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6.xml" ContentType="application/vnd.openxmlformats-officedocument.them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9.xml" ContentType="application/vnd.openxmlformats-officedocument.theme+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theme/theme10.xml" ContentType="application/vnd.openxmlformats-officedocument.theme+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1.xml" ContentType="application/vnd.openxmlformats-officedocument.theme+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2.xml" ContentType="application/vnd.openxmlformats-officedocument.them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13.xml" ContentType="application/vnd.openxmlformats-officedocument.theme+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heme/theme14.xml" ContentType="application/vnd.openxmlformats-officedocument.theme+xml"/>
  <Override PartName="/ppt/tags/tag184.xml" ContentType="application/vnd.openxmlformats-officedocument.presentationml.tags+xml"/>
  <Override PartName="/ppt/tags/tag185.xml" ContentType="application/vnd.openxmlformats-officedocument.presentationml.tags+xml"/>
  <Override PartName="/ppt/notesSlides/notesSlide1.xml" ContentType="application/vnd.openxmlformats-officedocument.presentationml.notesSlide+xml"/>
  <Override PartName="/ppt/tags/tag186.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87.xml" ContentType="application/vnd.openxmlformats-officedocument.presentationml.tags+xml"/>
  <Override PartName="/ppt/notesSlides/notesSlide3.xml" ContentType="application/vnd.openxmlformats-officedocument.presentationml.notesSlide+xml"/>
  <Override PartName="/ppt/tags/tag18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89.xml" ContentType="application/vnd.openxmlformats-officedocument.presentationml.tags+xml"/>
  <Override PartName="/ppt/notesSlides/notesSlide13.xml" ContentType="application/vnd.openxmlformats-officedocument.presentationml.notesSlide+xml"/>
  <Override PartName="/ppt/tags/tag190.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91.xml" ContentType="application/vnd.openxmlformats-officedocument.presentationml.tags+xml"/>
  <Override PartName="/ppt/notesSlides/notesSlide19.xml" ContentType="application/vnd.openxmlformats-officedocument.presentationml.notesSlide+xml"/>
  <Override PartName="/ppt/tags/tag192.xml" ContentType="application/vnd.openxmlformats-officedocument.presentationml.tags+xml"/>
  <Override PartName="/ppt/notesSlides/notesSlide20.xml" ContentType="application/vnd.openxmlformats-officedocument.presentationml.notesSlide+xml"/>
  <Override PartName="/ppt/tags/tag193.xml" ContentType="application/vnd.openxmlformats-officedocument.presentationml.tags+xml"/>
  <Override PartName="/ppt/notesSlides/notesSlide21.xml" ContentType="application/vnd.openxmlformats-officedocument.presentationml.notesSlide+xml"/>
  <Override PartName="/ppt/tags/tag194.xml" ContentType="application/vnd.openxmlformats-officedocument.presentationml.tags+xml"/>
  <Override PartName="/ppt/notesSlides/notesSlide22.xml" ContentType="application/vnd.openxmlformats-officedocument.presentationml.notesSlide+xml"/>
  <Override PartName="/ppt/tags/tag195.xml" ContentType="application/vnd.openxmlformats-officedocument.presentationml.tags+xml"/>
  <Override PartName="/ppt/notesSlides/notesSlide23.xml" ContentType="application/vnd.openxmlformats-officedocument.presentationml.notesSlide+xml"/>
  <Override PartName="/ppt/tags/tag196.xml" ContentType="application/vnd.openxmlformats-officedocument.presentationml.tags+xml"/>
  <Override PartName="/ppt/notesSlides/notesSlide24.xml" ContentType="application/vnd.openxmlformats-officedocument.presentationml.notesSlide+xml"/>
  <Override PartName="/ppt/tags/tag197.xml" ContentType="application/vnd.openxmlformats-officedocument.presentationml.tags+xml"/>
  <Override PartName="/ppt/notesSlides/notesSlide25.xml" ContentType="application/vnd.openxmlformats-officedocument.presentationml.notesSlide+xml"/>
  <Override PartName="/ppt/tags/tag198.xml" ContentType="application/vnd.openxmlformats-officedocument.presentationml.tags+xml"/>
  <Override PartName="/ppt/notesSlides/notesSlide26.xml" ContentType="application/vnd.openxmlformats-officedocument.presentationml.notesSlide+xml"/>
  <Override PartName="/ppt/tags/tag199.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00.xml" ContentType="application/vnd.openxmlformats-officedocument.presentationml.tags+xml"/>
  <Override PartName="/ppt/notesSlides/notesSlide29.xml" ContentType="application/vnd.openxmlformats-officedocument.presentationml.notesSlide+xml"/>
  <Override PartName="/ppt/tags/tag201.xml" ContentType="application/vnd.openxmlformats-officedocument.presentationml.tags+xml"/>
  <Override PartName="/ppt/notesSlides/notesSlide30.xml" ContentType="application/vnd.openxmlformats-officedocument.presentationml.notesSlide+xml"/>
  <Override PartName="/ppt/tags/tag202.xml" ContentType="application/vnd.openxmlformats-officedocument.presentationml.tags+xml"/>
  <Override PartName="/ppt/notesSlides/notesSlide31.xml" ContentType="application/vnd.openxmlformats-officedocument.presentationml.notesSlide+xml"/>
  <Override PartName="/ppt/tags/tag203.xml" ContentType="application/vnd.openxmlformats-officedocument.presentationml.tags+xml"/>
  <Override PartName="/ppt/notesSlides/notesSlide32.xml" ContentType="application/vnd.openxmlformats-officedocument.presentationml.notesSlide+xml"/>
  <Override PartName="/ppt/tags/tag204.xml" ContentType="application/vnd.openxmlformats-officedocument.presentationml.tags+xml"/>
  <Override PartName="/ppt/notesSlides/notesSlide33.xml" ContentType="application/vnd.openxmlformats-officedocument.presentationml.notesSlide+xml"/>
  <Override PartName="/ppt/tags/tag205.xml" ContentType="application/vnd.openxmlformats-officedocument.presentationml.tags+xml"/>
  <Override PartName="/ppt/notesSlides/notesSlide34.xml" ContentType="application/vnd.openxmlformats-officedocument.presentationml.notesSlide+xml"/>
  <Override PartName="/ppt/tags/tag206.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207.xml" ContentType="application/vnd.openxmlformats-officedocument.presentationml.tags+xml"/>
  <Override PartName="/ppt/notesSlides/notesSlide37.xml" ContentType="application/vnd.openxmlformats-officedocument.presentationml.notesSlide+xml"/>
  <Override PartName="/ppt/tags/tag208.xml" ContentType="application/vnd.openxmlformats-officedocument.presentationml.tags+xml"/>
  <Override PartName="/ppt/notesSlides/notesSlide38.xml" ContentType="application/vnd.openxmlformats-officedocument.presentationml.notesSlide+xml"/>
  <Override PartName="/ppt/comments/modernComment_7FFFF0A0_6205DBCB.xml" ContentType="application/vnd.ms-powerpoint.comments+xml"/>
  <Override PartName="/ppt/notesSlides/notesSlide39.xml" ContentType="application/vnd.openxmlformats-officedocument.presentationml.notesSlide+xml"/>
  <Override PartName="/ppt/comments/modernComment_7BBF5794_2F3F430.xml" ContentType="application/vnd.ms-powerpoint.comments+xml"/>
  <Override PartName="/ppt/notesSlides/notesSlide40.xml" ContentType="application/vnd.openxmlformats-officedocument.presentationml.notesSlide+xml"/>
  <Override PartName="/ppt/tags/tag209.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10.xml" ContentType="application/vnd.openxmlformats-officedocument.presentationml.tags+xml"/>
  <Override PartName="/ppt/notesSlides/notesSlide45.xml" ContentType="application/vnd.openxmlformats-officedocument.presentationml.notesSlide+xml"/>
  <Override PartName="/ppt/tags/tag211.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212.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213.xml" ContentType="application/vnd.openxmlformats-officedocument.presentationml.tags+xml"/>
  <Override PartName="/ppt/notesSlides/notesSlide5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4"/>
    <p:sldMasterId id="2147483816" r:id="rId5"/>
    <p:sldMasterId id="2147483841" r:id="rId6"/>
    <p:sldMasterId id="2147483865" r:id="rId7"/>
    <p:sldMasterId id="2147483924" r:id="rId8"/>
    <p:sldMasterId id="2147483937" r:id="rId9"/>
    <p:sldMasterId id="2147483965" r:id="rId10"/>
    <p:sldMasterId id="2147483977" r:id="rId11"/>
    <p:sldMasterId id="2147484001" r:id="rId12"/>
    <p:sldMasterId id="2147484023" r:id="rId13"/>
    <p:sldMasterId id="2147484037" r:id="rId14"/>
    <p:sldMasterId id="2147484054" r:id="rId15"/>
    <p:sldMasterId id="2147484074" r:id="rId16"/>
  </p:sldMasterIdLst>
  <p:notesMasterIdLst>
    <p:notesMasterId r:id="rId84"/>
  </p:notesMasterIdLst>
  <p:sldIdLst>
    <p:sldId id="2147477452" r:id="rId17"/>
    <p:sldId id="268" r:id="rId18"/>
    <p:sldId id="282" r:id="rId19"/>
    <p:sldId id="285" r:id="rId20"/>
    <p:sldId id="259" r:id="rId21"/>
    <p:sldId id="263" r:id="rId22"/>
    <p:sldId id="2147479708" r:id="rId23"/>
    <p:sldId id="2134805009" r:id="rId24"/>
    <p:sldId id="271" r:id="rId25"/>
    <p:sldId id="2147468424" r:id="rId26"/>
    <p:sldId id="307" r:id="rId27"/>
    <p:sldId id="2147468526" r:id="rId28"/>
    <p:sldId id="2147468528" r:id="rId29"/>
    <p:sldId id="2147468483" r:id="rId30"/>
    <p:sldId id="2147468481" r:id="rId31"/>
    <p:sldId id="2147468482" r:id="rId32"/>
    <p:sldId id="2147469279" r:id="rId33"/>
    <p:sldId id="2147477437" r:id="rId34"/>
    <p:sldId id="2147469291" r:id="rId35"/>
    <p:sldId id="2147479715" r:id="rId36"/>
    <p:sldId id="2147479716" r:id="rId37"/>
    <p:sldId id="2147479717" r:id="rId38"/>
    <p:sldId id="278" r:id="rId39"/>
    <p:sldId id="279" r:id="rId40"/>
    <p:sldId id="2147469324" r:id="rId41"/>
    <p:sldId id="2147477440" r:id="rId42"/>
    <p:sldId id="2147469326" r:id="rId43"/>
    <p:sldId id="2147469327" r:id="rId44"/>
    <p:sldId id="2147469328" r:id="rId45"/>
    <p:sldId id="2147477441" r:id="rId46"/>
    <p:sldId id="2147469330" r:id="rId47"/>
    <p:sldId id="2147477443" r:id="rId48"/>
    <p:sldId id="2147469259" r:id="rId49"/>
    <p:sldId id="2147469263" r:id="rId50"/>
    <p:sldId id="2147469264" r:id="rId51"/>
    <p:sldId id="2147469237" r:id="rId52"/>
    <p:sldId id="2147469265" r:id="rId53"/>
    <p:sldId id="2147469209" r:id="rId54"/>
    <p:sldId id="2147469266" r:id="rId55"/>
    <p:sldId id="2147477444" r:id="rId56"/>
    <p:sldId id="2147477428" r:id="rId57"/>
    <p:sldId id="2147477448" r:id="rId58"/>
    <p:sldId id="2147479712" r:id="rId59"/>
    <p:sldId id="2076137364" r:id="rId60"/>
    <p:sldId id="274" r:id="rId61"/>
    <p:sldId id="321" r:id="rId62"/>
    <p:sldId id="2147479672" r:id="rId63"/>
    <p:sldId id="266" r:id="rId64"/>
    <p:sldId id="2147479710" r:id="rId65"/>
    <p:sldId id="2147479711" r:id="rId66"/>
    <p:sldId id="1935" r:id="rId67"/>
    <p:sldId id="2134805037" r:id="rId68"/>
    <p:sldId id="795" r:id="rId69"/>
    <p:sldId id="324" r:id="rId70"/>
    <p:sldId id="2076137367" r:id="rId71"/>
    <p:sldId id="2147477509" r:id="rId72"/>
    <p:sldId id="269" r:id="rId73"/>
    <p:sldId id="2147479714" r:id="rId74"/>
    <p:sldId id="346" r:id="rId75"/>
    <p:sldId id="281" r:id="rId76"/>
    <p:sldId id="2147479670" r:id="rId77"/>
    <p:sldId id="2147477451" r:id="rId78"/>
    <p:sldId id="2147477476" r:id="rId79"/>
    <p:sldId id="2147477485" r:id="rId80"/>
    <p:sldId id="2147477486" r:id="rId81"/>
    <p:sldId id="308" r:id="rId82"/>
    <p:sldId id="284" r:id="rId8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2B3F05F-3DC1-4799-8E18-3C93E58BF609}">
          <p14:sldIdLst>
            <p14:sldId id="2147477452"/>
          </p14:sldIdLst>
        </p14:section>
        <p14:section name="GAP Intro" id="{EF136483-6A49-8145-BBC1-EC73AB0F9107}">
          <p14:sldIdLst>
            <p14:sldId id="268"/>
            <p14:sldId id="282"/>
            <p14:sldId id="285"/>
            <p14:sldId id="259"/>
          </p14:sldIdLst>
        </p14:section>
        <p14:section name="Responsible and Ethical Data Use" id="{910C00A0-B2A1-6E48-9B15-02B3DDED8D31}">
          <p14:sldIdLst>
            <p14:sldId id="263"/>
            <p14:sldId id="2147479708"/>
            <p14:sldId id="2134805009"/>
            <p14:sldId id="271"/>
            <p14:sldId id="2147468424"/>
            <p14:sldId id="307"/>
            <p14:sldId id="2147468526"/>
            <p14:sldId id="2147468528"/>
            <p14:sldId id="2147468483"/>
            <p14:sldId id="2147468481"/>
            <p14:sldId id="2147468482"/>
            <p14:sldId id="2147469279"/>
            <p14:sldId id="2147477437"/>
            <p14:sldId id="2147469291"/>
            <p14:sldId id="2147479715"/>
            <p14:sldId id="2147479716"/>
            <p14:sldId id="2147479717"/>
            <p14:sldId id="278"/>
            <p14:sldId id="279"/>
            <p14:sldId id="2147469324"/>
            <p14:sldId id="2147477440"/>
            <p14:sldId id="2147469326"/>
            <p14:sldId id="2147469327"/>
            <p14:sldId id="2147469328"/>
            <p14:sldId id="2147477441"/>
            <p14:sldId id="2147469330"/>
            <p14:sldId id="2147477443"/>
            <p14:sldId id="2147469259"/>
            <p14:sldId id="2147469263"/>
            <p14:sldId id="2147469264"/>
            <p14:sldId id="2147469237"/>
            <p14:sldId id="2147469265"/>
            <p14:sldId id="2147469209"/>
            <p14:sldId id="2147469266"/>
            <p14:sldId id="2147477444"/>
            <p14:sldId id="2147477428"/>
            <p14:sldId id="2147477448"/>
            <p14:sldId id="2147479712"/>
          </p14:sldIdLst>
        </p14:section>
        <p14:section name="Software" id="{B32407E6-F4A1-4274-B3A5-84F50605243A}">
          <p14:sldIdLst>
            <p14:sldId id="2076137364"/>
            <p14:sldId id="274"/>
            <p14:sldId id="321"/>
            <p14:sldId id="2147479672"/>
            <p14:sldId id="266"/>
          </p14:sldIdLst>
        </p14:section>
        <p14:section name="Ethical Data Analysis" id="{905E5EAD-B407-B94E-8087-02337B6E2553}">
          <p14:sldIdLst>
            <p14:sldId id="2147479710"/>
            <p14:sldId id="2147479711"/>
          </p14:sldIdLst>
        </p14:section>
        <p14:section name="Portals" id="{F613AA51-22CD-49C9-ABE1-85BE1100C2A6}">
          <p14:sldIdLst>
            <p14:sldId id="1935"/>
            <p14:sldId id="2134805037"/>
            <p14:sldId id="795"/>
            <p14:sldId id="324"/>
            <p14:sldId id="2076137367"/>
            <p14:sldId id="2147477509"/>
            <p14:sldId id="269"/>
            <p14:sldId id="2147479714"/>
          </p14:sldIdLst>
        </p14:section>
        <p14:section name="Other" id="{67DF95FD-17E6-460F-BBC2-4242D9B46CEB}">
          <p14:sldIdLst>
            <p14:sldId id="346"/>
            <p14:sldId id="281"/>
            <p14:sldId id="2147479670"/>
            <p14:sldId id="2147477451"/>
            <p14:sldId id="2147477476"/>
            <p14:sldId id="2147477485"/>
            <p14:sldId id="2147477486"/>
            <p14:sldId id="308"/>
          </p14:sldIdLst>
        </p14:section>
        <p14:section name="Outro" id="{3C81CE3B-D420-42CA-B5FE-6E2BB18034F0}">
          <p14:sldIdLst>
            <p14:sldId id="28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660B953-0698-843C-7807-F931207F783B}" name="Angela Fullenkamp" initials="AF" userId="S::Angela.Fullenkamp@sas.com::faf30690-0537-44d2-a4e3-3f1994517a2d" providerId="AD"/>
  <p188:author id="{ECE1CF9E-1E00-1CC4-63C3-40510C5DED70}" name="Jacqueline Johnson" initials="JJ" userId="S::Jacqueline.Johnson@sas.com::0837d8d3-5cd4-4ab8-885d-ad30203c94b5" providerId="AD"/>
  <p188:author id="{005E80B6-33DB-400D-E63A-AF3DEABF0C8F}" name="Lincoln Groves" initials="LG" userId="S::Lincoln.Groves@sas.com::763b0a4c-e3f1-4fbb-852a-30b38a443758" providerId="AD"/>
  <p188:author id="{810C06BC-15AB-2D50-08A1-3F6FD80F4151}" name="Cristina Anton" initials="CA" userId="S::Cristina.Anton@sas.com::7daf5f44-7486-45fd-a15b-ba501ec796de" providerId="AD"/>
  <p188:author id="{21F8C9D4-FD28-F7B6-6F46-B6BF72BEDAD2}" name="Cristina Anton" initials="CA" userId="S::cristina.anton@sas.com::7daf5f44-7486-45fd-a15b-ba501ec796de" providerId="AD"/>
  <p188:author id="{3246E5EC-864F-806C-905D-524569E51FDC}" name="Rachel McLawhon" initials="RM" userId="S::rachel.mclawhon@sas.com::593b0985-e56a-474e-a804-ccf43ec6cceb" providerId="AD"/>
  <p188:author id="{6F7512FD-4A60-E0E3-C2FC-B3D97C19B387}" name="Rachel McLawhon" initials="RM" userId="S::Rachel.McLawhon@sas.com::593b0985-e56a-474e-a804-ccf43ec6cceb"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9EAFE"/>
    <a:srgbClr val="C1D4FD"/>
    <a:srgbClr val="54A2F9"/>
    <a:srgbClr val="F2F2F2"/>
    <a:srgbClr val="032954"/>
    <a:srgbClr val="054D9D"/>
    <a:srgbClr val="0766D1"/>
    <a:srgbClr val="BAC0C9"/>
    <a:srgbClr val="C4DEFD"/>
    <a:srgbClr val="74B3F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13AB5C-8255-D947-828F-21F3823235F6}" v="24" dt="2025-05-06T01:23:26.77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34"/>
    <p:restoredTop sz="78279"/>
  </p:normalViewPr>
  <p:slideViewPr>
    <p:cSldViewPr snapToGrid="0">
      <p:cViewPr>
        <p:scale>
          <a:sx n="132" d="100"/>
          <a:sy n="132" d="100"/>
        </p:scale>
        <p:origin x="1232" y="14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notesMaster" Target="notesMasters/notesMaster1.xml"/><Relationship Id="rId89" Type="http://schemas.microsoft.com/office/2015/10/relationships/revisionInfo" Target="revisionInfo.xml"/><Relationship Id="rId16" Type="http://schemas.openxmlformats.org/officeDocument/2006/relationships/slideMaster" Target="slideMasters/slideMaster13.xml"/><Relationship Id="rId11" Type="http://schemas.openxmlformats.org/officeDocument/2006/relationships/slideMaster" Target="slideMasters/slideMaster8.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slide" Target="slides/slide58.xml"/><Relationship Id="rId79" Type="http://schemas.openxmlformats.org/officeDocument/2006/relationships/slide" Target="slides/slide63.xml"/><Relationship Id="rId5" Type="http://schemas.openxmlformats.org/officeDocument/2006/relationships/slideMaster" Target="slideMasters/slideMaster2.xml"/><Relationship Id="rId90" Type="http://schemas.microsoft.com/office/2018/10/relationships/authors" Target="authors.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slide" Target="slides/slide32.xml"/><Relationship Id="rId56" Type="http://schemas.openxmlformats.org/officeDocument/2006/relationships/slide" Target="slides/slide40.xml"/><Relationship Id="rId64" Type="http://schemas.openxmlformats.org/officeDocument/2006/relationships/slide" Target="slides/slide48.xml"/><Relationship Id="rId69" Type="http://schemas.openxmlformats.org/officeDocument/2006/relationships/slide" Target="slides/slide53.xml"/><Relationship Id="rId77" Type="http://schemas.openxmlformats.org/officeDocument/2006/relationships/slide" Target="slides/slide61.xml"/><Relationship Id="rId8" Type="http://schemas.openxmlformats.org/officeDocument/2006/relationships/slideMaster" Target="slideMasters/slideMaster5.xml"/><Relationship Id="rId51" Type="http://schemas.openxmlformats.org/officeDocument/2006/relationships/slide" Target="slides/slide35.xml"/><Relationship Id="rId72" Type="http://schemas.openxmlformats.org/officeDocument/2006/relationships/slide" Target="slides/slide56.xml"/><Relationship Id="rId80" Type="http://schemas.openxmlformats.org/officeDocument/2006/relationships/slide" Target="slides/slide64.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slide" Target="slides/slide30.xml"/><Relationship Id="rId59" Type="http://schemas.openxmlformats.org/officeDocument/2006/relationships/slide" Target="slides/slide43.xml"/><Relationship Id="rId67" Type="http://schemas.openxmlformats.org/officeDocument/2006/relationships/slide" Target="slides/slide51.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slide" Target="slides/slide54.xml"/><Relationship Id="rId75" Type="http://schemas.openxmlformats.org/officeDocument/2006/relationships/slide" Target="slides/slide59.xml"/><Relationship Id="rId83" Type="http://schemas.openxmlformats.org/officeDocument/2006/relationships/slide" Target="slides/slide67.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7.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slide" Target="slides/slide57.xml"/><Relationship Id="rId78" Type="http://schemas.openxmlformats.org/officeDocument/2006/relationships/slide" Target="slides/slide62.xml"/><Relationship Id="rId81" Type="http://schemas.openxmlformats.org/officeDocument/2006/relationships/slide" Target="slides/slide65.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slide" Target="slides/slide60.xml"/><Relationship Id="rId7" Type="http://schemas.openxmlformats.org/officeDocument/2006/relationships/slideMaster" Target="slideMasters/slideMaster4.xml"/><Relationship Id="rId71" Type="http://schemas.openxmlformats.org/officeDocument/2006/relationships/slide" Target="slides/slide55.xml"/><Relationship Id="rId2" Type="http://schemas.openxmlformats.org/officeDocument/2006/relationships/customXml" Target="../customXml/item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theme" Target="theme/theme1.xml"/><Relationship Id="rId61" Type="http://schemas.openxmlformats.org/officeDocument/2006/relationships/slide" Target="slides/slide45.xml"/><Relationship Id="rId82" Type="http://schemas.openxmlformats.org/officeDocument/2006/relationships/slide" Target="slides/slide66.xml"/><Relationship Id="rId19" Type="http://schemas.openxmlformats.org/officeDocument/2006/relationships/slide" Target="slides/slide3.xml"/></Relationships>
</file>

<file path=ppt/comments/modernComment_7BBF5794_2F3F430.xml><?xml version="1.0" encoding="utf-8"?>
<p188:cmLst xmlns:a="http://schemas.openxmlformats.org/drawingml/2006/main" xmlns:r="http://schemas.openxmlformats.org/officeDocument/2006/relationships" xmlns:p188="http://schemas.microsoft.com/office/powerpoint/2018/8/main">
  <p188:cm id="{CFB69F81-58D1-478C-B7BB-32B610FBA35E}" authorId="{005E80B6-33DB-400D-E63A-AF3DEABF0C8F}" created="2025-04-17T20:12:19.424">
    <pc:sldMkLst xmlns:pc="http://schemas.microsoft.com/office/powerpoint/2013/main/command">
      <pc:docMk/>
      <pc:sldMk cId="49542192" sldId="2076137364"/>
    </pc:sldMkLst>
    <p188:txBody>
      <a:bodyPr/>
      <a:lstStyle/>
      <a:p>
        <a:r>
          <a:rPr lang="en-US"/>
          <a:t>After introducing the course, what do you think about some screenshots showing how SAS Model Studio can help analysts address bias?  We’ll cover it in my portion, but it could be worth calling it out earlier to foreshadow...</a:t>
        </a:r>
      </a:p>
    </p188:txBody>
  </p188:cm>
</p188:cmLst>
</file>

<file path=ppt/comments/modernComment_7FFFF0A0_6205DBCB.xml><?xml version="1.0" encoding="utf-8"?>
<p188:cmLst xmlns:a="http://schemas.openxmlformats.org/drawingml/2006/main" xmlns:r="http://schemas.openxmlformats.org/officeDocument/2006/relationships" xmlns:p188="http://schemas.microsoft.com/office/powerpoint/2018/8/main">
  <p188:cm id="{2E29CF20-1C4F-0241-8F69-5A4F0A349749}" authorId="{6F7512FD-4A60-E0E3-C2FC-B3D97C19B387}" created="2025-04-18T19:44:04.189">
    <ac:deMkLst xmlns:ac="http://schemas.microsoft.com/office/drawing/2013/main/command">
      <pc:docMk xmlns:pc="http://schemas.microsoft.com/office/powerpoint/2013/main/command"/>
      <pc:sldMk xmlns:pc="http://schemas.microsoft.com/office/powerpoint/2013/main/command" cId="1644551115" sldId="2147479712"/>
      <ac:spMk id="2" creationId="{9912682D-B4A0-69C5-FC39-8AA0CF826A95}"/>
    </ac:deMkLst>
    <p188:txBody>
      <a:bodyPr/>
      <a:lstStyle/>
      <a:p>
        <a:r>
          <a:rPr lang="en-US"/>
          <a:t>[@Lincoln Groves] Was this what you were thinking re: adding a screenshot to foreshadow using Model Studio for bias assessment?</a:t>
        </a:r>
      </a:p>
    </p188:txBody>
  </p188:cm>
</p188:cmLst>
</file>

<file path=ppt/diagrams/_rels/data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ata4.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svg"/><Relationship Id="rId1" Type="http://schemas.openxmlformats.org/officeDocument/2006/relationships/image" Target="../media/image68.png"/><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7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393FBF3-E0C3-426D-8AE3-329B049DF3B5}"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3BDEDA1B-6B2C-45B8-A9A7-217907404ED8}">
      <dgm:prSet/>
      <dgm:spPr/>
      <dgm:t>
        <a:bodyPr/>
        <a:lstStyle/>
        <a:p>
          <a:pPr>
            <a:lnSpc>
              <a:spcPct val="100000"/>
            </a:lnSpc>
          </a:pPr>
          <a:r>
            <a:rPr lang="en-US" b="0" i="1"/>
            <a:t>Responsible and Ethical Data Use</a:t>
          </a:r>
          <a:endParaRPr lang="en-US"/>
        </a:p>
      </dgm:t>
    </dgm:pt>
    <dgm:pt modelId="{3864FDE6-6AE8-4E57-9D78-E32052282FBF}" type="parTrans" cxnId="{5387EE7E-D73E-498C-BD54-AFA82B6810DA}">
      <dgm:prSet/>
      <dgm:spPr/>
      <dgm:t>
        <a:bodyPr/>
        <a:lstStyle/>
        <a:p>
          <a:endParaRPr lang="en-US"/>
        </a:p>
      </dgm:t>
    </dgm:pt>
    <dgm:pt modelId="{FB343EA9-619F-4144-8594-63B47CD12522}" type="sibTrans" cxnId="{5387EE7E-D73E-498C-BD54-AFA82B6810DA}">
      <dgm:prSet/>
      <dgm:spPr/>
      <dgm:t>
        <a:bodyPr/>
        <a:lstStyle/>
        <a:p>
          <a:endParaRPr lang="en-US"/>
        </a:p>
      </dgm:t>
    </dgm:pt>
    <dgm:pt modelId="{8D59D07D-A7AD-4C4E-A4BD-F7EF46D9A4DC}">
      <dgm:prSet/>
      <dgm:spPr/>
      <dgm:t>
        <a:bodyPr/>
        <a:lstStyle/>
        <a:p>
          <a:pPr>
            <a:lnSpc>
              <a:spcPct val="100000"/>
            </a:lnSpc>
          </a:pPr>
          <a:r>
            <a:rPr lang="en-US" b="0" i="1"/>
            <a:t>SAS Viya for Learners</a:t>
          </a:r>
          <a:endParaRPr lang="en-US"/>
        </a:p>
      </dgm:t>
    </dgm:pt>
    <dgm:pt modelId="{616A5732-C5DF-4FF6-90B6-DB5491C80AA5}" type="parTrans" cxnId="{B2C3A586-65A8-428B-8938-D97FB004FD4E}">
      <dgm:prSet/>
      <dgm:spPr/>
      <dgm:t>
        <a:bodyPr/>
        <a:lstStyle/>
        <a:p>
          <a:endParaRPr lang="en-US"/>
        </a:p>
      </dgm:t>
    </dgm:pt>
    <dgm:pt modelId="{965362F7-A313-417A-A460-B725F456AD2E}" type="sibTrans" cxnId="{B2C3A586-65A8-428B-8938-D97FB004FD4E}">
      <dgm:prSet/>
      <dgm:spPr/>
      <dgm:t>
        <a:bodyPr/>
        <a:lstStyle/>
        <a:p>
          <a:endParaRPr lang="en-US"/>
        </a:p>
      </dgm:t>
    </dgm:pt>
    <dgm:pt modelId="{8E856E11-9BF1-4F5A-9D57-A927693D1B43}">
      <dgm:prSet/>
      <dgm:spPr/>
      <dgm:t>
        <a:bodyPr/>
        <a:lstStyle/>
        <a:p>
          <a:pPr>
            <a:lnSpc>
              <a:spcPct val="100000"/>
            </a:lnSpc>
          </a:pPr>
          <a:r>
            <a:rPr lang="en-US" b="0" i="1"/>
            <a:t>Ethical Data Analysis</a:t>
          </a:r>
          <a:endParaRPr lang="en-US"/>
        </a:p>
      </dgm:t>
    </dgm:pt>
    <dgm:pt modelId="{8048861F-B72A-4AC2-872F-E4EBA1C89262}" type="parTrans" cxnId="{AFF95969-8A18-4969-82BB-CE0FC6F17E7A}">
      <dgm:prSet/>
      <dgm:spPr/>
      <dgm:t>
        <a:bodyPr/>
        <a:lstStyle/>
        <a:p>
          <a:endParaRPr lang="en-US"/>
        </a:p>
      </dgm:t>
    </dgm:pt>
    <dgm:pt modelId="{22E1CE07-43BA-48AB-B4DB-BD05363DE1C8}" type="sibTrans" cxnId="{AFF95969-8A18-4969-82BB-CE0FC6F17E7A}">
      <dgm:prSet/>
      <dgm:spPr/>
      <dgm:t>
        <a:bodyPr/>
        <a:lstStyle/>
        <a:p>
          <a:endParaRPr lang="en-US"/>
        </a:p>
      </dgm:t>
    </dgm:pt>
    <dgm:pt modelId="{87B58BB9-3DB7-4A41-B16C-0C354FBA18B5}" type="pres">
      <dgm:prSet presAssocID="{A393FBF3-E0C3-426D-8AE3-329B049DF3B5}" presName="root" presStyleCnt="0">
        <dgm:presLayoutVars>
          <dgm:dir/>
          <dgm:resizeHandles val="exact"/>
        </dgm:presLayoutVars>
      </dgm:prSet>
      <dgm:spPr/>
    </dgm:pt>
    <dgm:pt modelId="{AA7A869F-A072-4481-A34B-6E8D3E77EA95}" type="pres">
      <dgm:prSet presAssocID="{3BDEDA1B-6B2C-45B8-A9A7-217907404ED8}" presName="compNode" presStyleCnt="0"/>
      <dgm:spPr/>
    </dgm:pt>
    <dgm:pt modelId="{37265440-9966-4240-A31D-46FC17D2147C}" type="pres">
      <dgm:prSet presAssocID="{3BDEDA1B-6B2C-45B8-A9A7-217907404ED8}"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cales of justice with solid fill"/>
        </a:ext>
      </dgm:extLst>
    </dgm:pt>
    <dgm:pt modelId="{4D9E60D5-3115-46AD-AE19-B3FE99F16646}" type="pres">
      <dgm:prSet presAssocID="{3BDEDA1B-6B2C-45B8-A9A7-217907404ED8}" presName="spaceRect" presStyleCnt="0"/>
      <dgm:spPr/>
    </dgm:pt>
    <dgm:pt modelId="{325D2130-C59D-43FC-AA1E-98FA51CB3FB2}" type="pres">
      <dgm:prSet presAssocID="{3BDEDA1B-6B2C-45B8-A9A7-217907404ED8}" presName="textRect" presStyleLbl="revTx" presStyleIdx="0" presStyleCnt="3">
        <dgm:presLayoutVars>
          <dgm:chMax val="1"/>
          <dgm:chPref val="1"/>
        </dgm:presLayoutVars>
      </dgm:prSet>
      <dgm:spPr/>
    </dgm:pt>
    <dgm:pt modelId="{E5776DA5-3A22-4BCB-9602-55983877767E}" type="pres">
      <dgm:prSet presAssocID="{FB343EA9-619F-4144-8594-63B47CD12522}" presName="sibTrans" presStyleCnt="0"/>
      <dgm:spPr/>
    </dgm:pt>
    <dgm:pt modelId="{FD29AF4D-D9A0-42E0-923E-4FD750C2A8EF}" type="pres">
      <dgm:prSet presAssocID="{8D59D07D-A7AD-4C4E-A4BD-F7EF46D9A4DC}" presName="compNode" presStyleCnt="0"/>
      <dgm:spPr/>
    </dgm:pt>
    <dgm:pt modelId="{D409B6C9-DF11-4189-942A-9811AD143485}" type="pres">
      <dgm:prSet presAssocID="{8D59D07D-A7AD-4C4E-A4BD-F7EF46D9A4DC}"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nternet with solid fill"/>
        </a:ext>
      </dgm:extLst>
    </dgm:pt>
    <dgm:pt modelId="{2077E191-CB35-45BB-B10D-95B0C4F6F5D6}" type="pres">
      <dgm:prSet presAssocID="{8D59D07D-A7AD-4C4E-A4BD-F7EF46D9A4DC}" presName="spaceRect" presStyleCnt="0"/>
      <dgm:spPr/>
    </dgm:pt>
    <dgm:pt modelId="{87A280C9-99C2-4156-9C92-B777C3E65C7B}" type="pres">
      <dgm:prSet presAssocID="{8D59D07D-A7AD-4C4E-A4BD-F7EF46D9A4DC}" presName="textRect" presStyleLbl="revTx" presStyleIdx="1" presStyleCnt="3">
        <dgm:presLayoutVars>
          <dgm:chMax val="1"/>
          <dgm:chPref val="1"/>
        </dgm:presLayoutVars>
      </dgm:prSet>
      <dgm:spPr/>
    </dgm:pt>
    <dgm:pt modelId="{43981DE8-A44B-4312-893E-E825A5D4B727}" type="pres">
      <dgm:prSet presAssocID="{965362F7-A313-417A-A460-B725F456AD2E}" presName="sibTrans" presStyleCnt="0"/>
      <dgm:spPr/>
    </dgm:pt>
    <dgm:pt modelId="{F58987CC-7AC1-42D8-8C34-B04693419FBF}" type="pres">
      <dgm:prSet presAssocID="{8E856E11-9BF1-4F5A-9D57-A927693D1B43}" presName="compNode" presStyleCnt="0"/>
      <dgm:spPr/>
    </dgm:pt>
    <dgm:pt modelId="{D7094E66-88A5-4FFF-BE02-4926A8A8787E}" type="pres">
      <dgm:prSet presAssocID="{8E856E11-9BF1-4F5A-9D57-A927693D1B4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ogrammer male with solid fill"/>
        </a:ext>
      </dgm:extLst>
    </dgm:pt>
    <dgm:pt modelId="{B7DE9823-7B2E-44CF-B80F-78687E2EC2FF}" type="pres">
      <dgm:prSet presAssocID="{8E856E11-9BF1-4F5A-9D57-A927693D1B43}" presName="spaceRect" presStyleCnt="0"/>
      <dgm:spPr/>
    </dgm:pt>
    <dgm:pt modelId="{7B6472C8-1346-43F7-A25F-561DBE3FD92A}" type="pres">
      <dgm:prSet presAssocID="{8E856E11-9BF1-4F5A-9D57-A927693D1B43}" presName="textRect" presStyleLbl="revTx" presStyleIdx="2" presStyleCnt="3">
        <dgm:presLayoutVars>
          <dgm:chMax val="1"/>
          <dgm:chPref val="1"/>
        </dgm:presLayoutVars>
      </dgm:prSet>
      <dgm:spPr/>
    </dgm:pt>
  </dgm:ptLst>
  <dgm:cxnLst>
    <dgm:cxn modelId="{AFF95969-8A18-4969-82BB-CE0FC6F17E7A}" srcId="{A393FBF3-E0C3-426D-8AE3-329B049DF3B5}" destId="{8E856E11-9BF1-4F5A-9D57-A927693D1B43}" srcOrd="2" destOrd="0" parTransId="{8048861F-B72A-4AC2-872F-E4EBA1C89262}" sibTransId="{22E1CE07-43BA-48AB-B4DB-BD05363DE1C8}"/>
    <dgm:cxn modelId="{5387EE7E-D73E-498C-BD54-AFA82B6810DA}" srcId="{A393FBF3-E0C3-426D-8AE3-329B049DF3B5}" destId="{3BDEDA1B-6B2C-45B8-A9A7-217907404ED8}" srcOrd="0" destOrd="0" parTransId="{3864FDE6-6AE8-4E57-9D78-E32052282FBF}" sibTransId="{FB343EA9-619F-4144-8594-63B47CD12522}"/>
    <dgm:cxn modelId="{B2C3A586-65A8-428B-8938-D97FB004FD4E}" srcId="{A393FBF3-E0C3-426D-8AE3-329B049DF3B5}" destId="{8D59D07D-A7AD-4C4E-A4BD-F7EF46D9A4DC}" srcOrd="1" destOrd="0" parTransId="{616A5732-C5DF-4FF6-90B6-DB5491C80AA5}" sibTransId="{965362F7-A313-417A-A460-B725F456AD2E}"/>
    <dgm:cxn modelId="{D7EBD8BF-7094-4444-AA4C-361EB355BD69}" type="presOf" srcId="{3BDEDA1B-6B2C-45B8-A9A7-217907404ED8}" destId="{325D2130-C59D-43FC-AA1E-98FA51CB3FB2}" srcOrd="0" destOrd="0" presId="urn:microsoft.com/office/officeart/2018/2/layout/IconLabelList"/>
    <dgm:cxn modelId="{B1EC3CC3-AB3D-40E3-98A7-88263AED2A7A}" type="presOf" srcId="{8E856E11-9BF1-4F5A-9D57-A927693D1B43}" destId="{7B6472C8-1346-43F7-A25F-561DBE3FD92A}" srcOrd="0" destOrd="0" presId="urn:microsoft.com/office/officeart/2018/2/layout/IconLabelList"/>
    <dgm:cxn modelId="{7CBBF7D2-4196-4186-A66F-D3F5D11A7244}" type="presOf" srcId="{8D59D07D-A7AD-4C4E-A4BD-F7EF46D9A4DC}" destId="{87A280C9-99C2-4156-9C92-B777C3E65C7B}" srcOrd="0" destOrd="0" presId="urn:microsoft.com/office/officeart/2018/2/layout/IconLabelList"/>
    <dgm:cxn modelId="{336F42FE-F763-4006-B74B-98B0D8A24F3D}" type="presOf" srcId="{A393FBF3-E0C3-426D-8AE3-329B049DF3B5}" destId="{87B58BB9-3DB7-4A41-B16C-0C354FBA18B5}" srcOrd="0" destOrd="0" presId="urn:microsoft.com/office/officeart/2018/2/layout/IconLabelList"/>
    <dgm:cxn modelId="{214ACAAF-0F91-47C3-860F-AB183B910E53}" type="presParOf" srcId="{87B58BB9-3DB7-4A41-B16C-0C354FBA18B5}" destId="{AA7A869F-A072-4481-A34B-6E8D3E77EA95}" srcOrd="0" destOrd="0" presId="urn:microsoft.com/office/officeart/2018/2/layout/IconLabelList"/>
    <dgm:cxn modelId="{E4FD9EB5-6370-48A4-B868-14D53F6ABC0C}" type="presParOf" srcId="{AA7A869F-A072-4481-A34B-6E8D3E77EA95}" destId="{37265440-9966-4240-A31D-46FC17D2147C}" srcOrd="0" destOrd="0" presId="urn:microsoft.com/office/officeart/2018/2/layout/IconLabelList"/>
    <dgm:cxn modelId="{F2BD7D16-E90C-4B86-98B6-AE4536A433EC}" type="presParOf" srcId="{AA7A869F-A072-4481-A34B-6E8D3E77EA95}" destId="{4D9E60D5-3115-46AD-AE19-B3FE99F16646}" srcOrd="1" destOrd="0" presId="urn:microsoft.com/office/officeart/2018/2/layout/IconLabelList"/>
    <dgm:cxn modelId="{010FAB68-CC11-401D-8256-964C5D62F39B}" type="presParOf" srcId="{AA7A869F-A072-4481-A34B-6E8D3E77EA95}" destId="{325D2130-C59D-43FC-AA1E-98FA51CB3FB2}" srcOrd="2" destOrd="0" presId="urn:microsoft.com/office/officeart/2018/2/layout/IconLabelList"/>
    <dgm:cxn modelId="{3508CDD3-168F-405F-B4DA-3F8EF1AE1F95}" type="presParOf" srcId="{87B58BB9-3DB7-4A41-B16C-0C354FBA18B5}" destId="{E5776DA5-3A22-4BCB-9602-55983877767E}" srcOrd="1" destOrd="0" presId="urn:microsoft.com/office/officeart/2018/2/layout/IconLabelList"/>
    <dgm:cxn modelId="{2273473B-8211-4DC0-8E04-9CDA32EC50A6}" type="presParOf" srcId="{87B58BB9-3DB7-4A41-B16C-0C354FBA18B5}" destId="{FD29AF4D-D9A0-42E0-923E-4FD750C2A8EF}" srcOrd="2" destOrd="0" presId="urn:microsoft.com/office/officeart/2018/2/layout/IconLabelList"/>
    <dgm:cxn modelId="{59DD3352-12D2-411B-A14D-064E56EBAC23}" type="presParOf" srcId="{FD29AF4D-D9A0-42E0-923E-4FD750C2A8EF}" destId="{D409B6C9-DF11-4189-942A-9811AD143485}" srcOrd="0" destOrd="0" presId="urn:microsoft.com/office/officeart/2018/2/layout/IconLabelList"/>
    <dgm:cxn modelId="{5647F92E-2F87-4602-9767-98A02FC17F7E}" type="presParOf" srcId="{FD29AF4D-D9A0-42E0-923E-4FD750C2A8EF}" destId="{2077E191-CB35-45BB-B10D-95B0C4F6F5D6}" srcOrd="1" destOrd="0" presId="urn:microsoft.com/office/officeart/2018/2/layout/IconLabelList"/>
    <dgm:cxn modelId="{D1FB6ED9-283E-4115-8060-6D0C9BC089BC}" type="presParOf" srcId="{FD29AF4D-D9A0-42E0-923E-4FD750C2A8EF}" destId="{87A280C9-99C2-4156-9C92-B777C3E65C7B}" srcOrd="2" destOrd="0" presId="urn:microsoft.com/office/officeart/2018/2/layout/IconLabelList"/>
    <dgm:cxn modelId="{B86B1E3D-DEAE-461B-974B-CC3B92034F54}" type="presParOf" srcId="{87B58BB9-3DB7-4A41-B16C-0C354FBA18B5}" destId="{43981DE8-A44B-4312-893E-E825A5D4B727}" srcOrd="3" destOrd="0" presId="urn:microsoft.com/office/officeart/2018/2/layout/IconLabelList"/>
    <dgm:cxn modelId="{9C340374-9139-4792-88A6-006DB196ADB5}" type="presParOf" srcId="{87B58BB9-3DB7-4A41-B16C-0C354FBA18B5}" destId="{F58987CC-7AC1-42D8-8C34-B04693419FBF}" srcOrd="4" destOrd="0" presId="urn:microsoft.com/office/officeart/2018/2/layout/IconLabelList"/>
    <dgm:cxn modelId="{09F7EF53-5EE8-4243-80EB-D862C6521B17}" type="presParOf" srcId="{F58987CC-7AC1-42D8-8C34-B04693419FBF}" destId="{D7094E66-88A5-4FFF-BE02-4926A8A8787E}" srcOrd="0" destOrd="0" presId="urn:microsoft.com/office/officeart/2018/2/layout/IconLabelList"/>
    <dgm:cxn modelId="{4BD9E90E-8F3E-4E6B-8C3E-09F154C0C0CA}" type="presParOf" srcId="{F58987CC-7AC1-42D8-8C34-B04693419FBF}" destId="{B7DE9823-7B2E-44CF-B80F-78687E2EC2FF}" srcOrd="1" destOrd="0" presId="urn:microsoft.com/office/officeart/2018/2/layout/IconLabelList"/>
    <dgm:cxn modelId="{8648B5D8-5393-4BD8-A474-CB9CF24F86EE}" type="presParOf" srcId="{F58987CC-7AC1-42D8-8C34-B04693419FBF}" destId="{7B6472C8-1346-43F7-A25F-561DBE3FD92A}"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3DA052B-C829-4CF7-BAE1-79CF12EB9246}" type="doc">
      <dgm:prSet loTypeId="urn:microsoft.com/office/officeart/2005/8/layout/venn2" loCatId="relationship" qsTypeId="urn:microsoft.com/office/officeart/2005/8/quickstyle/simple5" qsCatId="simple" csTypeId="urn:microsoft.com/office/officeart/2005/8/colors/accent1_2" csCatId="accent1" phldr="1"/>
      <dgm:spPr/>
      <dgm:t>
        <a:bodyPr/>
        <a:lstStyle/>
        <a:p>
          <a:endParaRPr lang="en-US"/>
        </a:p>
      </dgm:t>
    </dgm:pt>
    <dgm:pt modelId="{C50DC267-47A2-4280-88A3-96D7CF0A8FCB}">
      <dgm:prSet phldrT="[Text]" custT="1"/>
      <dgm:spPr>
        <a:gradFill rotWithShape="0">
          <a:gsLst>
            <a:gs pos="0">
              <a:schemeClr val="tx2">
                <a:lumMod val="10000"/>
                <a:lumOff val="90000"/>
              </a:schemeClr>
            </a:gs>
            <a:gs pos="50000">
              <a:schemeClr val="tx2">
                <a:lumMod val="25000"/>
                <a:lumOff val="75000"/>
              </a:schemeClr>
            </a:gs>
            <a:gs pos="100000">
              <a:schemeClr val="tx2">
                <a:lumMod val="50000"/>
                <a:lumOff val="50000"/>
              </a:schemeClr>
            </a:gs>
          </a:gsLst>
        </a:gradFill>
      </dgm:spPr>
      <dgm:t>
        <a:bodyPr lIns="0" tIns="0" rIns="0" bIns="91440"/>
        <a:lstStyle/>
        <a:p>
          <a:r>
            <a:rPr lang="en-US" sz="1600">
              <a:solidFill>
                <a:schemeClr val="tx1"/>
              </a:solidFill>
            </a:rPr>
            <a:t>Responsible Innovation</a:t>
          </a:r>
        </a:p>
      </dgm:t>
    </dgm:pt>
    <dgm:pt modelId="{1778C1D5-C6E8-44D2-9181-292B9A540B8F}" type="parTrans" cxnId="{7BDE72D4-7644-4E6F-B59E-9AA2D8AA9E67}">
      <dgm:prSet/>
      <dgm:spPr/>
      <dgm:t>
        <a:bodyPr/>
        <a:lstStyle/>
        <a:p>
          <a:endParaRPr lang="en-US"/>
        </a:p>
      </dgm:t>
    </dgm:pt>
    <dgm:pt modelId="{432873A3-06A6-4276-BCBC-3C7A28B11692}" type="sibTrans" cxnId="{7BDE72D4-7644-4E6F-B59E-9AA2D8AA9E67}">
      <dgm:prSet/>
      <dgm:spPr/>
      <dgm:t>
        <a:bodyPr/>
        <a:lstStyle/>
        <a:p>
          <a:endParaRPr lang="en-US"/>
        </a:p>
      </dgm:t>
    </dgm:pt>
    <dgm:pt modelId="{8C26FACC-D2BC-4B7E-80A9-E4C633424300}">
      <dgm:prSet phldrT="[Text]" custT="1"/>
      <dgm:spPr>
        <a:gradFill rotWithShape="0">
          <a:gsLst>
            <a:gs pos="0">
              <a:schemeClr val="tx2">
                <a:lumMod val="10000"/>
                <a:lumOff val="90000"/>
              </a:schemeClr>
            </a:gs>
            <a:gs pos="50000">
              <a:schemeClr val="tx2">
                <a:lumMod val="25000"/>
                <a:lumOff val="75000"/>
              </a:schemeClr>
            </a:gs>
            <a:gs pos="100000">
              <a:schemeClr val="tx2">
                <a:lumMod val="50000"/>
                <a:lumOff val="50000"/>
              </a:schemeClr>
            </a:gs>
          </a:gsLst>
        </a:gradFill>
      </dgm:spPr>
      <dgm:t>
        <a:bodyPr lIns="0" tIns="0" rIns="0" bIns="91440"/>
        <a:lstStyle/>
        <a:p>
          <a:r>
            <a:rPr lang="en-US" sz="1600">
              <a:solidFill>
                <a:schemeClr val="tx1"/>
              </a:solidFill>
            </a:rPr>
            <a:t>Digital Ethics</a:t>
          </a:r>
        </a:p>
      </dgm:t>
    </dgm:pt>
    <dgm:pt modelId="{123FABDB-278E-4626-9A95-11A5EA230777}" type="parTrans" cxnId="{8FAE9E8C-D807-41A2-8E7E-A14677C18DFB}">
      <dgm:prSet/>
      <dgm:spPr/>
      <dgm:t>
        <a:bodyPr/>
        <a:lstStyle/>
        <a:p>
          <a:endParaRPr lang="en-US"/>
        </a:p>
      </dgm:t>
    </dgm:pt>
    <dgm:pt modelId="{07665B23-7839-4420-B78E-8D034FA1B99E}" type="sibTrans" cxnId="{8FAE9E8C-D807-41A2-8E7E-A14677C18DFB}">
      <dgm:prSet/>
      <dgm:spPr/>
      <dgm:t>
        <a:bodyPr/>
        <a:lstStyle/>
        <a:p>
          <a:endParaRPr lang="en-US"/>
        </a:p>
      </dgm:t>
    </dgm:pt>
    <dgm:pt modelId="{4F98F677-6E54-4D48-AA5B-51056D2FA4D7}">
      <dgm:prSet phldrT="[Text]" custT="1"/>
      <dgm:spPr>
        <a:gradFill rotWithShape="0">
          <a:gsLst>
            <a:gs pos="0">
              <a:schemeClr val="tx2">
                <a:lumMod val="10000"/>
                <a:lumOff val="90000"/>
              </a:schemeClr>
            </a:gs>
            <a:gs pos="50000">
              <a:schemeClr val="tx2">
                <a:lumMod val="25000"/>
                <a:lumOff val="75000"/>
              </a:schemeClr>
            </a:gs>
            <a:gs pos="100000">
              <a:schemeClr val="tx2">
                <a:lumMod val="50000"/>
                <a:lumOff val="50000"/>
              </a:schemeClr>
            </a:gs>
          </a:gsLst>
        </a:gradFill>
      </dgm:spPr>
      <dgm:t>
        <a:bodyPr lIns="0" tIns="0" rIns="0" bIns="91440"/>
        <a:lstStyle/>
        <a:p>
          <a:r>
            <a:rPr lang="en-US" sz="1600" dirty="0">
              <a:solidFill>
                <a:schemeClr val="tx1"/>
              </a:solidFill>
            </a:rPr>
            <a:t>Data Ethics</a:t>
          </a:r>
        </a:p>
      </dgm:t>
    </dgm:pt>
    <dgm:pt modelId="{1C8AFEC9-DD8D-4983-8569-4DADE42E736E}" type="parTrans" cxnId="{30AB7635-78F3-4C33-84F3-FDBF9690B23B}">
      <dgm:prSet/>
      <dgm:spPr/>
      <dgm:t>
        <a:bodyPr/>
        <a:lstStyle/>
        <a:p>
          <a:endParaRPr lang="en-US"/>
        </a:p>
      </dgm:t>
    </dgm:pt>
    <dgm:pt modelId="{01CAA867-6A7E-41C5-B5AB-D5F80B7200FA}" type="sibTrans" cxnId="{30AB7635-78F3-4C33-84F3-FDBF9690B23B}">
      <dgm:prSet/>
      <dgm:spPr/>
      <dgm:t>
        <a:bodyPr/>
        <a:lstStyle/>
        <a:p>
          <a:endParaRPr lang="en-US"/>
        </a:p>
      </dgm:t>
    </dgm:pt>
    <dgm:pt modelId="{960D36BC-5197-4033-885B-7CC090168EA8}">
      <dgm:prSet phldrT="[Text]" custT="1"/>
      <dgm:spPr>
        <a:gradFill rotWithShape="0">
          <a:gsLst>
            <a:gs pos="0">
              <a:schemeClr val="tx2">
                <a:lumMod val="10000"/>
                <a:lumOff val="90000"/>
              </a:schemeClr>
            </a:gs>
            <a:gs pos="50000">
              <a:schemeClr val="tx2">
                <a:lumMod val="25000"/>
                <a:lumOff val="75000"/>
              </a:schemeClr>
            </a:gs>
            <a:gs pos="100000">
              <a:schemeClr val="tx2">
                <a:lumMod val="50000"/>
                <a:lumOff val="50000"/>
              </a:schemeClr>
            </a:gs>
          </a:gsLst>
        </a:gradFill>
      </dgm:spPr>
      <dgm:t>
        <a:bodyPr lIns="0" tIns="0" rIns="0" bIns="91440"/>
        <a:lstStyle/>
        <a:p>
          <a:r>
            <a:rPr lang="en-US" sz="1600">
              <a:solidFill>
                <a:schemeClr val="tx1"/>
              </a:solidFill>
            </a:rPr>
            <a:t>Ethical AI</a:t>
          </a:r>
        </a:p>
      </dgm:t>
    </dgm:pt>
    <dgm:pt modelId="{958E2BB0-64F0-4E66-A291-3222BA87241E}" type="parTrans" cxnId="{DC71A2CF-899A-46DA-A532-AD34C00FFA3B}">
      <dgm:prSet/>
      <dgm:spPr/>
      <dgm:t>
        <a:bodyPr/>
        <a:lstStyle/>
        <a:p>
          <a:endParaRPr lang="en-US"/>
        </a:p>
      </dgm:t>
    </dgm:pt>
    <dgm:pt modelId="{EFAC4AA4-6A93-4CD5-A87A-3CFF14336F23}" type="sibTrans" cxnId="{DC71A2CF-899A-46DA-A532-AD34C00FFA3B}">
      <dgm:prSet/>
      <dgm:spPr/>
      <dgm:t>
        <a:bodyPr/>
        <a:lstStyle/>
        <a:p>
          <a:endParaRPr lang="en-US"/>
        </a:p>
      </dgm:t>
    </dgm:pt>
    <dgm:pt modelId="{CAC2BB1E-B288-4061-A525-21B94159CEDE}" type="pres">
      <dgm:prSet presAssocID="{E3DA052B-C829-4CF7-BAE1-79CF12EB9246}" presName="Name0" presStyleCnt="0">
        <dgm:presLayoutVars>
          <dgm:chMax val="7"/>
          <dgm:resizeHandles val="exact"/>
        </dgm:presLayoutVars>
      </dgm:prSet>
      <dgm:spPr/>
    </dgm:pt>
    <dgm:pt modelId="{28C02CA5-9373-488F-A6EF-EC33B1623D13}" type="pres">
      <dgm:prSet presAssocID="{E3DA052B-C829-4CF7-BAE1-79CF12EB9246}" presName="comp1" presStyleCnt="0"/>
      <dgm:spPr/>
    </dgm:pt>
    <dgm:pt modelId="{D85EECF3-AD7B-41E7-9B5A-61EB9B14D53C}" type="pres">
      <dgm:prSet presAssocID="{E3DA052B-C829-4CF7-BAE1-79CF12EB9246}" presName="circle1" presStyleLbl="node1" presStyleIdx="0" presStyleCnt="4"/>
      <dgm:spPr/>
    </dgm:pt>
    <dgm:pt modelId="{09F03409-3695-465E-9397-BD537EC2D13B}" type="pres">
      <dgm:prSet presAssocID="{E3DA052B-C829-4CF7-BAE1-79CF12EB9246}" presName="c1text" presStyleLbl="node1" presStyleIdx="0" presStyleCnt="4">
        <dgm:presLayoutVars>
          <dgm:bulletEnabled val="1"/>
        </dgm:presLayoutVars>
      </dgm:prSet>
      <dgm:spPr/>
    </dgm:pt>
    <dgm:pt modelId="{1EB51069-4197-4959-81B9-4521DF309DCF}" type="pres">
      <dgm:prSet presAssocID="{E3DA052B-C829-4CF7-BAE1-79CF12EB9246}" presName="comp2" presStyleCnt="0"/>
      <dgm:spPr/>
    </dgm:pt>
    <dgm:pt modelId="{FC94DCB6-3043-4FBF-BF15-6BDAFCDDE2BD}" type="pres">
      <dgm:prSet presAssocID="{E3DA052B-C829-4CF7-BAE1-79CF12EB9246}" presName="circle2" presStyleLbl="node1" presStyleIdx="1" presStyleCnt="4"/>
      <dgm:spPr/>
    </dgm:pt>
    <dgm:pt modelId="{F6C474ED-7710-431E-891A-08E385E913A6}" type="pres">
      <dgm:prSet presAssocID="{E3DA052B-C829-4CF7-BAE1-79CF12EB9246}" presName="c2text" presStyleLbl="node1" presStyleIdx="1" presStyleCnt="4">
        <dgm:presLayoutVars>
          <dgm:bulletEnabled val="1"/>
        </dgm:presLayoutVars>
      </dgm:prSet>
      <dgm:spPr/>
    </dgm:pt>
    <dgm:pt modelId="{662A17DE-45A6-4B46-BFDD-835B19455A4C}" type="pres">
      <dgm:prSet presAssocID="{E3DA052B-C829-4CF7-BAE1-79CF12EB9246}" presName="comp3" presStyleCnt="0"/>
      <dgm:spPr/>
    </dgm:pt>
    <dgm:pt modelId="{5555780B-F9E2-4A94-AAFF-7694F60CA269}" type="pres">
      <dgm:prSet presAssocID="{E3DA052B-C829-4CF7-BAE1-79CF12EB9246}" presName="circle3" presStyleLbl="node1" presStyleIdx="2" presStyleCnt="4"/>
      <dgm:spPr/>
    </dgm:pt>
    <dgm:pt modelId="{EA31B82B-E978-41DF-9A64-E3299262C2C3}" type="pres">
      <dgm:prSet presAssocID="{E3DA052B-C829-4CF7-BAE1-79CF12EB9246}" presName="c3text" presStyleLbl="node1" presStyleIdx="2" presStyleCnt="4">
        <dgm:presLayoutVars>
          <dgm:bulletEnabled val="1"/>
        </dgm:presLayoutVars>
      </dgm:prSet>
      <dgm:spPr/>
    </dgm:pt>
    <dgm:pt modelId="{92B022B5-F90B-419B-957B-1CF3ABCA596A}" type="pres">
      <dgm:prSet presAssocID="{E3DA052B-C829-4CF7-BAE1-79CF12EB9246}" presName="comp4" presStyleCnt="0"/>
      <dgm:spPr/>
    </dgm:pt>
    <dgm:pt modelId="{FA190607-821D-4777-8D78-E2BB05870523}" type="pres">
      <dgm:prSet presAssocID="{E3DA052B-C829-4CF7-BAE1-79CF12EB9246}" presName="circle4" presStyleLbl="node1" presStyleIdx="3" presStyleCnt="4"/>
      <dgm:spPr/>
    </dgm:pt>
    <dgm:pt modelId="{AB5BBAD1-7D24-4F63-A328-ADCBD59DD402}" type="pres">
      <dgm:prSet presAssocID="{E3DA052B-C829-4CF7-BAE1-79CF12EB9246}" presName="c4text" presStyleLbl="node1" presStyleIdx="3" presStyleCnt="4">
        <dgm:presLayoutVars>
          <dgm:bulletEnabled val="1"/>
        </dgm:presLayoutVars>
      </dgm:prSet>
      <dgm:spPr/>
    </dgm:pt>
  </dgm:ptLst>
  <dgm:cxnLst>
    <dgm:cxn modelId="{30AB7635-78F3-4C33-84F3-FDBF9690B23B}" srcId="{E3DA052B-C829-4CF7-BAE1-79CF12EB9246}" destId="{4F98F677-6E54-4D48-AA5B-51056D2FA4D7}" srcOrd="2" destOrd="0" parTransId="{1C8AFEC9-DD8D-4983-8569-4DADE42E736E}" sibTransId="{01CAA867-6A7E-41C5-B5AB-D5F80B7200FA}"/>
    <dgm:cxn modelId="{36C3103E-A611-4B03-B72D-60A6662F5235}" type="presOf" srcId="{960D36BC-5197-4033-885B-7CC090168EA8}" destId="{AB5BBAD1-7D24-4F63-A328-ADCBD59DD402}" srcOrd="1" destOrd="0" presId="urn:microsoft.com/office/officeart/2005/8/layout/venn2"/>
    <dgm:cxn modelId="{7CF9078B-4E7D-4473-BAE7-3DE01E358B33}" type="presOf" srcId="{4F98F677-6E54-4D48-AA5B-51056D2FA4D7}" destId="{5555780B-F9E2-4A94-AAFF-7694F60CA269}" srcOrd="0" destOrd="0" presId="urn:microsoft.com/office/officeart/2005/8/layout/venn2"/>
    <dgm:cxn modelId="{8FAE9E8C-D807-41A2-8E7E-A14677C18DFB}" srcId="{E3DA052B-C829-4CF7-BAE1-79CF12EB9246}" destId="{8C26FACC-D2BC-4B7E-80A9-E4C633424300}" srcOrd="1" destOrd="0" parTransId="{123FABDB-278E-4626-9A95-11A5EA230777}" sibTransId="{07665B23-7839-4420-B78E-8D034FA1B99E}"/>
    <dgm:cxn modelId="{CE1CBBB2-8642-4467-AAC2-B1B4AB287BD8}" type="presOf" srcId="{C50DC267-47A2-4280-88A3-96D7CF0A8FCB}" destId="{09F03409-3695-465E-9397-BD537EC2D13B}" srcOrd="1" destOrd="0" presId="urn:microsoft.com/office/officeart/2005/8/layout/venn2"/>
    <dgm:cxn modelId="{2E7EE7B3-87DA-4339-AB50-465CC68382E7}" type="presOf" srcId="{8C26FACC-D2BC-4B7E-80A9-E4C633424300}" destId="{F6C474ED-7710-431E-891A-08E385E913A6}" srcOrd="1" destOrd="0" presId="urn:microsoft.com/office/officeart/2005/8/layout/venn2"/>
    <dgm:cxn modelId="{DC71A2CF-899A-46DA-A532-AD34C00FFA3B}" srcId="{E3DA052B-C829-4CF7-BAE1-79CF12EB9246}" destId="{960D36BC-5197-4033-885B-7CC090168EA8}" srcOrd="3" destOrd="0" parTransId="{958E2BB0-64F0-4E66-A291-3222BA87241E}" sibTransId="{EFAC4AA4-6A93-4CD5-A87A-3CFF14336F23}"/>
    <dgm:cxn modelId="{E1AED8D3-D5F1-4E2C-9A6C-754259E333A3}" type="presOf" srcId="{960D36BC-5197-4033-885B-7CC090168EA8}" destId="{FA190607-821D-4777-8D78-E2BB05870523}" srcOrd="0" destOrd="0" presId="urn:microsoft.com/office/officeart/2005/8/layout/venn2"/>
    <dgm:cxn modelId="{7BDE72D4-7644-4E6F-B59E-9AA2D8AA9E67}" srcId="{E3DA052B-C829-4CF7-BAE1-79CF12EB9246}" destId="{C50DC267-47A2-4280-88A3-96D7CF0A8FCB}" srcOrd="0" destOrd="0" parTransId="{1778C1D5-C6E8-44D2-9181-292B9A540B8F}" sibTransId="{432873A3-06A6-4276-BCBC-3C7A28B11692}"/>
    <dgm:cxn modelId="{01BCC1E4-A45E-4BDC-86C9-8BBFD214F242}" type="presOf" srcId="{8C26FACC-D2BC-4B7E-80A9-E4C633424300}" destId="{FC94DCB6-3043-4FBF-BF15-6BDAFCDDE2BD}" srcOrd="0" destOrd="0" presId="urn:microsoft.com/office/officeart/2005/8/layout/venn2"/>
    <dgm:cxn modelId="{935455F6-6F87-40C2-85A5-3DCCC59819BE}" type="presOf" srcId="{E3DA052B-C829-4CF7-BAE1-79CF12EB9246}" destId="{CAC2BB1E-B288-4061-A525-21B94159CEDE}" srcOrd="0" destOrd="0" presId="urn:microsoft.com/office/officeart/2005/8/layout/venn2"/>
    <dgm:cxn modelId="{EBD68AF9-D668-4291-ABC2-0599D5A808EF}" type="presOf" srcId="{C50DC267-47A2-4280-88A3-96D7CF0A8FCB}" destId="{D85EECF3-AD7B-41E7-9B5A-61EB9B14D53C}" srcOrd="0" destOrd="0" presId="urn:microsoft.com/office/officeart/2005/8/layout/venn2"/>
    <dgm:cxn modelId="{B25EB0FB-808A-42D4-9128-93D55AB85D9D}" type="presOf" srcId="{4F98F677-6E54-4D48-AA5B-51056D2FA4D7}" destId="{EA31B82B-E978-41DF-9A64-E3299262C2C3}" srcOrd="1" destOrd="0" presId="urn:microsoft.com/office/officeart/2005/8/layout/venn2"/>
    <dgm:cxn modelId="{240D49D3-7EE3-4F32-9C40-BBA42BD5CCBA}" type="presParOf" srcId="{CAC2BB1E-B288-4061-A525-21B94159CEDE}" destId="{28C02CA5-9373-488F-A6EF-EC33B1623D13}" srcOrd="0" destOrd="0" presId="urn:microsoft.com/office/officeart/2005/8/layout/venn2"/>
    <dgm:cxn modelId="{5C2B6DCD-88DC-42A4-B8FA-CA7F2181339E}" type="presParOf" srcId="{28C02CA5-9373-488F-A6EF-EC33B1623D13}" destId="{D85EECF3-AD7B-41E7-9B5A-61EB9B14D53C}" srcOrd="0" destOrd="0" presId="urn:microsoft.com/office/officeart/2005/8/layout/venn2"/>
    <dgm:cxn modelId="{841A9FC1-DD7D-42C7-9B77-24A96638A763}" type="presParOf" srcId="{28C02CA5-9373-488F-A6EF-EC33B1623D13}" destId="{09F03409-3695-465E-9397-BD537EC2D13B}" srcOrd="1" destOrd="0" presId="urn:microsoft.com/office/officeart/2005/8/layout/venn2"/>
    <dgm:cxn modelId="{5B4156C8-6104-49DC-AD33-C85CA4178E27}" type="presParOf" srcId="{CAC2BB1E-B288-4061-A525-21B94159CEDE}" destId="{1EB51069-4197-4959-81B9-4521DF309DCF}" srcOrd="1" destOrd="0" presId="urn:microsoft.com/office/officeart/2005/8/layout/venn2"/>
    <dgm:cxn modelId="{0C20564D-A51F-498B-9186-CFDBD85B7356}" type="presParOf" srcId="{1EB51069-4197-4959-81B9-4521DF309DCF}" destId="{FC94DCB6-3043-4FBF-BF15-6BDAFCDDE2BD}" srcOrd="0" destOrd="0" presId="urn:microsoft.com/office/officeart/2005/8/layout/venn2"/>
    <dgm:cxn modelId="{4E665221-ED14-429C-BA39-6784DE1F0EE3}" type="presParOf" srcId="{1EB51069-4197-4959-81B9-4521DF309DCF}" destId="{F6C474ED-7710-431E-891A-08E385E913A6}" srcOrd="1" destOrd="0" presId="urn:microsoft.com/office/officeart/2005/8/layout/venn2"/>
    <dgm:cxn modelId="{C7C77D40-9B26-49EE-9890-AE8A373177A3}" type="presParOf" srcId="{CAC2BB1E-B288-4061-A525-21B94159CEDE}" destId="{662A17DE-45A6-4B46-BFDD-835B19455A4C}" srcOrd="2" destOrd="0" presId="urn:microsoft.com/office/officeart/2005/8/layout/venn2"/>
    <dgm:cxn modelId="{5EF42E18-31C1-42F5-84F0-4D146A24B2BC}" type="presParOf" srcId="{662A17DE-45A6-4B46-BFDD-835B19455A4C}" destId="{5555780B-F9E2-4A94-AAFF-7694F60CA269}" srcOrd="0" destOrd="0" presId="urn:microsoft.com/office/officeart/2005/8/layout/venn2"/>
    <dgm:cxn modelId="{6B145AA6-9B05-4F1E-9A24-570795DE5CB4}" type="presParOf" srcId="{662A17DE-45A6-4B46-BFDD-835B19455A4C}" destId="{EA31B82B-E978-41DF-9A64-E3299262C2C3}" srcOrd="1" destOrd="0" presId="urn:microsoft.com/office/officeart/2005/8/layout/venn2"/>
    <dgm:cxn modelId="{CCA286B1-DFF1-4038-9817-8A942A998659}" type="presParOf" srcId="{CAC2BB1E-B288-4061-A525-21B94159CEDE}" destId="{92B022B5-F90B-419B-957B-1CF3ABCA596A}" srcOrd="3" destOrd="0" presId="urn:microsoft.com/office/officeart/2005/8/layout/venn2"/>
    <dgm:cxn modelId="{57E25CE6-40EA-4F2C-83A3-D2B488D79A63}" type="presParOf" srcId="{92B022B5-F90B-419B-957B-1CF3ABCA596A}" destId="{FA190607-821D-4777-8D78-E2BB05870523}" srcOrd="0" destOrd="0" presId="urn:microsoft.com/office/officeart/2005/8/layout/venn2"/>
    <dgm:cxn modelId="{E318D8A3-AE8C-4C5F-896F-0547EDE0AD66}" type="presParOf" srcId="{92B022B5-F90B-419B-957B-1CF3ABCA596A}" destId="{AB5BBAD1-7D24-4F63-A328-ADCBD59DD402}" srcOrd="1" destOrd="0" presId="urn:microsoft.com/office/officeart/2005/8/layout/ven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5052AB-B06E-4DB6-8A97-0331AF23ADF5}" type="doc">
      <dgm:prSet loTypeId="urn:microsoft.com/office/officeart/2008/layout/VerticalCurvedList" loCatId="list" qsTypeId="urn:microsoft.com/office/officeart/2005/8/quickstyle/simple1" qsCatId="simple" csTypeId="urn:microsoft.com/office/officeart/2005/8/colors/accent1_1" csCatId="accent1" phldr="1"/>
      <dgm:spPr/>
      <dgm:t>
        <a:bodyPr/>
        <a:lstStyle/>
        <a:p>
          <a:endParaRPr lang="en-US"/>
        </a:p>
      </dgm:t>
    </dgm:pt>
    <dgm:pt modelId="{83CFB9E8-2327-4C93-B4A4-0FE74F4DF496}">
      <dgm:prSet phldrT="[Text]" custT="1"/>
      <dgm:spPr>
        <a:solidFill>
          <a:schemeClr val="tx1"/>
        </a:solidFill>
      </dgm:spPr>
      <dgm:t>
        <a:bodyPr/>
        <a:lstStyle/>
        <a:p>
          <a:r>
            <a:rPr lang="en-US" sz="1200" b="1">
              <a:solidFill>
                <a:schemeClr val="accent2"/>
              </a:solidFill>
            </a:rPr>
            <a:t>Digital Ethics</a:t>
          </a:r>
          <a:r>
            <a:rPr lang="en-US" sz="1200">
              <a:solidFill>
                <a:schemeClr val="bg1"/>
              </a:solidFill>
            </a:rPr>
            <a:t>: Work that is performed in service to responsible innovation to satisfy values, in accordance with principles, and in support of governance</a:t>
          </a:r>
        </a:p>
      </dgm:t>
    </dgm:pt>
    <dgm:pt modelId="{582F4BF5-D0CD-4A63-B11B-2D9DE92629DE}" type="parTrans" cxnId="{E47EBCF3-C952-4D0E-99FB-1925DB4CD0AC}">
      <dgm:prSet/>
      <dgm:spPr/>
      <dgm:t>
        <a:bodyPr/>
        <a:lstStyle/>
        <a:p>
          <a:endParaRPr lang="en-US"/>
        </a:p>
      </dgm:t>
    </dgm:pt>
    <dgm:pt modelId="{FF9BBBBF-2592-4C3E-B6EB-73D2C3660DF3}" type="sibTrans" cxnId="{E47EBCF3-C952-4D0E-99FB-1925DB4CD0AC}">
      <dgm:prSet/>
      <dgm:spPr/>
      <dgm:t>
        <a:bodyPr/>
        <a:lstStyle/>
        <a:p>
          <a:endParaRPr lang="en-US"/>
        </a:p>
      </dgm:t>
    </dgm:pt>
    <dgm:pt modelId="{1E29C5AA-DF90-411D-8EBB-EE86814E3475}">
      <dgm:prSet phldrT="[Text]" custT="1"/>
      <dgm:spPr>
        <a:solidFill>
          <a:schemeClr val="tx1"/>
        </a:solidFill>
      </dgm:spPr>
      <dgm:t>
        <a:bodyPr/>
        <a:lstStyle/>
        <a:p>
          <a:r>
            <a:rPr lang="en-US" sz="1200" b="1">
              <a:solidFill>
                <a:schemeClr val="accent2"/>
              </a:solidFill>
            </a:rPr>
            <a:t>Data Ethics</a:t>
          </a:r>
          <a:r>
            <a:rPr lang="en-US" sz="1200">
              <a:solidFill>
                <a:schemeClr val="bg1"/>
              </a:solidFill>
            </a:rPr>
            <a:t>: Seeks to cure automated decision-support </a:t>
          </a:r>
          <a:r>
            <a:rPr lang="en-US" sz="1200" b="0">
              <a:solidFill>
                <a:schemeClr val="bg1"/>
              </a:solidFill>
            </a:rPr>
            <a:t>systems</a:t>
          </a:r>
          <a:r>
            <a:rPr lang="en-US" sz="1200">
              <a:solidFill>
                <a:schemeClr val="bg1"/>
              </a:solidFill>
            </a:rPr>
            <a:t> from the negative consequences of data quality issues</a:t>
          </a:r>
        </a:p>
      </dgm:t>
    </dgm:pt>
    <dgm:pt modelId="{CB889CCE-7D4B-4CB2-B466-36672537A096}" type="parTrans" cxnId="{CC91D379-10AE-44A0-86DA-6F822CF8A1EA}">
      <dgm:prSet/>
      <dgm:spPr/>
      <dgm:t>
        <a:bodyPr/>
        <a:lstStyle/>
        <a:p>
          <a:endParaRPr lang="en-US"/>
        </a:p>
      </dgm:t>
    </dgm:pt>
    <dgm:pt modelId="{D0322CA9-8C6A-4739-A37A-5FE8549DC398}" type="sibTrans" cxnId="{CC91D379-10AE-44A0-86DA-6F822CF8A1EA}">
      <dgm:prSet/>
      <dgm:spPr/>
      <dgm:t>
        <a:bodyPr/>
        <a:lstStyle/>
        <a:p>
          <a:endParaRPr lang="en-US"/>
        </a:p>
      </dgm:t>
    </dgm:pt>
    <dgm:pt modelId="{A18DF966-6F6E-4699-8B55-33DD62840B1B}">
      <dgm:prSet phldrT="[Text]" custT="1"/>
      <dgm:spPr>
        <a:solidFill>
          <a:schemeClr val="tx1"/>
        </a:solidFill>
      </dgm:spPr>
      <dgm:t>
        <a:bodyPr/>
        <a:lstStyle/>
        <a:p>
          <a:r>
            <a:rPr lang="en-US" sz="1200" b="1">
              <a:solidFill>
                <a:schemeClr val="accent2"/>
              </a:solidFill>
            </a:rPr>
            <a:t>Ethical AI</a:t>
          </a:r>
          <a:r>
            <a:rPr lang="en-US" sz="1200">
              <a:solidFill>
                <a:schemeClr val="bg1"/>
              </a:solidFill>
            </a:rPr>
            <a:t>: A discipline concerned with fairness, bias, and efficacy of decision-support </a:t>
          </a:r>
          <a:r>
            <a:rPr lang="en-US" sz="1200" b="0">
              <a:solidFill>
                <a:schemeClr val="bg1"/>
              </a:solidFill>
            </a:rPr>
            <a:t>systems</a:t>
          </a:r>
          <a:r>
            <a:rPr lang="en-US" sz="1200">
              <a:solidFill>
                <a:schemeClr val="bg1"/>
              </a:solidFill>
            </a:rPr>
            <a:t> </a:t>
          </a:r>
        </a:p>
      </dgm:t>
    </dgm:pt>
    <dgm:pt modelId="{B62BCAB9-9864-4140-98C0-B24BC555A220}" type="parTrans" cxnId="{6541C798-713F-4B3F-AC4A-0D7829F12146}">
      <dgm:prSet/>
      <dgm:spPr/>
      <dgm:t>
        <a:bodyPr/>
        <a:lstStyle/>
        <a:p>
          <a:endParaRPr lang="en-US"/>
        </a:p>
      </dgm:t>
    </dgm:pt>
    <dgm:pt modelId="{0D94B17F-605A-4494-AB49-9FE162E7548C}" type="sibTrans" cxnId="{6541C798-713F-4B3F-AC4A-0D7829F12146}">
      <dgm:prSet/>
      <dgm:spPr/>
      <dgm:t>
        <a:bodyPr/>
        <a:lstStyle/>
        <a:p>
          <a:endParaRPr lang="en-US"/>
        </a:p>
      </dgm:t>
    </dgm:pt>
    <dgm:pt modelId="{61FEADC7-B8E1-4745-BAEC-B37BEB795757}">
      <dgm:prSet phldrT="[Text]" custT="1"/>
      <dgm:spPr>
        <a:solidFill>
          <a:schemeClr val="tx1"/>
        </a:solidFill>
      </dgm:spPr>
      <dgm:t>
        <a:bodyPr/>
        <a:lstStyle/>
        <a:p>
          <a:r>
            <a:rPr lang="en-US" sz="1200" b="1" dirty="0">
              <a:solidFill>
                <a:schemeClr val="accent2"/>
              </a:solidFill>
            </a:rPr>
            <a:t>Responsible Innovation</a:t>
          </a:r>
          <a:r>
            <a:rPr lang="en-US" sz="1200" dirty="0">
              <a:solidFill>
                <a:schemeClr val="bg1"/>
              </a:solidFill>
            </a:rPr>
            <a:t>: Builds trust in the future through collective stewardship of science, products, and culture</a:t>
          </a:r>
        </a:p>
      </dgm:t>
    </dgm:pt>
    <dgm:pt modelId="{F111B9EC-149B-464D-96B0-5B296C198456}" type="sibTrans" cxnId="{D7375596-1698-41A0-B6BB-B4E4D023BA76}">
      <dgm:prSet/>
      <dgm:spPr>
        <a:solidFill>
          <a:schemeClr val="accent1"/>
        </a:solidFill>
      </dgm:spPr>
      <dgm:t>
        <a:bodyPr/>
        <a:lstStyle/>
        <a:p>
          <a:endParaRPr lang="en-US"/>
        </a:p>
      </dgm:t>
    </dgm:pt>
    <dgm:pt modelId="{B91B0320-9953-4EAB-8372-21BB2333178D}" type="parTrans" cxnId="{D7375596-1698-41A0-B6BB-B4E4D023BA76}">
      <dgm:prSet/>
      <dgm:spPr/>
      <dgm:t>
        <a:bodyPr/>
        <a:lstStyle/>
        <a:p>
          <a:endParaRPr lang="en-US"/>
        </a:p>
      </dgm:t>
    </dgm:pt>
    <dgm:pt modelId="{DF4A1625-5EE5-45AD-98B5-E33D0DB45908}" type="pres">
      <dgm:prSet presAssocID="{035052AB-B06E-4DB6-8A97-0331AF23ADF5}" presName="Name0" presStyleCnt="0">
        <dgm:presLayoutVars>
          <dgm:chMax val="7"/>
          <dgm:chPref val="7"/>
          <dgm:dir/>
        </dgm:presLayoutVars>
      </dgm:prSet>
      <dgm:spPr/>
    </dgm:pt>
    <dgm:pt modelId="{4DCD2C2A-1F73-41DA-A4B1-235D7CA6123D}" type="pres">
      <dgm:prSet presAssocID="{035052AB-B06E-4DB6-8A97-0331AF23ADF5}" presName="Name1" presStyleCnt="0"/>
      <dgm:spPr/>
    </dgm:pt>
    <dgm:pt modelId="{B764D813-E076-4B43-A877-F01C77865052}" type="pres">
      <dgm:prSet presAssocID="{035052AB-B06E-4DB6-8A97-0331AF23ADF5}" presName="cycle" presStyleCnt="0"/>
      <dgm:spPr/>
    </dgm:pt>
    <dgm:pt modelId="{9D531578-2DBD-4013-AC7E-B9196D6EEBFC}" type="pres">
      <dgm:prSet presAssocID="{035052AB-B06E-4DB6-8A97-0331AF23ADF5}" presName="srcNode" presStyleLbl="node1" presStyleIdx="0" presStyleCnt="4"/>
      <dgm:spPr/>
    </dgm:pt>
    <dgm:pt modelId="{6677C89E-208C-4252-945A-ACDE831B9D31}" type="pres">
      <dgm:prSet presAssocID="{035052AB-B06E-4DB6-8A97-0331AF23ADF5}" presName="conn" presStyleLbl="parChTrans1D2" presStyleIdx="0" presStyleCnt="1"/>
      <dgm:spPr/>
    </dgm:pt>
    <dgm:pt modelId="{BAC604FE-8337-4EDE-B341-04F5836AC5B5}" type="pres">
      <dgm:prSet presAssocID="{035052AB-B06E-4DB6-8A97-0331AF23ADF5}" presName="extraNode" presStyleLbl="node1" presStyleIdx="0" presStyleCnt="4"/>
      <dgm:spPr/>
    </dgm:pt>
    <dgm:pt modelId="{1FDB2C22-8309-41B5-80D9-A772F4ADFC05}" type="pres">
      <dgm:prSet presAssocID="{035052AB-B06E-4DB6-8A97-0331AF23ADF5}" presName="dstNode" presStyleLbl="node1" presStyleIdx="0" presStyleCnt="4"/>
      <dgm:spPr/>
    </dgm:pt>
    <dgm:pt modelId="{AFFDD67C-205A-42DD-8833-39EF6CDE19D3}" type="pres">
      <dgm:prSet presAssocID="{61FEADC7-B8E1-4745-BAEC-B37BEB795757}" presName="text_1" presStyleLbl="node1" presStyleIdx="0" presStyleCnt="4" custScaleY="127348" custLinFactNeighborX="-2955">
        <dgm:presLayoutVars>
          <dgm:bulletEnabled val="1"/>
        </dgm:presLayoutVars>
      </dgm:prSet>
      <dgm:spPr/>
    </dgm:pt>
    <dgm:pt modelId="{D9F8EB12-C607-412C-BC45-93D92911F773}" type="pres">
      <dgm:prSet presAssocID="{61FEADC7-B8E1-4745-BAEC-B37BEB795757}" presName="accent_1" presStyleCnt="0"/>
      <dgm:spPr/>
    </dgm:pt>
    <dgm:pt modelId="{BB3B8F69-230F-4FB1-83B7-8D6498F26BC0}" type="pres">
      <dgm:prSet presAssocID="{61FEADC7-B8E1-4745-BAEC-B37BEB795757}" presName="accentRepeatNode" presStyleLbl="solidFgAcc1" presStyleIdx="0" presStyleCnt="4" custScaleX="91690" custScaleY="91690" custLinFactNeighborX="-3544"/>
      <dgm:spPr>
        <a:solidFill>
          <a:schemeClr val="tx2">
            <a:lumMod val="25000"/>
            <a:lumOff val="75000"/>
          </a:schemeClr>
        </a:solidFill>
        <a:ln>
          <a:solidFill>
            <a:schemeClr val="accent1"/>
          </a:solidFill>
        </a:ln>
      </dgm:spPr>
    </dgm:pt>
    <dgm:pt modelId="{13A0C155-BC06-4578-8F7A-FD3928523CB0}" type="pres">
      <dgm:prSet presAssocID="{83CFB9E8-2327-4C93-B4A4-0FE74F4DF496}" presName="text_2" presStyleLbl="node1" presStyleIdx="1" presStyleCnt="4" custScaleY="127348" custLinFactNeighborX="-3300">
        <dgm:presLayoutVars>
          <dgm:bulletEnabled val="1"/>
        </dgm:presLayoutVars>
      </dgm:prSet>
      <dgm:spPr/>
    </dgm:pt>
    <dgm:pt modelId="{8D13DACB-E70C-462F-99ED-3C72096E989F}" type="pres">
      <dgm:prSet presAssocID="{83CFB9E8-2327-4C93-B4A4-0FE74F4DF496}" presName="accent_2" presStyleCnt="0"/>
      <dgm:spPr/>
    </dgm:pt>
    <dgm:pt modelId="{669990E3-169B-4662-B33A-5DB56956225E}" type="pres">
      <dgm:prSet presAssocID="{83CFB9E8-2327-4C93-B4A4-0FE74F4DF496}" presName="accentRepeatNode" presStyleLbl="solidFgAcc1" presStyleIdx="1" presStyleCnt="4" custScaleX="91690" custScaleY="91690" custLinFactNeighborX="-3544"/>
      <dgm:spPr>
        <a:solidFill>
          <a:schemeClr val="tx2">
            <a:lumMod val="25000"/>
            <a:lumOff val="75000"/>
          </a:schemeClr>
        </a:solidFill>
        <a:ln>
          <a:solidFill>
            <a:schemeClr val="accent1"/>
          </a:solidFill>
        </a:ln>
      </dgm:spPr>
    </dgm:pt>
    <dgm:pt modelId="{067A6DE6-AA42-4AE3-9BDB-360B0B9C4094}" type="pres">
      <dgm:prSet presAssocID="{1E29C5AA-DF90-411D-8EBB-EE86814E3475}" presName="text_3" presStyleLbl="node1" presStyleIdx="2" presStyleCnt="4" custScaleY="127348" custLinFactNeighborX="-3300">
        <dgm:presLayoutVars>
          <dgm:bulletEnabled val="1"/>
        </dgm:presLayoutVars>
      </dgm:prSet>
      <dgm:spPr/>
    </dgm:pt>
    <dgm:pt modelId="{0F04FAC8-6D51-492C-8FA0-363E28AA5AFD}" type="pres">
      <dgm:prSet presAssocID="{1E29C5AA-DF90-411D-8EBB-EE86814E3475}" presName="accent_3" presStyleCnt="0"/>
      <dgm:spPr/>
    </dgm:pt>
    <dgm:pt modelId="{52EFFE3A-8753-459F-86D5-B21061DA178B}" type="pres">
      <dgm:prSet presAssocID="{1E29C5AA-DF90-411D-8EBB-EE86814E3475}" presName="accentRepeatNode" presStyleLbl="solidFgAcc1" presStyleIdx="2" presStyleCnt="4" custScaleX="91690" custScaleY="91690" custLinFactNeighborX="-3544"/>
      <dgm:spPr>
        <a:solidFill>
          <a:schemeClr val="tx2">
            <a:lumMod val="25000"/>
            <a:lumOff val="75000"/>
          </a:schemeClr>
        </a:solidFill>
        <a:ln>
          <a:solidFill>
            <a:schemeClr val="accent1"/>
          </a:solidFill>
        </a:ln>
      </dgm:spPr>
    </dgm:pt>
    <dgm:pt modelId="{66D5D711-41DD-4F9F-96D7-AC4744F151E1}" type="pres">
      <dgm:prSet presAssocID="{A18DF966-6F6E-4699-8B55-33DD62840B1B}" presName="text_4" presStyleLbl="node1" presStyleIdx="3" presStyleCnt="4" custScaleY="127348" custLinFactNeighborX="-2955">
        <dgm:presLayoutVars>
          <dgm:bulletEnabled val="1"/>
        </dgm:presLayoutVars>
      </dgm:prSet>
      <dgm:spPr/>
    </dgm:pt>
    <dgm:pt modelId="{D9F9FB41-8FFF-4657-A7A6-434AF7643459}" type="pres">
      <dgm:prSet presAssocID="{A18DF966-6F6E-4699-8B55-33DD62840B1B}" presName="accent_4" presStyleCnt="0"/>
      <dgm:spPr/>
    </dgm:pt>
    <dgm:pt modelId="{AC952665-13C2-4C98-B0D3-C5B63F6AEE54}" type="pres">
      <dgm:prSet presAssocID="{A18DF966-6F6E-4699-8B55-33DD62840B1B}" presName="accentRepeatNode" presStyleLbl="solidFgAcc1" presStyleIdx="3" presStyleCnt="4" custScaleX="91690" custScaleY="91690" custLinFactNeighborX="-3544"/>
      <dgm:spPr>
        <a:solidFill>
          <a:schemeClr val="tx2">
            <a:lumMod val="25000"/>
            <a:lumOff val="75000"/>
          </a:schemeClr>
        </a:solidFill>
        <a:ln>
          <a:solidFill>
            <a:schemeClr val="accent1"/>
          </a:solidFill>
        </a:ln>
      </dgm:spPr>
    </dgm:pt>
  </dgm:ptLst>
  <dgm:cxnLst>
    <dgm:cxn modelId="{6CCB2C13-B1CB-4830-9531-C118009B2D99}" type="presOf" srcId="{83CFB9E8-2327-4C93-B4A4-0FE74F4DF496}" destId="{13A0C155-BC06-4578-8F7A-FD3928523CB0}" srcOrd="0" destOrd="0" presId="urn:microsoft.com/office/officeart/2008/layout/VerticalCurvedList"/>
    <dgm:cxn modelId="{E9A8651E-9A71-4A67-90B2-749B475BB773}" type="presOf" srcId="{A18DF966-6F6E-4699-8B55-33DD62840B1B}" destId="{66D5D711-41DD-4F9F-96D7-AC4744F151E1}" srcOrd="0" destOrd="0" presId="urn:microsoft.com/office/officeart/2008/layout/VerticalCurvedList"/>
    <dgm:cxn modelId="{EFEBF261-ECB9-407F-A0C4-08B33DB0D31B}" type="presOf" srcId="{035052AB-B06E-4DB6-8A97-0331AF23ADF5}" destId="{DF4A1625-5EE5-45AD-98B5-E33D0DB45908}" srcOrd="0" destOrd="0" presId="urn:microsoft.com/office/officeart/2008/layout/VerticalCurvedList"/>
    <dgm:cxn modelId="{D0A1CD70-EBE1-44E9-9840-8C0841FCBE7B}" type="presOf" srcId="{F111B9EC-149B-464D-96B0-5B296C198456}" destId="{6677C89E-208C-4252-945A-ACDE831B9D31}" srcOrd="0" destOrd="0" presId="urn:microsoft.com/office/officeart/2008/layout/VerticalCurvedList"/>
    <dgm:cxn modelId="{671E1851-FA7F-4AE0-84F5-3CE318A759E2}" type="presOf" srcId="{1E29C5AA-DF90-411D-8EBB-EE86814E3475}" destId="{067A6DE6-AA42-4AE3-9BDB-360B0B9C4094}" srcOrd="0" destOrd="0" presId="urn:microsoft.com/office/officeart/2008/layout/VerticalCurvedList"/>
    <dgm:cxn modelId="{CC91D379-10AE-44A0-86DA-6F822CF8A1EA}" srcId="{035052AB-B06E-4DB6-8A97-0331AF23ADF5}" destId="{1E29C5AA-DF90-411D-8EBB-EE86814E3475}" srcOrd="2" destOrd="0" parTransId="{CB889CCE-7D4B-4CB2-B466-36672537A096}" sibTransId="{D0322CA9-8C6A-4739-A37A-5FE8549DC398}"/>
    <dgm:cxn modelId="{D7375596-1698-41A0-B6BB-B4E4D023BA76}" srcId="{035052AB-B06E-4DB6-8A97-0331AF23ADF5}" destId="{61FEADC7-B8E1-4745-BAEC-B37BEB795757}" srcOrd="0" destOrd="0" parTransId="{B91B0320-9953-4EAB-8372-21BB2333178D}" sibTransId="{F111B9EC-149B-464D-96B0-5B296C198456}"/>
    <dgm:cxn modelId="{6541C798-713F-4B3F-AC4A-0D7829F12146}" srcId="{035052AB-B06E-4DB6-8A97-0331AF23ADF5}" destId="{A18DF966-6F6E-4699-8B55-33DD62840B1B}" srcOrd="3" destOrd="0" parTransId="{B62BCAB9-9864-4140-98C0-B24BC555A220}" sibTransId="{0D94B17F-605A-4494-AB49-9FE162E7548C}"/>
    <dgm:cxn modelId="{6F80A5D7-C5BE-4C0F-8B0A-B0F74C55FF32}" type="presOf" srcId="{61FEADC7-B8E1-4745-BAEC-B37BEB795757}" destId="{AFFDD67C-205A-42DD-8833-39EF6CDE19D3}" srcOrd="0" destOrd="0" presId="urn:microsoft.com/office/officeart/2008/layout/VerticalCurvedList"/>
    <dgm:cxn modelId="{E47EBCF3-C952-4D0E-99FB-1925DB4CD0AC}" srcId="{035052AB-B06E-4DB6-8A97-0331AF23ADF5}" destId="{83CFB9E8-2327-4C93-B4A4-0FE74F4DF496}" srcOrd="1" destOrd="0" parTransId="{582F4BF5-D0CD-4A63-B11B-2D9DE92629DE}" sibTransId="{FF9BBBBF-2592-4C3E-B6EB-73D2C3660DF3}"/>
    <dgm:cxn modelId="{BC30FCD3-0715-472D-9B7E-54663DEA4F6A}" type="presParOf" srcId="{DF4A1625-5EE5-45AD-98B5-E33D0DB45908}" destId="{4DCD2C2A-1F73-41DA-A4B1-235D7CA6123D}" srcOrd="0" destOrd="0" presId="urn:microsoft.com/office/officeart/2008/layout/VerticalCurvedList"/>
    <dgm:cxn modelId="{C23CCA04-9EAF-4D2F-8F0B-239C2AB43D7D}" type="presParOf" srcId="{4DCD2C2A-1F73-41DA-A4B1-235D7CA6123D}" destId="{B764D813-E076-4B43-A877-F01C77865052}" srcOrd="0" destOrd="0" presId="urn:microsoft.com/office/officeart/2008/layout/VerticalCurvedList"/>
    <dgm:cxn modelId="{9D2E68A8-9B0F-495C-B8A8-ABB1E06FE95D}" type="presParOf" srcId="{B764D813-E076-4B43-A877-F01C77865052}" destId="{9D531578-2DBD-4013-AC7E-B9196D6EEBFC}" srcOrd="0" destOrd="0" presId="urn:microsoft.com/office/officeart/2008/layout/VerticalCurvedList"/>
    <dgm:cxn modelId="{C3F2FBF8-B939-4346-AEDE-9EBC7E4F49C5}" type="presParOf" srcId="{B764D813-E076-4B43-A877-F01C77865052}" destId="{6677C89E-208C-4252-945A-ACDE831B9D31}" srcOrd="1" destOrd="0" presId="urn:microsoft.com/office/officeart/2008/layout/VerticalCurvedList"/>
    <dgm:cxn modelId="{9A302C9B-B626-4855-A20F-C7A67715ABD9}" type="presParOf" srcId="{B764D813-E076-4B43-A877-F01C77865052}" destId="{BAC604FE-8337-4EDE-B341-04F5836AC5B5}" srcOrd="2" destOrd="0" presId="urn:microsoft.com/office/officeart/2008/layout/VerticalCurvedList"/>
    <dgm:cxn modelId="{9295A1C0-85CF-46A8-AF7C-14E796935FC3}" type="presParOf" srcId="{B764D813-E076-4B43-A877-F01C77865052}" destId="{1FDB2C22-8309-41B5-80D9-A772F4ADFC05}" srcOrd="3" destOrd="0" presId="urn:microsoft.com/office/officeart/2008/layout/VerticalCurvedList"/>
    <dgm:cxn modelId="{16767D89-1941-491C-8568-7F82564EAF0D}" type="presParOf" srcId="{4DCD2C2A-1F73-41DA-A4B1-235D7CA6123D}" destId="{AFFDD67C-205A-42DD-8833-39EF6CDE19D3}" srcOrd="1" destOrd="0" presId="urn:microsoft.com/office/officeart/2008/layout/VerticalCurvedList"/>
    <dgm:cxn modelId="{D9D58D7F-A2E1-4B10-9446-F1CDDA512759}" type="presParOf" srcId="{4DCD2C2A-1F73-41DA-A4B1-235D7CA6123D}" destId="{D9F8EB12-C607-412C-BC45-93D92911F773}" srcOrd="2" destOrd="0" presId="urn:microsoft.com/office/officeart/2008/layout/VerticalCurvedList"/>
    <dgm:cxn modelId="{BD8A5FDA-5F88-44AA-8E83-4A53EE681847}" type="presParOf" srcId="{D9F8EB12-C607-412C-BC45-93D92911F773}" destId="{BB3B8F69-230F-4FB1-83B7-8D6498F26BC0}" srcOrd="0" destOrd="0" presId="urn:microsoft.com/office/officeart/2008/layout/VerticalCurvedList"/>
    <dgm:cxn modelId="{0EB888D6-87F5-490D-AF45-1725AC5720E2}" type="presParOf" srcId="{4DCD2C2A-1F73-41DA-A4B1-235D7CA6123D}" destId="{13A0C155-BC06-4578-8F7A-FD3928523CB0}" srcOrd="3" destOrd="0" presId="urn:microsoft.com/office/officeart/2008/layout/VerticalCurvedList"/>
    <dgm:cxn modelId="{17E92B7F-F0AD-411A-90E4-ED622E724010}" type="presParOf" srcId="{4DCD2C2A-1F73-41DA-A4B1-235D7CA6123D}" destId="{8D13DACB-E70C-462F-99ED-3C72096E989F}" srcOrd="4" destOrd="0" presId="urn:microsoft.com/office/officeart/2008/layout/VerticalCurvedList"/>
    <dgm:cxn modelId="{3F8A4D75-16B9-4330-9B71-470D3F47C890}" type="presParOf" srcId="{8D13DACB-E70C-462F-99ED-3C72096E989F}" destId="{669990E3-169B-4662-B33A-5DB56956225E}" srcOrd="0" destOrd="0" presId="urn:microsoft.com/office/officeart/2008/layout/VerticalCurvedList"/>
    <dgm:cxn modelId="{202FC383-5A04-4863-BD19-E4CBB8C2F403}" type="presParOf" srcId="{4DCD2C2A-1F73-41DA-A4B1-235D7CA6123D}" destId="{067A6DE6-AA42-4AE3-9BDB-360B0B9C4094}" srcOrd="5" destOrd="0" presId="urn:microsoft.com/office/officeart/2008/layout/VerticalCurvedList"/>
    <dgm:cxn modelId="{A1C667A4-3997-430D-A98E-DE1631DDF01F}" type="presParOf" srcId="{4DCD2C2A-1F73-41DA-A4B1-235D7CA6123D}" destId="{0F04FAC8-6D51-492C-8FA0-363E28AA5AFD}" srcOrd="6" destOrd="0" presId="urn:microsoft.com/office/officeart/2008/layout/VerticalCurvedList"/>
    <dgm:cxn modelId="{73CF48F3-FF25-436C-9976-F251F1F173BD}" type="presParOf" srcId="{0F04FAC8-6D51-492C-8FA0-363E28AA5AFD}" destId="{52EFFE3A-8753-459F-86D5-B21061DA178B}" srcOrd="0" destOrd="0" presId="urn:microsoft.com/office/officeart/2008/layout/VerticalCurvedList"/>
    <dgm:cxn modelId="{7F9F8DF9-038E-4F4A-A4A0-BD39F0B99654}" type="presParOf" srcId="{4DCD2C2A-1F73-41DA-A4B1-235D7CA6123D}" destId="{66D5D711-41DD-4F9F-96D7-AC4744F151E1}" srcOrd="7" destOrd="0" presId="urn:microsoft.com/office/officeart/2008/layout/VerticalCurvedList"/>
    <dgm:cxn modelId="{54EFE5E9-7D6C-4044-9B50-87ABAFB385AB}" type="presParOf" srcId="{4DCD2C2A-1F73-41DA-A4B1-235D7CA6123D}" destId="{D9F9FB41-8FFF-4657-A7A6-434AF7643459}" srcOrd="8" destOrd="0" presId="urn:microsoft.com/office/officeart/2008/layout/VerticalCurvedList"/>
    <dgm:cxn modelId="{4A7EED32-EE12-4633-8029-C18413B940FB}" type="presParOf" srcId="{D9F9FB41-8FFF-4657-A7A6-434AF7643459}" destId="{AC952665-13C2-4C98-B0D3-C5B63F6AEE54}" srcOrd="0" destOrd="0" presId="urn:microsoft.com/office/officeart/2008/layout/VerticalCurve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C1BB0C-1FAA-43A0-9A38-6B00D721BD94}" type="doc">
      <dgm:prSet loTypeId="urn:microsoft.com/office/officeart/2005/8/layout/hList7" loCatId="list" qsTypeId="urn:microsoft.com/office/officeart/2005/8/quickstyle/simple1" qsCatId="simple" csTypeId="urn:microsoft.com/office/officeart/2005/8/colors/accent2_1" csCatId="accent2" phldr="1"/>
      <dgm:spPr/>
      <dgm:t>
        <a:bodyPr/>
        <a:lstStyle/>
        <a:p>
          <a:endParaRPr lang="en-US"/>
        </a:p>
      </dgm:t>
    </dgm:pt>
    <dgm:pt modelId="{0414842E-88A9-4472-BDCB-D982B2B556E7}">
      <dgm:prSet custT="1"/>
      <dgm:spPr>
        <a:solidFill>
          <a:srgbClr val="D2ECFE"/>
        </a:solidFill>
        <a:ln w="19050">
          <a:solidFill>
            <a:schemeClr val="accent1"/>
          </a:solidFill>
        </a:ln>
      </dgm:spPr>
      <dgm:t>
        <a:bodyPr/>
        <a:lstStyle/>
        <a:p>
          <a:r>
            <a:rPr lang="en-US" sz="1600">
              <a:latin typeface="+mn-lt"/>
            </a:rPr>
            <a:t>We want AI to improve the world. </a:t>
          </a:r>
        </a:p>
      </dgm:t>
    </dgm:pt>
    <dgm:pt modelId="{C28AE0E4-AC3D-4826-863C-499C272E797C}" type="parTrans" cxnId="{60E55248-0227-4EE5-9847-B8B9ED2F8ED0}">
      <dgm:prSet/>
      <dgm:spPr/>
      <dgm:t>
        <a:bodyPr/>
        <a:lstStyle/>
        <a:p>
          <a:endParaRPr lang="en-US"/>
        </a:p>
      </dgm:t>
    </dgm:pt>
    <dgm:pt modelId="{6C36A2E4-73B9-4B58-AF95-F8CD0FF330A7}" type="sibTrans" cxnId="{60E55248-0227-4EE5-9847-B8B9ED2F8ED0}">
      <dgm:prSet/>
      <dgm:spPr/>
      <dgm:t>
        <a:bodyPr/>
        <a:lstStyle/>
        <a:p>
          <a:endParaRPr lang="en-US"/>
        </a:p>
      </dgm:t>
    </dgm:pt>
    <dgm:pt modelId="{1E1F2DB3-7ACA-4A65-A4F6-BC797A6E6FA4}">
      <dgm:prSet custT="1"/>
      <dgm:spPr>
        <a:solidFill>
          <a:srgbClr val="012036">
            <a:lumMod val="10000"/>
            <a:lumOff val="90000"/>
          </a:srgbClr>
        </a:solidFill>
        <a:ln w="19050" cap="flat" cmpd="sng" algn="ctr">
          <a:solidFill>
            <a:srgbClr val="33A3FF"/>
          </a:solidFill>
          <a:prstDash val="solid"/>
          <a:miter lim="800000"/>
        </a:ln>
        <a:effectLst/>
      </dgm:spPr>
      <dgm:t>
        <a:bodyPr spcFirstLastPara="0" vert="horz" wrap="square" lIns="113792" tIns="113792" rIns="113792" bIns="113792" numCol="1" spcCol="1270" anchor="ctr" anchorCtr="0"/>
        <a:lstStyle/>
        <a:p>
          <a:pPr marL="0" lvl="0" indent="0" algn="ctr" defTabSz="711200">
            <a:lnSpc>
              <a:spcPct val="90000"/>
            </a:lnSpc>
            <a:spcBef>
              <a:spcPct val="0"/>
            </a:spcBef>
            <a:spcAft>
              <a:spcPct val="35000"/>
            </a:spcAft>
            <a:buNone/>
          </a:pPr>
          <a:endParaRPr lang="en-US" sz="1600" kern="1200">
            <a:solidFill>
              <a:srgbClr val="012036">
                <a:hueOff val="0"/>
                <a:satOff val="0"/>
                <a:lumOff val="0"/>
                <a:alphaOff val="0"/>
              </a:srgbClr>
            </a:solidFill>
            <a:latin typeface="+mn-lt"/>
            <a:ea typeface="+mn-ea"/>
            <a:cs typeface="+mn-cs"/>
          </a:endParaRPr>
        </a:p>
        <a:p>
          <a:pPr marL="0" lvl="0" indent="0" algn="ctr" defTabSz="711200">
            <a:lnSpc>
              <a:spcPct val="90000"/>
            </a:lnSpc>
            <a:spcBef>
              <a:spcPct val="0"/>
            </a:spcBef>
            <a:spcAft>
              <a:spcPct val="35000"/>
            </a:spcAft>
            <a:buNone/>
          </a:pPr>
          <a:r>
            <a:rPr lang="en-US" sz="1600" kern="1200">
              <a:solidFill>
                <a:srgbClr val="012036">
                  <a:hueOff val="0"/>
                  <a:satOff val="0"/>
                  <a:lumOff val="0"/>
                  <a:alphaOff val="0"/>
                </a:srgbClr>
              </a:solidFill>
              <a:latin typeface="+mn-lt"/>
              <a:ea typeface="+mn-ea"/>
              <a:cs typeface="+mn-cs"/>
            </a:rPr>
            <a:t>AI practitioners seek to do no harm and to address injustice. </a:t>
          </a:r>
        </a:p>
      </dgm:t>
    </dgm:pt>
    <dgm:pt modelId="{CE4932F3-FF88-4390-AAAC-B4C2F58E47C0}" type="parTrans" cxnId="{F582DE57-8C15-4CCA-B592-868939E363B7}">
      <dgm:prSet/>
      <dgm:spPr/>
      <dgm:t>
        <a:bodyPr/>
        <a:lstStyle/>
        <a:p>
          <a:endParaRPr lang="en-US"/>
        </a:p>
      </dgm:t>
    </dgm:pt>
    <dgm:pt modelId="{74ACF0D0-7B11-4B6E-A9C1-76DB91AF5703}" type="sibTrans" cxnId="{F582DE57-8C15-4CCA-B592-868939E363B7}">
      <dgm:prSet/>
      <dgm:spPr/>
      <dgm:t>
        <a:bodyPr/>
        <a:lstStyle/>
        <a:p>
          <a:endParaRPr lang="en-US"/>
        </a:p>
      </dgm:t>
    </dgm:pt>
    <dgm:pt modelId="{71BD8A4B-51D2-4351-AB0D-245DB4EEBBB9}">
      <dgm:prSet custT="1"/>
      <dgm:spPr>
        <a:solidFill>
          <a:srgbClr val="012036">
            <a:lumMod val="10000"/>
            <a:lumOff val="90000"/>
          </a:srgbClr>
        </a:solidFill>
        <a:ln w="19050" cap="flat" cmpd="sng" algn="ctr">
          <a:solidFill>
            <a:srgbClr val="33A3FF"/>
          </a:solidFill>
          <a:prstDash val="solid"/>
          <a:miter lim="800000"/>
        </a:ln>
        <a:effectLst/>
      </dgm:spPr>
      <dgm:t>
        <a:bodyPr spcFirstLastPara="0" vert="horz" wrap="square" lIns="113792" tIns="113792" rIns="113792" bIns="113792" numCol="1" spcCol="1270" anchor="ctr" anchorCtr="0"/>
        <a:lstStyle/>
        <a:p>
          <a:pPr marL="0" lvl="0" indent="0" algn="ctr" defTabSz="711200">
            <a:lnSpc>
              <a:spcPct val="90000"/>
            </a:lnSpc>
            <a:spcBef>
              <a:spcPct val="0"/>
            </a:spcBef>
            <a:spcAft>
              <a:spcPct val="35000"/>
            </a:spcAft>
            <a:buNone/>
          </a:pPr>
          <a:r>
            <a:rPr lang="en-US" sz="1600" kern="1200">
              <a:solidFill>
                <a:srgbClr val="012036">
                  <a:hueOff val="0"/>
                  <a:satOff val="0"/>
                  <a:lumOff val="0"/>
                  <a:alphaOff val="0"/>
                </a:srgbClr>
              </a:solidFill>
              <a:latin typeface="+mn-lt"/>
              <a:ea typeface="+mn-ea"/>
              <a:cs typeface="+mn-cs"/>
            </a:rPr>
            <a:t>Ethical and legal are not the same.</a:t>
          </a:r>
        </a:p>
      </dgm:t>
    </dgm:pt>
    <dgm:pt modelId="{85C5BA3C-C1CB-447E-8C7E-0FAFBDE916E3}" type="parTrans" cxnId="{0F48DBF2-8BA9-4602-B043-018263CC8B60}">
      <dgm:prSet/>
      <dgm:spPr/>
      <dgm:t>
        <a:bodyPr/>
        <a:lstStyle/>
        <a:p>
          <a:endParaRPr lang="en-US"/>
        </a:p>
      </dgm:t>
    </dgm:pt>
    <dgm:pt modelId="{DB881695-48E0-4184-B49A-28C977766755}" type="sibTrans" cxnId="{0F48DBF2-8BA9-4602-B043-018263CC8B60}">
      <dgm:prSet/>
      <dgm:spPr/>
      <dgm:t>
        <a:bodyPr/>
        <a:lstStyle/>
        <a:p>
          <a:endParaRPr lang="en-US"/>
        </a:p>
      </dgm:t>
    </dgm:pt>
    <dgm:pt modelId="{1BD4F4D9-AAFF-48E9-B545-723765EC4E4E}">
      <dgm:prSet custT="1"/>
      <dgm:spPr>
        <a:solidFill>
          <a:srgbClr val="012036">
            <a:lumMod val="10000"/>
            <a:lumOff val="90000"/>
          </a:srgbClr>
        </a:solidFill>
        <a:ln w="19050" cap="flat" cmpd="sng" algn="ctr">
          <a:solidFill>
            <a:srgbClr val="33A3FF"/>
          </a:solidFill>
          <a:prstDash val="solid"/>
          <a:miter lim="800000"/>
        </a:ln>
        <a:effectLst/>
      </dgm:spPr>
      <dgm:t>
        <a:bodyPr spcFirstLastPara="0" vert="horz" wrap="square" lIns="113792" tIns="113792" rIns="113792" bIns="113792" numCol="1" spcCol="1270" anchor="ctr" anchorCtr="0"/>
        <a:lstStyle/>
        <a:p>
          <a:pPr marL="0" lvl="0" indent="0" algn="ctr" defTabSz="711200">
            <a:lnSpc>
              <a:spcPct val="90000"/>
            </a:lnSpc>
            <a:spcBef>
              <a:spcPct val="0"/>
            </a:spcBef>
            <a:spcAft>
              <a:spcPct val="35000"/>
            </a:spcAft>
            <a:buNone/>
          </a:pPr>
          <a:r>
            <a:rPr lang="en-US" sz="1600" kern="1200">
              <a:solidFill>
                <a:srgbClr val="012036">
                  <a:hueOff val="0"/>
                  <a:satOff val="0"/>
                  <a:lumOff val="0"/>
                  <a:alphaOff val="0"/>
                </a:srgbClr>
              </a:solidFill>
              <a:latin typeface="+mn-lt"/>
              <a:ea typeface="+mn-ea"/>
              <a:cs typeface="+mn-cs"/>
            </a:rPr>
            <a:t>We aim to protect vulnerable groups.</a:t>
          </a:r>
        </a:p>
      </dgm:t>
    </dgm:pt>
    <dgm:pt modelId="{D3ADA6E6-71F8-4687-9C5D-9796BE42C2BB}" type="parTrans" cxnId="{CCCDF250-8144-4CAD-AC13-F5E22932ACCC}">
      <dgm:prSet/>
      <dgm:spPr/>
      <dgm:t>
        <a:bodyPr/>
        <a:lstStyle/>
        <a:p>
          <a:endParaRPr lang="en-US"/>
        </a:p>
      </dgm:t>
    </dgm:pt>
    <dgm:pt modelId="{736CF5BA-B3A6-4904-8BC2-3E1F7428DD52}" type="sibTrans" cxnId="{CCCDF250-8144-4CAD-AC13-F5E22932ACCC}">
      <dgm:prSet/>
      <dgm:spPr/>
      <dgm:t>
        <a:bodyPr/>
        <a:lstStyle/>
        <a:p>
          <a:endParaRPr lang="en-US"/>
        </a:p>
      </dgm:t>
    </dgm:pt>
    <dgm:pt modelId="{95DBF21A-ABE8-46AA-802A-BB828818F5C4}">
      <dgm:prSet custT="1"/>
      <dgm:spPr>
        <a:solidFill>
          <a:srgbClr val="012036">
            <a:lumMod val="10000"/>
            <a:lumOff val="90000"/>
          </a:srgbClr>
        </a:solidFill>
        <a:ln w="19050" cap="flat" cmpd="sng" algn="ctr">
          <a:solidFill>
            <a:srgbClr val="33A3FF"/>
          </a:solidFill>
          <a:prstDash val="solid"/>
          <a:miter lim="800000"/>
        </a:ln>
        <a:effectLst/>
      </dgm:spPr>
      <dgm:t>
        <a:bodyPr spcFirstLastPara="0" vert="horz" wrap="square" lIns="113792" tIns="113792" rIns="113792" bIns="113792" numCol="1" spcCol="1270" anchor="ctr" anchorCtr="0"/>
        <a:lstStyle/>
        <a:p>
          <a:pPr marL="0" lvl="0" indent="0" algn="ctr" defTabSz="711200">
            <a:lnSpc>
              <a:spcPct val="90000"/>
            </a:lnSpc>
            <a:spcBef>
              <a:spcPct val="0"/>
            </a:spcBef>
            <a:spcAft>
              <a:spcPct val="35000"/>
            </a:spcAft>
            <a:buNone/>
          </a:pPr>
          <a:r>
            <a:rPr lang="en-US" sz="1600" kern="1200">
              <a:solidFill>
                <a:srgbClr val="012036">
                  <a:hueOff val="0"/>
                  <a:satOff val="0"/>
                  <a:lumOff val="0"/>
                  <a:alphaOff val="0"/>
                </a:srgbClr>
              </a:solidFill>
              <a:latin typeface="+mn-lt"/>
              <a:ea typeface="+mn-ea"/>
              <a:cs typeface="+mn-cs"/>
            </a:rPr>
            <a:t>Responsible innovation is intentional.</a:t>
          </a:r>
        </a:p>
      </dgm:t>
    </dgm:pt>
    <dgm:pt modelId="{CC14B5CD-CD96-46DC-9F37-4D114BA073FD}" type="parTrans" cxnId="{B36E3326-DD7C-4FA0-BB8B-51E042BACF67}">
      <dgm:prSet/>
      <dgm:spPr/>
      <dgm:t>
        <a:bodyPr/>
        <a:lstStyle/>
        <a:p>
          <a:endParaRPr lang="en-US"/>
        </a:p>
      </dgm:t>
    </dgm:pt>
    <dgm:pt modelId="{D406522E-7C6C-4F4D-810E-3D57362C1966}" type="sibTrans" cxnId="{B36E3326-DD7C-4FA0-BB8B-51E042BACF67}">
      <dgm:prSet/>
      <dgm:spPr/>
      <dgm:t>
        <a:bodyPr/>
        <a:lstStyle/>
        <a:p>
          <a:endParaRPr lang="en-US"/>
        </a:p>
      </dgm:t>
    </dgm:pt>
    <dgm:pt modelId="{5C91422C-5FE6-4BA6-8555-068E80D0B9E4}" type="pres">
      <dgm:prSet presAssocID="{10C1BB0C-1FAA-43A0-9A38-6B00D721BD94}" presName="Name0" presStyleCnt="0">
        <dgm:presLayoutVars>
          <dgm:dir/>
          <dgm:resizeHandles val="exact"/>
        </dgm:presLayoutVars>
      </dgm:prSet>
      <dgm:spPr/>
    </dgm:pt>
    <dgm:pt modelId="{4FBA6C9F-6C85-4FD6-B683-9126A5BF136B}" type="pres">
      <dgm:prSet presAssocID="{10C1BB0C-1FAA-43A0-9A38-6B00D721BD94}" presName="fgShape" presStyleLbl="fgShp" presStyleIdx="0" presStyleCnt="1" custLinFactNeighborY="28281"/>
      <dgm:spPr>
        <a:solidFill>
          <a:schemeClr val="tx2"/>
        </a:solidFill>
        <a:ln>
          <a:noFill/>
        </a:ln>
      </dgm:spPr>
    </dgm:pt>
    <dgm:pt modelId="{4D801A9B-2752-4DF4-89E7-06A1F6DFAA33}" type="pres">
      <dgm:prSet presAssocID="{10C1BB0C-1FAA-43A0-9A38-6B00D721BD94}" presName="linComp" presStyleCnt="0"/>
      <dgm:spPr/>
    </dgm:pt>
    <dgm:pt modelId="{19D803CA-8C91-4E7B-8D1B-76ABDB12CD8B}" type="pres">
      <dgm:prSet presAssocID="{0414842E-88A9-4472-BDCB-D982B2B556E7}" presName="compNode" presStyleCnt="0"/>
      <dgm:spPr/>
    </dgm:pt>
    <dgm:pt modelId="{89337A18-27CD-4BF4-80A6-51037BD46F11}" type="pres">
      <dgm:prSet presAssocID="{0414842E-88A9-4472-BDCB-D982B2B556E7}" presName="bkgdShape" presStyleLbl="node1" presStyleIdx="0" presStyleCnt="5" custLinFactNeighborX="-594"/>
      <dgm:spPr/>
    </dgm:pt>
    <dgm:pt modelId="{F7D17FA1-D31C-4970-890E-68ADBBC1DF70}" type="pres">
      <dgm:prSet presAssocID="{0414842E-88A9-4472-BDCB-D982B2B556E7}" presName="nodeTx" presStyleLbl="node1" presStyleIdx="0" presStyleCnt="5">
        <dgm:presLayoutVars>
          <dgm:bulletEnabled val="1"/>
        </dgm:presLayoutVars>
      </dgm:prSet>
      <dgm:spPr/>
    </dgm:pt>
    <dgm:pt modelId="{81BB8777-8208-4627-BA69-9A2BD81FB6A9}" type="pres">
      <dgm:prSet presAssocID="{0414842E-88A9-4472-BDCB-D982B2B556E7}" presName="invisiNode" presStyleLbl="node1" presStyleIdx="0" presStyleCnt="5"/>
      <dgm:spPr/>
    </dgm:pt>
    <dgm:pt modelId="{8AD0C49E-3467-4819-A8C0-E063FF0A23B9}" type="pres">
      <dgm:prSet presAssocID="{0414842E-88A9-4472-BDCB-D982B2B556E7}" presName="imagNode" presStyleLbl="fgImgPlac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solidFill>
            <a:schemeClr val="accent1"/>
          </a:solidFill>
        </a:ln>
      </dgm:spPr>
      <dgm:extLst>
        <a:ext uri="{E40237B7-FDA0-4F09-8148-C483321AD2D9}">
          <dgm14:cNvPr xmlns:dgm14="http://schemas.microsoft.com/office/drawing/2010/diagram" id="0" name="" descr="Earth globe: Americas with solid fill"/>
        </a:ext>
      </dgm:extLst>
    </dgm:pt>
    <dgm:pt modelId="{4EBF97F8-3492-4447-85EA-88EFB7BD3721}" type="pres">
      <dgm:prSet presAssocID="{6C36A2E4-73B9-4B58-AF95-F8CD0FF330A7}" presName="sibTrans" presStyleLbl="sibTrans2D1" presStyleIdx="0" presStyleCnt="0"/>
      <dgm:spPr/>
    </dgm:pt>
    <dgm:pt modelId="{E203371C-4BEA-4F1F-B178-FA0E075686B3}" type="pres">
      <dgm:prSet presAssocID="{95DBF21A-ABE8-46AA-802A-BB828818F5C4}" presName="compNode" presStyleCnt="0"/>
      <dgm:spPr/>
    </dgm:pt>
    <dgm:pt modelId="{F7EB4E9E-A435-4ED5-B9B8-779254A69D14}" type="pres">
      <dgm:prSet presAssocID="{95DBF21A-ABE8-46AA-802A-BB828818F5C4}" presName="bkgdShape" presStyleLbl="node1" presStyleIdx="1" presStyleCnt="5"/>
      <dgm:spPr>
        <a:xfrm>
          <a:off x="1587540" y="0"/>
          <a:ext cx="1541301" cy="3770312"/>
        </a:xfrm>
        <a:prstGeom prst="roundRect">
          <a:avLst>
            <a:gd name="adj" fmla="val 10000"/>
          </a:avLst>
        </a:prstGeom>
      </dgm:spPr>
    </dgm:pt>
    <dgm:pt modelId="{A69BE5E9-1723-4AC1-82DD-5E4F25BC38D3}" type="pres">
      <dgm:prSet presAssocID="{95DBF21A-ABE8-46AA-802A-BB828818F5C4}" presName="nodeTx" presStyleLbl="node1" presStyleIdx="1" presStyleCnt="5">
        <dgm:presLayoutVars>
          <dgm:bulletEnabled val="1"/>
        </dgm:presLayoutVars>
      </dgm:prSet>
      <dgm:spPr/>
    </dgm:pt>
    <dgm:pt modelId="{460083DC-1E42-4802-976B-3ED08BDD54B0}" type="pres">
      <dgm:prSet presAssocID="{95DBF21A-ABE8-46AA-802A-BB828818F5C4}" presName="invisiNode" presStyleLbl="node1" presStyleIdx="1" presStyleCnt="5"/>
      <dgm:spPr/>
    </dgm:pt>
    <dgm:pt modelId="{270EF885-2BC4-4503-9A42-9F9DE03A34D8}" type="pres">
      <dgm:prSet presAssocID="{95DBF21A-ABE8-46AA-802A-BB828818F5C4}" presName="imagNode" presStyleLbl="fgImgPlac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solidFill>
            <a:schemeClr val="accent1"/>
          </a:solidFill>
        </a:ln>
      </dgm:spPr>
      <dgm:extLst>
        <a:ext uri="{E40237B7-FDA0-4F09-8148-C483321AD2D9}">
          <dgm14:cNvPr xmlns:dgm14="http://schemas.microsoft.com/office/drawing/2010/diagram" id="0" name="" descr="Desk with solid fill"/>
        </a:ext>
      </dgm:extLst>
    </dgm:pt>
    <dgm:pt modelId="{898BDE11-30D1-4934-8D96-C87928F51A55}" type="pres">
      <dgm:prSet presAssocID="{D406522E-7C6C-4F4D-810E-3D57362C1966}" presName="sibTrans" presStyleLbl="sibTrans2D1" presStyleIdx="0" presStyleCnt="0"/>
      <dgm:spPr/>
    </dgm:pt>
    <dgm:pt modelId="{3C51E1F0-FF0A-40B0-AE86-7B84A8AC7EC0}" type="pres">
      <dgm:prSet presAssocID="{71BD8A4B-51D2-4351-AB0D-245DB4EEBBB9}" presName="compNode" presStyleCnt="0"/>
      <dgm:spPr/>
    </dgm:pt>
    <dgm:pt modelId="{CBA26EDF-D4F3-465B-A959-40F0408917F1}" type="pres">
      <dgm:prSet presAssocID="{71BD8A4B-51D2-4351-AB0D-245DB4EEBBB9}" presName="bkgdShape" presStyleLbl="node1" presStyleIdx="2" presStyleCnt="5"/>
      <dgm:spPr>
        <a:xfrm>
          <a:off x="3175080" y="0"/>
          <a:ext cx="1541301" cy="3770312"/>
        </a:xfrm>
        <a:prstGeom prst="roundRect">
          <a:avLst>
            <a:gd name="adj" fmla="val 10000"/>
          </a:avLst>
        </a:prstGeom>
      </dgm:spPr>
    </dgm:pt>
    <dgm:pt modelId="{5E385418-4BDF-412C-8E5D-9A625BA420F0}" type="pres">
      <dgm:prSet presAssocID="{71BD8A4B-51D2-4351-AB0D-245DB4EEBBB9}" presName="nodeTx" presStyleLbl="node1" presStyleIdx="2" presStyleCnt="5">
        <dgm:presLayoutVars>
          <dgm:bulletEnabled val="1"/>
        </dgm:presLayoutVars>
      </dgm:prSet>
      <dgm:spPr/>
    </dgm:pt>
    <dgm:pt modelId="{38A080AF-BF0A-4528-B2A1-9312444099EB}" type="pres">
      <dgm:prSet presAssocID="{71BD8A4B-51D2-4351-AB0D-245DB4EEBBB9}" presName="invisiNode" presStyleLbl="node1" presStyleIdx="2" presStyleCnt="5"/>
      <dgm:spPr/>
    </dgm:pt>
    <dgm:pt modelId="{B982D3E1-CA3F-4739-A075-3B5019CCE6A1}" type="pres">
      <dgm:prSet presAssocID="{71BD8A4B-51D2-4351-AB0D-245DB4EEBBB9}" presName="imagNode" presStyleLbl="fgImgPlac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solidFill>
            <a:schemeClr val="accent1"/>
          </a:solidFill>
        </a:ln>
      </dgm:spPr>
      <dgm:extLst>
        <a:ext uri="{E40237B7-FDA0-4F09-8148-C483321AD2D9}">
          <dgm14:cNvPr xmlns:dgm14="http://schemas.microsoft.com/office/drawing/2010/diagram" id="0" name="" descr="Dove with solid fill"/>
        </a:ext>
      </dgm:extLst>
    </dgm:pt>
    <dgm:pt modelId="{F5B18531-379A-49CB-A94E-CF5CCCD29EBE}" type="pres">
      <dgm:prSet presAssocID="{DB881695-48E0-4184-B49A-28C977766755}" presName="sibTrans" presStyleLbl="sibTrans2D1" presStyleIdx="0" presStyleCnt="0"/>
      <dgm:spPr/>
    </dgm:pt>
    <dgm:pt modelId="{1DA544DD-593B-4CD9-B383-9AA6A7694E33}" type="pres">
      <dgm:prSet presAssocID="{1BD4F4D9-AAFF-48E9-B545-723765EC4E4E}" presName="compNode" presStyleCnt="0"/>
      <dgm:spPr/>
    </dgm:pt>
    <dgm:pt modelId="{012BBC5E-0A51-4354-AD6C-E0DF25F9520B}" type="pres">
      <dgm:prSet presAssocID="{1BD4F4D9-AAFF-48E9-B545-723765EC4E4E}" presName="bkgdShape" presStyleLbl="node1" presStyleIdx="3" presStyleCnt="5"/>
      <dgm:spPr>
        <a:xfrm>
          <a:off x="4762620" y="0"/>
          <a:ext cx="1541301" cy="3770312"/>
        </a:xfrm>
        <a:prstGeom prst="roundRect">
          <a:avLst>
            <a:gd name="adj" fmla="val 10000"/>
          </a:avLst>
        </a:prstGeom>
      </dgm:spPr>
    </dgm:pt>
    <dgm:pt modelId="{EA2BB5F9-513F-4698-8FE9-F05490D0B4D0}" type="pres">
      <dgm:prSet presAssocID="{1BD4F4D9-AAFF-48E9-B545-723765EC4E4E}" presName="nodeTx" presStyleLbl="node1" presStyleIdx="3" presStyleCnt="5">
        <dgm:presLayoutVars>
          <dgm:bulletEnabled val="1"/>
        </dgm:presLayoutVars>
      </dgm:prSet>
      <dgm:spPr/>
    </dgm:pt>
    <dgm:pt modelId="{261A32BB-6FCA-4061-8FDB-194D16BB2CC1}" type="pres">
      <dgm:prSet presAssocID="{1BD4F4D9-AAFF-48E9-B545-723765EC4E4E}" presName="invisiNode" presStyleLbl="node1" presStyleIdx="3" presStyleCnt="5"/>
      <dgm:spPr/>
    </dgm:pt>
    <dgm:pt modelId="{09613E6A-B392-4B42-9418-E29EFE765ADD}" type="pres">
      <dgm:prSet presAssocID="{1BD4F4D9-AAFF-48E9-B545-723765EC4E4E}" presName="imagNode" presStyleLbl="fgImgPlac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solidFill>
            <a:schemeClr val="accent1"/>
          </a:solidFill>
        </a:ln>
      </dgm:spPr>
      <dgm:extLst>
        <a:ext uri="{E40237B7-FDA0-4F09-8148-C483321AD2D9}">
          <dgm14:cNvPr xmlns:dgm14="http://schemas.microsoft.com/office/drawing/2010/diagram" id="0" name="" descr="Microscope with solid fill"/>
        </a:ext>
      </dgm:extLst>
    </dgm:pt>
    <dgm:pt modelId="{0DA5AE74-BF15-4ACD-9C17-22E98BCD3C69}" type="pres">
      <dgm:prSet presAssocID="{736CF5BA-B3A6-4904-8BC2-3E1F7428DD52}" presName="sibTrans" presStyleLbl="sibTrans2D1" presStyleIdx="0" presStyleCnt="0"/>
      <dgm:spPr/>
    </dgm:pt>
    <dgm:pt modelId="{795F08D7-6507-4EE3-B3A7-1C10E591FFC4}" type="pres">
      <dgm:prSet presAssocID="{1E1F2DB3-7ACA-4A65-A4F6-BC797A6E6FA4}" presName="compNode" presStyleCnt="0"/>
      <dgm:spPr/>
    </dgm:pt>
    <dgm:pt modelId="{37B15BC1-2115-4966-BEE4-4F47CAA83A86}" type="pres">
      <dgm:prSet presAssocID="{1E1F2DB3-7ACA-4A65-A4F6-BC797A6E6FA4}" presName="bkgdShape" presStyleLbl="node1" presStyleIdx="4" presStyleCnt="5"/>
      <dgm:spPr>
        <a:xfrm>
          <a:off x="6350160" y="0"/>
          <a:ext cx="1541301" cy="3770312"/>
        </a:xfrm>
        <a:prstGeom prst="roundRect">
          <a:avLst>
            <a:gd name="adj" fmla="val 10000"/>
          </a:avLst>
        </a:prstGeom>
      </dgm:spPr>
    </dgm:pt>
    <dgm:pt modelId="{D139B164-B133-4AB2-B727-A687E75C53B4}" type="pres">
      <dgm:prSet presAssocID="{1E1F2DB3-7ACA-4A65-A4F6-BC797A6E6FA4}" presName="nodeTx" presStyleLbl="node1" presStyleIdx="4" presStyleCnt="5">
        <dgm:presLayoutVars>
          <dgm:bulletEnabled val="1"/>
        </dgm:presLayoutVars>
      </dgm:prSet>
      <dgm:spPr/>
    </dgm:pt>
    <dgm:pt modelId="{32EBE274-8C46-41A2-A3E7-B0E82C7A0E1B}" type="pres">
      <dgm:prSet presAssocID="{1E1F2DB3-7ACA-4A65-A4F6-BC797A6E6FA4}" presName="invisiNode" presStyleLbl="node1" presStyleIdx="4" presStyleCnt="5"/>
      <dgm:spPr/>
    </dgm:pt>
    <dgm:pt modelId="{A1BC6614-CB1A-4BD2-B938-83BB171F6C19}" type="pres">
      <dgm:prSet presAssocID="{1E1F2DB3-7ACA-4A65-A4F6-BC797A6E6FA4}" presName="imagNode"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solidFill>
            <a:schemeClr val="accent1"/>
          </a:solidFill>
        </a:ln>
      </dgm:spPr>
      <dgm:extLst>
        <a:ext uri="{E40237B7-FDA0-4F09-8148-C483321AD2D9}">
          <dgm14:cNvPr xmlns:dgm14="http://schemas.microsoft.com/office/drawing/2010/diagram" id="0" name="" descr="Scales of justice with solid fill"/>
        </a:ext>
      </dgm:extLst>
    </dgm:pt>
  </dgm:ptLst>
  <dgm:cxnLst>
    <dgm:cxn modelId="{B36E3326-DD7C-4FA0-BB8B-51E042BACF67}" srcId="{10C1BB0C-1FAA-43A0-9A38-6B00D721BD94}" destId="{95DBF21A-ABE8-46AA-802A-BB828818F5C4}" srcOrd="1" destOrd="0" parTransId="{CC14B5CD-CD96-46DC-9F37-4D114BA073FD}" sibTransId="{D406522E-7C6C-4F4D-810E-3D57362C1966}"/>
    <dgm:cxn modelId="{B720ED30-52C2-4F4B-A0E8-00E44201ED51}" type="presOf" srcId="{10C1BB0C-1FAA-43A0-9A38-6B00D721BD94}" destId="{5C91422C-5FE6-4BA6-8555-068E80D0B9E4}" srcOrd="0" destOrd="0" presId="urn:microsoft.com/office/officeart/2005/8/layout/hList7"/>
    <dgm:cxn modelId="{60E55248-0227-4EE5-9847-B8B9ED2F8ED0}" srcId="{10C1BB0C-1FAA-43A0-9A38-6B00D721BD94}" destId="{0414842E-88A9-4472-BDCB-D982B2B556E7}" srcOrd="0" destOrd="0" parTransId="{C28AE0E4-AC3D-4826-863C-499C272E797C}" sibTransId="{6C36A2E4-73B9-4B58-AF95-F8CD0FF330A7}"/>
    <dgm:cxn modelId="{9B24974E-8CEA-4CDC-9EC6-02513C942CC0}" type="presOf" srcId="{1BD4F4D9-AAFF-48E9-B545-723765EC4E4E}" destId="{012BBC5E-0A51-4354-AD6C-E0DF25F9520B}" srcOrd="0" destOrd="0" presId="urn:microsoft.com/office/officeart/2005/8/layout/hList7"/>
    <dgm:cxn modelId="{CCCDF250-8144-4CAD-AC13-F5E22932ACCC}" srcId="{10C1BB0C-1FAA-43A0-9A38-6B00D721BD94}" destId="{1BD4F4D9-AAFF-48E9-B545-723765EC4E4E}" srcOrd="3" destOrd="0" parTransId="{D3ADA6E6-71F8-4687-9C5D-9796BE42C2BB}" sibTransId="{736CF5BA-B3A6-4904-8BC2-3E1F7428DD52}"/>
    <dgm:cxn modelId="{F582DE57-8C15-4CCA-B592-868939E363B7}" srcId="{10C1BB0C-1FAA-43A0-9A38-6B00D721BD94}" destId="{1E1F2DB3-7ACA-4A65-A4F6-BC797A6E6FA4}" srcOrd="4" destOrd="0" parTransId="{CE4932F3-FF88-4390-AAAC-B4C2F58E47C0}" sibTransId="{74ACF0D0-7B11-4B6E-A9C1-76DB91AF5703}"/>
    <dgm:cxn modelId="{B0B30E5A-A1FA-43C5-A4E9-4215EC7AC3E2}" type="presOf" srcId="{736CF5BA-B3A6-4904-8BC2-3E1F7428DD52}" destId="{0DA5AE74-BF15-4ACD-9C17-22E98BCD3C69}" srcOrd="0" destOrd="0" presId="urn:microsoft.com/office/officeart/2005/8/layout/hList7"/>
    <dgm:cxn modelId="{D3C6A67D-CAF8-41A7-A69A-68481C255825}" type="presOf" srcId="{1E1F2DB3-7ACA-4A65-A4F6-BC797A6E6FA4}" destId="{D139B164-B133-4AB2-B727-A687E75C53B4}" srcOrd="1" destOrd="0" presId="urn:microsoft.com/office/officeart/2005/8/layout/hList7"/>
    <dgm:cxn modelId="{2670CA90-38FB-4C5C-92EA-7349D474A0F2}" type="presOf" srcId="{1E1F2DB3-7ACA-4A65-A4F6-BC797A6E6FA4}" destId="{37B15BC1-2115-4966-BEE4-4F47CAA83A86}" srcOrd="0" destOrd="0" presId="urn:microsoft.com/office/officeart/2005/8/layout/hList7"/>
    <dgm:cxn modelId="{11D3D099-91D5-4382-A1E1-7CDEFBB11E8F}" type="presOf" srcId="{6C36A2E4-73B9-4B58-AF95-F8CD0FF330A7}" destId="{4EBF97F8-3492-4447-85EA-88EFB7BD3721}" srcOrd="0" destOrd="0" presId="urn:microsoft.com/office/officeart/2005/8/layout/hList7"/>
    <dgm:cxn modelId="{0220A29F-7F9F-4B40-8A62-EA80BD677B54}" type="presOf" srcId="{0414842E-88A9-4472-BDCB-D982B2B556E7}" destId="{F7D17FA1-D31C-4970-890E-68ADBBC1DF70}" srcOrd="1" destOrd="0" presId="urn:microsoft.com/office/officeart/2005/8/layout/hList7"/>
    <dgm:cxn modelId="{8D3778AA-1A5B-40FE-818F-570C17EBB392}" type="presOf" srcId="{D406522E-7C6C-4F4D-810E-3D57362C1966}" destId="{898BDE11-30D1-4934-8D96-C87928F51A55}" srcOrd="0" destOrd="0" presId="urn:microsoft.com/office/officeart/2005/8/layout/hList7"/>
    <dgm:cxn modelId="{F3723DAD-E436-41A5-816A-54F45FA75699}" type="presOf" srcId="{1BD4F4D9-AAFF-48E9-B545-723765EC4E4E}" destId="{EA2BB5F9-513F-4698-8FE9-F05490D0B4D0}" srcOrd="1" destOrd="0" presId="urn:microsoft.com/office/officeart/2005/8/layout/hList7"/>
    <dgm:cxn modelId="{91674FAD-26F4-4CB2-8EC5-8D89C1B9146F}" type="presOf" srcId="{0414842E-88A9-4472-BDCB-D982B2B556E7}" destId="{89337A18-27CD-4BF4-80A6-51037BD46F11}" srcOrd="0" destOrd="0" presId="urn:microsoft.com/office/officeart/2005/8/layout/hList7"/>
    <dgm:cxn modelId="{4A7DBEB4-E1D6-4BC3-AAD5-9AFF20E9387E}" type="presOf" srcId="{DB881695-48E0-4184-B49A-28C977766755}" destId="{F5B18531-379A-49CB-A94E-CF5CCCD29EBE}" srcOrd="0" destOrd="0" presId="urn:microsoft.com/office/officeart/2005/8/layout/hList7"/>
    <dgm:cxn modelId="{42CD93B8-63F2-4A0A-A092-D19F24DC3263}" type="presOf" srcId="{71BD8A4B-51D2-4351-AB0D-245DB4EEBBB9}" destId="{CBA26EDF-D4F3-465B-A959-40F0408917F1}" srcOrd="0" destOrd="0" presId="urn:microsoft.com/office/officeart/2005/8/layout/hList7"/>
    <dgm:cxn modelId="{BDBFA8C4-B636-45C6-ABA1-551AC55C977E}" type="presOf" srcId="{95DBF21A-ABE8-46AA-802A-BB828818F5C4}" destId="{F7EB4E9E-A435-4ED5-B9B8-779254A69D14}" srcOrd="0" destOrd="0" presId="urn:microsoft.com/office/officeart/2005/8/layout/hList7"/>
    <dgm:cxn modelId="{D02CD4D8-2AD0-4BB6-9643-865E5E2B6704}" type="presOf" srcId="{95DBF21A-ABE8-46AA-802A-BB828818F5C4}" destId="{A69BE5E9-1723-4AC1-82DD-5E4F25BC38D3}" srcOrd="1" destOrd="0" presId="urn:microsoft.com/office/officeart/2005/8/layout/hList7"/>
    <dgm:cxn modelId="{18D66DE6-653D-4862-B1B6-C79D2EE1FA3C}" type="presOf" srcId="{71BD8A4B-51D2-4351-AB0D-245DB4EEBBB9}" destId="{5E385418-4BDF-412C-8E5D-9A625BA420F0}" srcOrd="1" destOrd="0" presId="urn:microsoft.com/office/officeart/2005/8/layout/hList7"/>
    <dgm:cxn modelId="{0F48DBF2-8BA9-4602-B043-018263CC8B60}" srcId="{10C1BB0C-1FAA-43A0-9A38-6B00D721BD94}" destId="{71BD8A4B-51D2-4351-AB0D-245DB4EEBBB9}" srcOrd="2" destOrd="0" parTransId="{85C5BA3C-C1CB-447E-8C7E-0FAFBDE916E3}" sibTransId="{DB881695-48E0-4184-B49A-28C977766755}"/>
    <dgm:cxn modelId="{D7D38780-45B0-46F7-AC97-9BC499B43804}" type="presParOf" srcId="{5C91422C-5FE6-4BA6-8555-068E80D0B9E4}" destId="{4FBA6C9F-6C85-4FD6-B683-9126A5BF136B}" srcOrd="0" destOrd="0" presId="urn:microsoft.com/office/officeart/2005/8/layout/hList7"/>
    <dgm:cxn modelId="{E2F3F122-3A07-4500-8E2B-CCE0958172F6}" type="presParOf" srcId="{5C91422C-5FE6-4BA6-8555-068E80D0B9E4}" destId="{4D801A9B-2752-4DF4-89E7-06A1F6DFAA33}" srcOrd="1" destOrd="0" presId="urn:microsoft.com/office/officeart/2005/8/layout/hList7"/>
    <dgm:cxn modelId="{DB31A873-9B2F-4679-A2DD-E29C2E5569EC}" type="presParOf" srcId="{4D801A9B-2752-4DF4-89E7-06A1F6DFAA33}" destId="{19D803CA-8C91-4E7B-8D1B-76ABDB12CD8B}" srcOrd="0" destOrd="0" presId="urn:microsoft.com/office/officeart/2005/8/layout/hList7"/>
    <dgm:cxn modelId="{98955185-8A95-473C-B13A-4556202D0E9B}" type="presParOf" srcId="{19D803CA-8C91-4E7B-8D1B-76ABDB12CD8B}" destId="{89337A18-27CD-4BF4-80A6-51037BD46F11}" srcOrd="0" destOrd="0" presId="urn:microsoft.com/office/officeart/2005/8/layout/hList7"/>
    <dgm:cxn modelId="{8094BD47-E5EF-4D1E-A693-01474DE0FFB8}" type="presParOf" srcId="{19D803CA-8C91-4E7B-8D1B-76ABDB12CD8B}" destId="{F7D17FA1-D31C-4970-890E-68ADBBC1DF70}" srcOrd="1" destOrd="0" presId="urn:microsoft.com/office/officeart/2005/8/layout/hList7"/>
    <dgm:cxn modelId="{E8846BAD-8AF0-48F8-9E2D-32F464345444}" type="presParOf" srcId="{19D803CA-8C91-4E7B-8D1B-76ABDB12CD8B}" destId="{81BB8777-8208-4627-BA69-9A2BD81FB6A9}" srcOrd="2" destOrd="0" presId="urn:microsoft.com/office/officeart/2005/8/layout/hList7"/>
    <dgm:cxn modelId="{B18FF6C0-A1C3-4307-A1EF-355F425277BF}" type="presParOf" srcId="{19D803CA-8C91-4E7B-8D1B-76ABDB12CD8B}" destId="{8AD0C49E-3467-4819-A8C0-E063FF0A23B9}" srcOrd="3" destOrd="0" presId="urn:microsoft.com/office/officeart/2005/8/layout/hList7"/>
    <dgm:cxn modelId="{A50FBA5F-F3A6-4E2E-BC43-5D1BC6C1B3B7}" type="presParOf" srcId="{4D801A9B-2752-4DF4-89E7-06A1F6DFAA33}" destId="{4EBF97F8-3492-4447-85EA-88EFB7BD3721}" srcOrd="1" destOrd="0" presId="urn:microsoft.com/office/officeart/2005/8/layout/hList7"/>
    <dgm:cxn modelId="{E40D89F1-4DB7-4B7A-B908-A5C908EE2E7B}" type="presParOf" srcId="{4D801A9B-2752-4DF4-89E7-06A1F6DFAA33}" destId="{E203371C-4BEA-4F1F-B178-FA0E075686B3}" srcOrd="2" destOrd="0" presId="urn:microsoft.com/office/officeart/2005/8/layout/hList7"/>
    <dgm:cxn modelId="{1109D5C4-EB3A-4639-B4FF-801C6213FA54}" type="presParOf" srcId="{E203371C-4BEA-4F1F-B178-FA0E075686B3}" destId="{F7EB4E9E-A435-4ED5-B9B8-779254A69D14}" srcOrd="0" destOrd="0" presId="urn:microsoft.com/office/officeart/2005/8/layout/hList7"/>
    <dgm:cxn modelId="{36CFB4B2-6B24-47B1-BF7B-72BBE16CED2D}" type="presParOf" srcId="{E203371C-4BEA-4F1F-B178-FA0E075686B3}" destId="{A69BE5E9-1723-4AC1-82DD-5E4F25BC38D3}" srcOrd="1" destOrd="0" presId="urn:microsoft.com/office/officeart/2005/8/layout/hList7"/>
    <dgm:cxn modelId="{7FCA8846-B690-4422-A4F1-673F1845FE56}" type="presParOf" srcId="{E203371C-4BEA-4F1F-B178-FA0E075686B3}" destId="{460083DC-1E42-4802-976B-3ED08BDD54B0}" srcOrd="2" destOrd="0" presId="urn:microsoft.com/office/officeart/2005/8/layout/hList7"/>
    <dgm:cxn modelId="{12C847D0-8B72-4857-9ED5-0E83641290D6}" type="presParOf" srcId="{E203371C-4BEA-4F1F-B178-FA0E075686B3}" destId="{270EF885-2BC4-4503-9A42-9F9DE03A34D8}" srcOrd="3" destOrd="0" presId="urn:microsoft.com/office/officeart/2005/8/layout/hList7"/>
    <dgm:cxn modelId="{D8F9EDD5-9FF4-41AF-AD46-05D682C23D25}" type="presParOf" srcId="{4D801A9B-2752-4DF4-89E7-06A1F6DFAA33}" destId="{898BDE11-30D1-4934-8D96-C87928F51A55}" srcOrd="3" destOrd="0" presId="urn:microsoft.com/office/officeart/2005/8/layout/hList7"/>
    <dgm:cxn modelId="{4BB2C490-7443-40E0-9EFB-2C23875A6EDF}" type="presParOf" srcId="{4D801A9B-2752-4DF4-89E7-06A1F6DFAA33}" destId="{3C51E1F0-FF0A-40B0-AE86-7B84A8AC7EC0}" srcOrd="4" destOrd="0" presId="urn:microsoft.com/office/officeart/2005/8/layout/hList7"/>
    <dgm:cxn modelId="{35E6666F-0F09-445E-9025-B73C90E1D4A7}" type="presParOf" srcId="{3C51E1F0-FF0A-40B0-AE86-7B84A8AC7EC0}" destId="{CBA26EDF-D4F3-465B-A959-40F0408917F1}" srcOrd="0" destOrd="0" presId="urn:microsoft.com/office/officeart/2005/8/layout/hList7"/>
    <dgm:cxn modelId="{9DFBB4F5-ABA6-445F-AAE3-E2D89C7A08AD}" type="presParOf" srcId="{3C51E1F0-FF0A-40B0-AE86-7B84A8AC7EC0}" destId="{5E385418-4BDF-412C-8E5D-9A625BA420F0}" srcOrd="1" destOrd="0" presId="urn:microsoft.com/office/officeart/2005/8/layout/hList7"/>
    <dgm:cxn modelId="{EBE8733D-C72A-4922-8D6F-1242D778B75B}" type="presParOf" srcId="{3C51E1F0-FF0A-40B0-AE86-7B84A8AC7EC0}" destId="{38A080AF-BF0A-4528-B2A1-9312444099EB}" srcOrd="2" destOrd="0" presId="urn:microsoft.com/office/officeart/2005/8/layout/hList7"/>
    <dgm:cxn modelId="{5B7FC803-3715-41C2-92C9-BD5E554BE34F}" type="presParOf" srcId="{3C51E1F0-FF0A-40B0-AE86-7B84A8AC7EC0}" destId="{B982D3E1-CA3F-4739-A075-3B5019CCE6A1}" srcOrd="3" destOrd="0" presId="urn:microsoft.com/office/officeart/2005/8/layout/hList7"/>
    <dgm:cxn modelId="{E28FC6F8-BFD7-4B15-B72C-780F71AB45B1}" type="presParOf" srcId="{4D801A9B-2752-4DF4-89E7-06A1F6DFAA33}" destId="{F5B18531-379A-49CB-A94E-CF5CCCD29EBE}" srcOrd="5" destOrd="0" presId="urn:microsoft.com/office/officeart/2005/8/layout/hList7"/>
    <dgm:cxn modelId="{D7B80A49-E423-4A63-B250-C8B5E6658D96}" type="presParOf" srcId="{4D801A9B-2752-4DF4-89E7-06A1F6DFAA33}" destId="{1DA544DD-593B-4CD9-B383-9AA6A7694E33}" srcOrd="6" destOrd="0" presId="urn:microsoft.com/office/officeart/2005/8/layout/hList7"/>
    <dgm:cxn modelId="{84C88889-50D0-4736-9978-FFA990B69961}" type="presParOf" srcId="{1DA544DD-593B-4CD9-B383-9AA6A7694E33}" destId="{012BBC5E-0A51-4354-AD6C-E0DF25F9520B}" srcOrd="0" destOrd="0" presId="urn:microsoft.com/office/officeart/2005/8/layout/hList7"/>
    <dgm:cxn modelId="{70DE8232-D237-4A6F-A62F-791159B994C5}" type="presParOf" srcId="{1DA544DD-593B-4CD9-B383-9AA6A7694E33}" destId="{EA2BB5F9-513F-4698-8FE9-F05490D0B4D0}" srcOrd="1" destOrd="0" presId="urn:microsoft.com/office/officeart/2005/8/layout/hList7"/>
    <dgm:cxn modelId="{EC61943C-05C8-4659-8643-1FF2E00EAEBB}" type="presParOf" srcId="{1DA544DD-593B-4CD9-B383-9AA6A7694E33}" destId="{261A32BB-6FCA-4061-8FDB-194D16BB2CC1}" srcOrd="2" destOrd="0" presId="urn:microsoft.com/office/officeart/2005/8/layout/hList7"/>
    <dgm:cxn modelId="{278C949D-9C23-4011-A14D-57A680256A81}" type="presParOf" srcId="{1DA544DD-593B-4CD9-B383-9AA6A7694E33}" destId="{09613E6A-B392-4B42-9418-E29EFE765ADD}" srcOrd="3" destOrd="0" presId="urn:microsoft.com/office/officeart/2005/8/layout/hList7"/>
    <dgm:cxn modelId="{FC723D62-49F7-4BCF-9B5F-26CE7DFC4CF9}" type="presParOf" srcId="{4D801A9B-2752-4DF4-89E7-06A1F6DFAA33}" destId="{0DA5AE74-BF15-4ACD-9C17-22E98BCD3C69}" srcOrd="7" destOrd="0" presId="urn:microsoft.com/office/officeart/2005/8/layout/hList7"/>
    <dgm:cxn modelId="{09634EE9-320D-4291-9CD0-52CAB8436D1B}" type="presParOf" srcId="{4D801A9B-2752-4DF4-89E7-06A1F6DFAA33}" destId="{795F08D7-6507-4EE3-B3A7-1C10E591FFC4}" srcOrd="8" destOrd="0" presId="urn:microsoft.com/office/officeart/2005/8/layout/hList7"/>
    <dgm:cxn modelId="{FF363CFB-5CD5-4510-8948-B3C122E43A6C}" type="presParOf" srcId="{795F08D7-6507-4EE3-B3A7-1C10E591FFC4}" destId="{37B15BC1-2115-4966-BEE4-4F47CAA83A86}" srcOrd="0" destOrd="0" presId="urn:microsoft.com/office/officeart/2005/8/layout/hList7"/>
    <dgm:cxn modelId="{54499C9A-CE6D-4EE8-9B7E-5B4A323AC159}" type="presParOf" srcId="{795F08D7-6507-4EE3-B3A7-1C10E591FFC4}" destId="{D139B164-B133-4AB2-B727-A687E75C53B4}" srcOrd="1" destOrd="0" presId="urn:microsoft.com/office/officeart/2005/8/layout/hList7"/>
    <dgm:cxn modelId="{30BCFB89-AA98-4D11-AA3B-735091CB3308}" type="presParOf" srcId="{795F08D7-6507-4EE3-B3A7-1C10E591FFC4}" destId="{32EBE274-8C46-41A2-A3E7-B0E82C7A0E1B}" srcOrd="2" destOrd="0" presId="urn:microsoft.com/office/officeart/2005/8/layout/hList7"/>
    <dgm:cxn modelId="{F16FDD7B-9F7B-48FE-BF56-FD6A8D312C3D}" type="presParOf" srcId="{795F08D7-6507-4EE3-B3A7-1C10E591FFC4}" destId="{A1BC6614-CB1A-4BD2-B938-83BB171F6C19}"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265440-9966-4240-A31D-46FC17D2147C}">
      <dsp:nvSpPr>
        <dsp:cNvPr id="0" name=""/>
        <dsp:cNvSpPr/>
      </dsp:nvSpPr>
      <dsp:spPr>
        <a:xfrm>
          <a:off x="890763" y="715369"/>
          <a:ext cx="981188" cy="981188"/>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25D2130-C59D-43FC-AA1E-98FA51CB3FB2}">
      <dsp:nvSpPr>
        <dsp:cNvPr id="0" name=""/>
        <dsp:cNvSpPr/>
      </dsp:nvSpPr>
      <dsp:spPr>
        <a:xfrm>
          <a:off x="291148" y="1996805"/>
          <a:ext cx="21804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i="1" kern="1200"/>
            <a:t>Responsible and Ethical Data Use</a:t>
          </a:r>
          <a:endParaRPr lang="en-US" sz="2300" kern="1200"/>
        </a:p>
      </dsp:txBody>
      <dsp:txXfrm>
        <a:off x="291148" y="1996805"/>
        <a:ext cx="2180418" cy="720000"/>
      </dsp:txXfrm>
    </dsp:sp>
    <dsp:sp modelId="{D409B6C9-DF11-4189-942A-9811AD143485}">
      <dsp:nvSpPr>
        <dsp:cNvPr id="0" name=""/>
        <dsp:cNvSpPr/>
      </dsp:nvSpPr>
      <dsp:spPr>
        <a:xfrm>
          <a:off x="3452755" y="715369"/>
          <a:ext cx="981188" cy="981188"/>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7A280C9-99C2-4156-9C92-B777C3E65C7B}">
      <dsp:nvSpPr>
        <dsp:cNvPr id="0" name=""/>
        <dsp:cNvSpPr/>
      </dsp:nvSpPr>
      <dsp:spPr>
        <a:xfrm>
          <a:off x="2853140" y="1996805"/>
          <a:ext cx="21804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i="1" kern="1200"/>
            <a:t>SAS Viya for Learners</a:t>
          </a:r>
          <a:endParaRPr lang="en-US" sz="2300" kern="1200"/>
        </a:p>
      </dsp:txBody>
      <dsp:txXfrm>
        <a:off x="2853140" y="1996805"/>
        <a:ext cx="2180418" cy="720000"/>
      </dsp:txXfrm>
    </dsp:sp>
    <dsp:sp modelId="{D7094E66-88A5-4FFF-BE02-4926A8A8787E}">
      <dsp:nvSpPr>
        <dsp:cNvPr id="0" name=""/>
        <dsp:cNvSpPr/>
      </dsp:nvSpPr>
      <dsp:spPr>
        <a:xfrm>
          <a:off x="6014747" y="715369"/>
          <a:ext cx="981188" cy="981188"/>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6472C8-1346-43F7-A25F-561DBE3FD92A}">
      <dsp:nvSpPr>
        <dsp:cNvPr id="0" name=""/>
        <dsp:cNvSpPr/>
      </dsp:nvSpPr>
      <dsp:spPr>
        <a:xfrm>
          <a:off x="5415132" y="1996805"/>
          <a:ext cx="2180418"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b="0" i="1" kern="1200"/>
            <a:t>Ethical Data Analysis</a:t>
          </a:r>
          <a:endParaRPr lang="en-US" sz="2300" kern="1200"/>
        </a:p>
      </dsp:txBody>
      <dsp:txXfrm>
        <a:off x="5415132" y="1996805"/>
        <a:ext cx="2180418"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5EECF3-AD7B-41E7-9B5A-61EB9B14D53C}">
      <dsp:nvSpPr>
        <dsp:cNvPr id="0" name=""/>
        <dsp:cNvSpPr/>
      </dsp:nvSpPr>
      <dsp:spPr>
        <a:xfrm>
          <a:off x="986457" y="0"/>
          <a:ext cx="3833465" cy="3833465"/>
        </a:xfrm>
        <a:prstGeom prst="ellipse">
          <a:avLst/>
        </a:prstGeom>
        <a:gradFill rotWithShape="0">
          <a:gsLst>
            <a:gs pos="0">
              <a:schemeClr val="tx2">
                <a:lumMod val="10000"/>
                <a:lumOff val="90000"/>
              </a:schemeClr>
            </a:gs>
            <a:gs pos="50000">
              <a:schemeClr val="tx2">
                <a:lumMod val="25000"/>
                <a:lumOff val="75000"/>
              </a:schemeClr>
            </a:gs>
            <a:gs pos="100000">
              <a:schemeClr val="tx2">
                <a:lumMod val="50000"/>
                <a:lumOff val="5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91440"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tx1"/>
              </a:solidFill>
            </a:rPr>
            <a:t>Responsible Innovation</a:t>
          </a:r>
        </a:p>
      </dsp:txBody>
      <dsp:txXfrm>
        <a:off x="2367271" y="191673"/>
        <a:ext cx="1071836" cy="575019"/>
      </dsp:txXfrm>
    </dsp:sp>
    <dsp:sp modelId="{FC94DCB6-3043-4FBF-BF15-6BDAFCDDE2BD}">
      <dsp:nvSpPr>
        <dsp:cNvPr id="0" name=""/>
        <dsp:cNvSpPr/>
      </dsp:nvSpPr>
      <dsp:spPr>
        <a:xfrm>
          <a:off x="1369803" y="766692"/>
          <a:ext cx="3066772" cy="3066772"/>
        </a:xfrm>
        <a:prstGeom prst="ellipse">
          <a:avLst/>
        </a:prstGeom>
        <a:gradFill rotWithShape="0">
          <a:gsLst>
            <a:gs pos="0">
              <a:schemeClr val="tx2">
                <a:lumMod val="10000"/>
                <a:lumOff val="90000"/>
              </a:schemeClr>
            </a:gs>
            <a:gs pos="50000">
              <a:schemeClr val="tx2">
                <a:lumMod val="25000"/>
                <a:lumOff val="75000"/>
              </a:schemeClr>
            </a:gs>
            <a:gs pos="100000">
              <a:schemeClr val="tx2">
                <a:lumMod val="50000"/>
                <a:lumOff val="5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91440"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tx1"/>
              </a:solidFill>
            </a:rPr>
            <a:t>Digital Ethics</a:t>
          </a:r>
        </a:p>
      </dsp:txBody>
      <dsp:txXfrm>
        <a:off x="2367271" y="950699"/>
        <a:ext cx="1071836" cy="552018"/>
      </dsp:txXfrm>
    </dsp:sp>
    <dsp:sp modelId="{5555780B-F9E2-4A94-AAFF-7694F60CA269}">
      <dsp:nvSpPr>
        <dsp:cNvPr id="0" name=""/>
        <dsp:cNvSpPr/>
      </dsp:nvSpPr>
      <dsp:spPr>
        <a:xfrm>
          <a:off x="1753149" y="1533385"/>
          <a:ext cx="2300079" cy="2300079"/>
        </a:xfrm>
        <a:prstGeom prst="ellipse">
          <a:avLst/>
        </a:prstGeom>
        <a:gradFill rotWithShape="0">
          <a:gsLst>
            <a:gs pos="0">
              <a:schemeClr val="tx2">
                <a:lumMod val="10000"/>
                <a:lumOff val="90000"/>
              </a:schemeClr>
            </a:gs>
            <a:gs pos="50000">
              <a:schemeClr val="tx2">
                <a:lumMod val="25000"/>
                <a:lumOff val="75000"/>
              </a:schemeClr>
            </a:gs>
            <a:gs pos="100000">
              <a:schemeClr val="tx2">
                <a:lumMod val="50000"/>
                <a:lumOff val="5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91440" numCol="1" spcCol="1270" anchor="ctr" anchorCtr="0">
          <a:noAutofit/>
        </a:bodyPr>
        <a:lstStyle/>
        <a:p>
          <a:pPr marL="0" lvl="0" indent="0" algn="ctr" defTabSz="711200">
            <a:lnSpc>
              <a:spcPct val="90000"/>
            </a:lnSpc>
            <a:spcBef>
              <a:spcPct val="0"/>
            </a:spcBef>
            <a:spcAft>
              <a:spcPct val="35000"/>
            </a:spcAft>
            <a:buNone/>
          </a:pPr>
          <a:r>
            <a:rPr lang="en-US" sz="1600" kern="1200" dirty="0">
              <a:solidFill>
                <a:schemeClr val="tx1"/>
              </a:solidFill>
            </a:rPr>
            <a:t>Data Ethics</a:t>
          </a:r>
        </a:p>
      </dsp:txBody>
      <dsp:txXfrm>
        <a:off x="2367271" y="1705891"/>
        <a:ext cx="1071836" cy="517517"/>
      </dsp:txXfrm>
    </dsp:sp>
    <dsp:sp modelId="{FA190607-821D-4777-8D78-E2BB05870523}">
      <dsp:nvSpPr>
        <dsp:cNvPr id="0" name=""/>
        <dsp:cNvSpPr/>
      </dsp:nvSpPr>
      <dsp:spPr>
        <a:xfrm>
          <a:off x="2136496" y="2300078"/>
          <a:ext cx="1533386" cy="1533386"/>
        </a:xfrm>
        <a:prstGeom prst="ellipse">
          <a:avLst/>
        </a:prstGeom>
        <a:gradFill rotWithShape="0">
          <a:gsLst>
            <a:gs pos="0">
              <a:schemeClr val="tx2">
                <a:lumMod val="10000"/>
                <a:lumOff val="90000"/>
              </a:schemeClr>
            </a:gs>
            <a:gs pos="50000">
              <a:schemeClr val="tx2">
                <a:lumMod val="25000"/>
                <a:lumOff val="75000"/>
              </a:schemeClr>
            </a:gs>
            <a:gs pos="100000">
              <a:schemeClr val="tx2">
                <a:lumMod val="50000"/>
                <a:lumOff val="50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91440" numCol="1" spcCol="1270" anchor="ctr" anchorCtr="0">
          <a:noAutofit/>
        </a:bodyPr>
        <a:lstStyle/>
        <a:p>
          <a:pPr marL="0" lvl="0" indent="0" algn="ctr" defTabSz="711200">
            <a:lnSpc>
              <a:spcPct val="90000"/>
            </a:lnSpc>
            <a:spcBef>
              <a:spcPct val="0"/>
            </a:spcBef>
            <a:spcAft>
              <a:spcPct val="35000"/>
            </a:spcAft>
            <a:buNone/>
          </a:pPr>
          <a:r>
            <a:rPr lang="en-US" sz="1600" kern="1200">
              <a:solidFill>
                <a:schemeClr val="tx1"/>
              </a:solidFill>
            </a:rPr>
            <a:t>Ethical AI</a:t>
          </a:r>
        </a:p>
      </dsp:txBody>
      <dsp:txXfrm>
        <a:off x="2361055" y="2683425"/>
        <a:ext cx="1084267" cy="76669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77C89E-208C-4252-945A-ACDE831B9D31}">
      <dsp:nvSpPr>
        <dsp:cNvPr id="0" name=""/>
        <dsp:cNvSpPr/>
      </dsp:nvSpPr>
      <dsp:spPr>
        <a:xfrm>
          <a:off x="-5277029" y="-808195"/>
          <a:ext cx="6283807" cy="6283807"/>
        </a:xfrm>
        <a:prstGeom prst="blockArc">
          <a:avLst>
            <a:gd name="adj1" fmla="val 18900000"/>
            <a:gd name="adj2" fmla="val 2700000"/>
            <a:gd name="adj3" fmla="val 344"/>
          </a:avLst>
        </a:prstGeom>
        <a:solidFill>
          <a:schemeClr val="accent1"/>
        </a:solid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FDD67C-205A-42DD-8833-39EF6CDE19D3}">
      <dsp:nvSpPr>
        <dsp:cNvPr id="0" name=""/>
        <dsp:cNvSpPr/>
      </dsp:nvSpPr>
      <dsp:spPr>
        <a:xfrm>
          <a:off x="403465" y="260646"/>
          <a:ext cx="4184304" cy="914403"/>
        </a:xfrm>
        <a:prstGeom prst="rect">
          <a:avLst/>
        </a:prstGeom>
        <a:solidFill>
          <a:schemeClr val="tx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9941"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dirty="0">
              <a:solidFill>
                <a:schemeClr val="accent2"/>
              </a:solidFill>
            </a:rPr>
            <a:t>Responsible Innovation</a:t>
          </a:r>
          <a:r>
            <a:rPr lang="en-US" sz="1200" kern="1200" dirty="0">
              <a:solidFill>
                <a:schemeClr val="bg1"/>
              </a:solidFill>
            </a:rPr>
            <a:t>: Builds trust in the future through collective stewardship of science, products, and culture</a:t>
          </a:r>
        </a:p>
      </dsp:txBody>
      <dsp:txXfrm>
        <a:off x="403465" y="260646"/>
        <a:ext cx="4184304" cy="914403"/>
      </dsp:txXfrm>
    </dsp:sp>
    <dsp:sp modelId="{BB3B8F69-230F-4FB1-83B7-8D6498F26BC0}">
      <dsp:nvSpPr>
        <dsp:cNvPr id="0" name=""/>
        <dsp:cNvSpPr/>
      </dsp:nvSpPr>
      <dsp:spPr>
        <a:xfrm>
          <a:off x="83823" y="306369"/>
          <a:ext cx="822958" cy="822958"/>
        </a:xfrm>
        <a:prstGeom prst="ellipse">
          <a:avLst/>
        </a:prstGeom>
        <a:solidFill>
          <a:schemeClr val="tx2">
            <a:lumMod val="25000"/>
            <a:lumOff val="75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13A0C155-BC06-4578-8F7A-FD3928523CB0}">
      <dsp:nvSpPr>
        <dsp:cNvPr id="0" name=""/>
        <dsp:cNvSpPr/>
      </dsp:nvSpPr>
      <dsp:spPr>
        <a:xfrm>
          <a:off x="814280" y="1337886"/>
          <a:ext cx="3772638" cy="914403"/>
        </a:xfrm>
        <a:prstGeom prst="rect">
          <a:avLst/>
        </a:prstGeom>
        <a:solidFill>
          <a:schemeClr val="tx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9941"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a:solidFill>
                <a:schemeClr val="accent2"/>
              </a:solidFill>
            </a:rPr>
            <a:t>Digital Ethics</a:t>
          </a:r>
          <a:r>
            <a:rPr lang="en-US" sz="1200" kern="1200">
              <a:solidFill>
                <a:schemeClr val="bg1"/>
              </a:solidFill>
            </a:rPr>
            <a:t>: Work that is performed in service to responsible innovation to satisfy values, in accordance with principles, and in support of governance</a:t>
          </a:r>
        </a:p>
      </dsp:txBody>
      <dsp:txXfrm>
        <a:off x="814280" y="1337886"/>
        <a:ext cx="3772638" cy="914403"/>
      </dsp:txXfrm>
    </dsp:sp>
    <dsp:sp modelId="{669990E3-169B-4662-B33A-5DB56956225E}">
      <dsp:nvSpPr>
        <dsp:cNvPr id="0" name=""/>
        <dsp:cNvSpPr/>
      </dsp:nvSpPr>
      <dsp:spPr>
        <a:xfrm>
          <a:off x="495489" y="1383609"/>
          <a:ext cx="822958" cy="822958"/>
        </a:xfrm>
        <a:prstGeom prst="ellipse">
          <a:avLst/>
        </a:prstGeom>
        <a:solidFill>
          <a:schemeClr val="tx2">
            <a:lumMod val="25000"/>
            <a:lumOff val="75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067A6DE6-AA42-4AE3-9BDB-360B0B9C4094}">
      <dsp:nvSpPr>
        <dsp:cNvPr id="0" name=""/>
        <dsp:cNvSpPr/>
      </dsp:nvSpPr>
      <dsp:spPr>
        <a:xfrm>
          <a:off x="814280" y="2415126"/>
          <a:ext cx="3772638" cy="914403"/>
        </a:xfrm>
        <a:prstGeom prst="rect">
          <a:avLst/>
        </a:prstGeom>
        <a:solidFill>
          <a:schemeClr val="tx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9941"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a:solidFill>
                <a:schemeClr val="accent2"/>
              </a:solidFill>
            </a:rPr>
            <a:t>Data Ethics</a:t>
          </a:r>
          <a:r>
            <a:rPr lang="en-US" sz="1200" kern="1200">
              <a:solidFill>
                <a:schemeClr val="bg1"/>
              </a:solidFill>
            </a:rPr>
            <a:t>: Seeks to cure automated decision-support </a:t>
          </a:r>
          <a:r>
            <a:rPr lang="en-US" sz="1200" b="0" kern="1200">
              <a:solidFill>
                <a:schemeClr val="bg1"/>
              </a:solidFill>
            </a:rPr>
            <a:t>systems</a:t>
          </a:r>
          <a:r>
            <a:rPr lang="en-US" sz="1200" kern="1200">
              <a:solidFill>
                <a:schemeClr val="bg1"/>
              </a:solidFill>
            </a:rPr>
            <a:t> from the negative consequences of data quality issues</a:t>
          </a:r>
        </a:p>
      </dsp:txBody>
      <dsp:txXfrm>
        <a:off x="814280" y="2415126"/>
        <a:ext cx="3772638" cy="914403"/>
      </dsp:txXfrm>
    </dsp:sp>
    <dsp:sp modelId="{52EFFE3A-8753-459F-86D5-B21061DA178B}">
      <dsp:nvSpPr>
        <dsp:cNvPr id="0" name=""/>
        <dsp:cNvSpPr/>
      </dsp:nvSpPr>
      <dsp:spPr>
        <a:xfrm>
          <a:off x="495489" y="2460848"/>
          <a:ext cx="822958" cy="822958"/>
        </a:xfrm>
        <a:prstGeom prst="ellipse">
          <a:avLst/>
        </a:prstGeom>
        <a:solidFill>
          <a:schemeClr val="tx2">
            <a:lumMod val="25000"/>
            <a:lumOff val="75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66D5D711-41DD-4F9F-96D7-AC4744F151E1}">
      <dsp:nvSpPr>
        <dsp:cNvPr id="0" name=""/>
        <dsp:cNvSpPr/>
      </dsp:nvSpPr>
      <dsp:spPr>
        <a:xfrm>
          <a:off x="403465" y="3492365"/>
          <a:ext cx="4184304" cy="914403"/>
        </a:xfrm>
        <a:prstGeom prst="rect">
          <a:avLst/>
        </a:prstGeom>
        <a:solidFill>
          <a:schemeClr val="tx1"/>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9941" tIns="30480" rIns="30480" bIns="30480" numCol="1" spcCol="1270" anchor="ctr" anchorCtr="0">
          <a:noAutofit/>
        </a:bodyPr>
        <a:lstStyle/>
        <a:p>
          <a:pPr marL="0" lvl="0" indent="0" algn="l" defTabSz="533400">
            <a:lnSpc>
              <a:spcPct val="90000"/>
            </a:lnSpc>
            <a:spcBef>
              <a:spcPct val="0"/>
            </a:spcBef>
            <a:spcAft>
              <a:spcPct val="35000"/>
            </a:spcAft>
            <a:buNone/>
          </a:pPr>
          <a:r>
            <a:rPr lang="en-US" sz="1200" b="1" kern="1200">
              <a:solidFill>
                <a:schemeClr val="accent2"/>
              </a:solidFill>
            </a:rPr>
            <a:t>Ethical AI</a:t>
          </a:r>
          <a:r>
            <a:rPr lang="en-US" sz="1200" kern="1200">
              <a:solidFill>
                <a:schemeClr val="bg1"/>
              </a:solidFill>
            </a:rPr>
            <a:t>: A discipline concerned with fairness, bias, and efficacy of decision-support </a:t>
          </a:r>
          <a:r>
            <a:rPr lang="en-US" sz="1200" b="0" kern="1200">
              <a:solidFill>
                <a:schemeClr val="bg1"/>
              </a:solidFill>
            </a:rPr>
            <a:t>systems</a:t>
          </a:r>
          <a:r>
            <a:rPr lang="en-US" sz="1200" kern="1200">
              <a:solidFill>
                <a:schemeClr val="bg1"/>
              </a:solidFill>
            </a:rPr>
            <a:t> </a:t>
          </a:r>
        </a:p>
      </dsp:txBody>
      <dsp:txXfrm>
        <a:off x="403465" y="3492365"/>
        <a:ext cx="4184304" cy="914403"/>
      </dsp:txXfrm>
    </dsp:sp>
    <dsp:sp modelId="{AC952665-13C2-4C98-B0D3-C5B63F6AEE54}">
      <dsp:nvSpPr>
        <dsp:cNvPr id="0" name=""/>
        <dsp:cNvSpPr/>
      </dsp:nvSpPr>
      <dsp:spPr>
        <a:xfrm>
          <a:off x="83823" y="3538088"/>
          <a:ext cx="822958" cy="822958"/>
        </a:xfrm>
        <a:prstGeom prst="ellipse">
          <a:avLst/>
        </a:prstGeom>
        <a:solidFill>
          <a:schemeClr val="tx2">
            <a:lumMod val="25000"/>
            <a:lumOff val="7500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37A18-27CD-4BF4-80A6-51037BD46F11}">
      <dsp:nvSpPr>
        <dsp:cNvPr id="0" name=""/>
        <dsp:cNvSpPr/>
      </dsp:nvSpPr>
      <dsp:spPr>
        <a:xfrm>
          <a:off x="0" y="0"/>
          <a:ext cx="1540991" cy="3770312"/>
        </a:xfrm>
        <a:prstGeom prst="roundRect">
          <a:avLst>
            <a:gd name="adj" fmla="val 10000"/>
          </a:avLst>
        </a:prstGeom>
        <a:solidFill>
          <a:srgbClr val="D2ECFE"/>
        </a:solidFill>
        <a:ln w="1905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latin typeface="+mn-lt"/>
            </a:rPr>
            <a:t>We want AI to improve the world. </a:t>
          </a:r>
        </a:p>
      </dsp:txBody>
      <dsp:txXfrm>
        <a:off x="0" y="1508124"/>
        <a:ext cx="1540991" cy="1508124"/>
      </dsp:txXfrm>
    </dsp:sp>
    <dsp:sp modelId="{8AD0C49E-3467-4819-A8C0-E063FF0A23B9}">
      <dsp:nvSpPr>
        <dsp:cNvPr id="0" name=""/>
        <dsp:cNvSpPr/>
      </dsp:nvSpPr>
      <dsp:spPr>
        <a:xfrm>
          <a:off x="142738" y="226218"/>
          <a:ext cx="1255513" cy="1255513"/>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F7EB4E9E-A435-4ED5-B9B8-779254A69D14}">
      <dsp:nvSpPr>
        <dsp:cNvPr id="0" name=""/>
        <dsp:cNvSpPr/>
      </dsp:nvSpPr>
      <dsp:spPr>
        <a:xfrm>
          <a:off x="1587220" y="0"/>
          <a:ext cx="1540991" cy="3770312"/>
        </a:xfrm>
        <a:prstGeom prst="roundRect">
          <a:avLst>
            <a:gd name="adj" fmla="val 10000"/>
          </a:avLst>
        </a:prstGeom>
        <a:solidFill>
          <a:srgbClr val="012036">
            <a:lumMod val="10000"/>
            <a:lumOff val="90000"/>
          </a:srgbClr>
        </a:solidFill>
        <a:ln w="19050" cap="flat" cmpd="sng" algn="ctr">
          <a:solidFill>
            <a:srgbClr val="33A3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012036">
                  <a:hueOff val="0"/>
                  <a:satOff val="0"/>
                  <a:lumOff val="0"/>
                  <a:alphaOff val="0"/>
                </a:srgbClr>
              </a:solidFill>
              <a:latin typeface="+mn-lt"/>
              <a:ea typeface="+mn-ea"/>
              <a:cs typeface="+mn-cs"/>
            </a:rPr>
            <a:t>Responsible innovation is intentional.</a:t>
          </a:r>
        </a:p>
      </dsp:txBody>
      <dsp:txXfrm>
        <a:off x="1587220" y="1508124"/>
        <a:ext cx="1540991" cy="1508124"/>
      </dsp:txXfrm>
    </dsp:sp>
    <dsp:sp modelId="{270EF885-2BC4-4503-9A42-9F9DE03A34D8}">
      <dsp:nvSpPr>
        <dsp:cNvPr id="0" name=""/>
        <dsp:cNvSpPr/>
      </dsp:nvSpPr>
      <dsp:spPr>
        <a:xfrm>
          <a:off x="1729959" y="226218"/>
          <a:ext cx="1255513" cy="1255513"/>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CBA26EDF-D4F3-465B-A959-40F0408917F1}">
      <dsp:nvSpPr>
        <dsp:cNvPr id="0" name=""/>
        <dsp:cNvSpPr/>
      </dsp:nvSpPr>
      <dsp:spPr>
        <a:xfrm>
          <a:off x="3174441" y="0"/>
          <a:ext cx="1540991" cy="3770312"/>
        </a:xfrm>
        <a:prstGeom prst="roundRect">
          <a:avLst>
            <a:gd name="adj" fmla="val 10000"/>
          </a:avLst>
        </a:prstGeom>
        <a:solidFill>
          <a:srgbClr val="012036">
            <a:lumMod val="10000"/>
            <a:lumOff val="90000"/>
          </a:srgbClr>
        </a:solidFill>
        <a:ln w="19050" cap="flat" cmpd="sng" algn="ctr">
          <a:solidFill>
            <a:srgbClr val="33A3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012036">
                  <a:hueOff val="0"/>
                  <a:satOff val="0"/>
                  <a:lumOff val="0"/>
                  <a:alphaOff val="0"/>
                </a:srgbClr>
              </a:solidFill>
              <a:latin typeface="+mn-lt"/>
              <a:ea typeface="+mn-ea"/>
              <a:cs typeface="+mn-cs"/>
            </a:rPr>
            <a:t>Ethical and legal are not the same.</a:t>
          </a:r>
        </a:p>
      </dsp:txBody>
      <dsp:txXfrm>
        <a:off x="3174441" y="1508124"/>
        <a:ext cx="1540991" cy="1508124"/>
      </dsp:txXfrm>
    </dsp:sp>
    <dsp:sp modelId="{B982D3E1-CA3F-4739-A075-3B5019CCE6A1}">
      <dsp:nvSpPr>
        <dsp:cNvPr id="0" name=""/>
        <dsp:cNvSpPr/>
      </dsp:nvSpPr>
      <dsp:spPr>
        <a:xfrm>
          <a:off x="3317180" y="226218"/>
          <a:ext cx="1255513" cy="1255513"/>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012BBC5E-0A51-4354-AD6C-E0DF25F9520B}">
      <dsp:nvSpPr>
        <dsp:cNvPr id="0" name=""/>
        <dsp:cNvSpPr/>
      </dsp:nvSpPr>
      <dsp:spPr>
        <a:xfrm>
          <a:off x="4761662" y="0"/>
          <a:ext cx="1540991" cy="3770312"/>
        </a:xfrm>
        <a:prstGeom prst="roundRect">
          <a:avLst>
            <a:gd name="adj" fmla="val 10000"/>
          </a:avLst>
        </a:prstGeom>
        <a:solidFill>
          <a:srgbClr val="012036">
            <a:lumMod val="10000"/>
            <a:lumOff val="90000"/>
          </a:srgbClr>
        </a:solidFill>
        <a:ln w="19050" cap="flat" cmpd="sng" algn="ctr">
          <a:solidFill>
            <a:srgbClr val="33A3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US" sz="1600" kern="1200">
              <a:solidFill>
                <a:srgbClr val="012036">
                  <a:hueOff val="0"/>
                  <a:satOff val="0"/>
                  <a:lumOff val="0"/>
                  <a:alphaOff val="0"/>
                </a:srgbClr>
              </a:solidFill>
              <a:latin typeface="+mn-lt"/>
              <a:ea typeface="+mn-ea"/>
              <a:cs typeface="+mn-cs"/>
            </a:rPr>
            <a:t>We aim to protect vulnerable groups.</a:t>
          </a:r>
        </a:p>
      </dsp:txBody>
      <dsp:txXfrm>
        <a:off x="4761662" y="1508124"/>
        <a:ext cx="1540991" cy="1508124"/>
      </dsp:txXfrm>
    </dsp:sp>
    <dsp:sp modelId="{09613E6A-B392-4B42-9418-E29EFE765ADD}">
      <dsp:nvSpPr>
        <dsp:cNvPr id="0" name=""/>
        <dsp:cNvSpPr/>
      </dsp:nvSpPr>
      <dsp:spPr>
        <a:xfrm>
          <a:off x="4904401" y="226218"/>
          <a:ext cx="1255513" cy="1255513"/>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37B15BC1-2115-4966-BEE4-4F47CAA83A86}">
      <dsp:nvSpPr>
        <dsp:cNvPr id="0" name=""/>
        <dsp:cNvSpPr/>
      </dsp:nvSpPr>
      <dsp:spPr>
        <a:xfrm>
          <a:off x="6348883" y="0"/>
          <a:ext cx="1540991" cy="3770312"/>
        </a:xfrm>
        <a:prstGeom prst="roundRect">
          <a:avLst>
            <a:gd name="adj" fmla="val 10000"/>
          </a:avLst>
        </a:prstGeom>
        <a:solidFill>
          <a:srgbClr val="012036">
            <a:lumMod val="10000"/>
            <a:lumOff val="90000"/>
          </a:srgbClr>
        </a:solidFill>
        <a:ln w="19050" cap="flat" cmpd="sng" algn="ctr">
          <a:solidFill>
            <a:srgbClr val="33A3F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endParaRPr lang="en-US" sz="1600" kern="1200">
            <a:solidFill>
              <a:srgbClr val="012036">
                <a:hueOff val="0"/>
                <a:satOff val="0"/>
                <a:lumOff val="0"/>
                <a:alphaOff val="0"/>
              </a:srgbClr>
            </a:solidFill>
            <a:latin typeface="+mn-lt"/>
            <a:ea typeface="+mn-ea"/>
            <a:cs typeface="+mn-cs"/>
          </a:endParaRPr>
        </a:p>
        <a:p>
          <a:pPr marL="0" lvl="0" indent="0" algn="ctr" defTabSz="711200">
            <a:lnSpc>
              <a:spcPct val="90000"/>
            </a:lnSpc>
            <a:spcBef>
              <a:spcPct val="0"/>
            </a:spcBef>
            <a:spcAft>
              <a:spcPct val="35000"/>
            </a:spcAft>
            <a:buNone/>
          </a:pPr>
          <a:r>
            <a:rPr lang="en-US" sz="1600" kern="1200">
              <a:solidFill>
                <a:srgbClr val="012036">
                  <a:hueOff val="0"/>
                  <a:satOff val="0"/>
                  <a:lumOff val="0"/>
                  <a:alphaOff val="0"/>
                </a:srgbClr>
              </a:solidFill>
              <a:latin typeface="+mn-lt"/>
              <a:ea typeface="+mn-ea"/>
              <a:cs typeface="+mn-cs"/>
            </a:rPr>
            <a:t>AI practitioners seek to do no harm and to address injustice. </a:t>
          </a:r>
        </a:p>
      </dsp:txBody>
      <dsp:txXfrm>
        <a:off x="6348883" y="1508124"/>
        <a:ext cx="1540991" cy="1508124"/>
      </dsp:txXfrm>
    </dsp:sp>
    <dsp:sp modelId="{A1BC6614-CB1A-4BD2-B938-83BB171F6C19}">
      <dsp:nvSpPr>
        <dsp:cNvPr id="0" name=""/>
        <dsp:cNvSpPr/>
      </dsp:nvSpPr>
      <dsp:spPr>
        <a:xfrm>
          <a:off x="6491622" y="226218"/>
          <a:ext cx="1255513" cy="1255513"/>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4FBA6C9F-6C85-4FD6-B683-9126A5BF136B}">
      <dsp:nvSpPr>
        <dsp:cNvPr id="0" name=""/>
        <dsp:cNvSpPr/>
      </dsp:nvSpPr>
      <dsp:spPr>
        <a:xfrm>
          <a:off x="315594" y="3176191"/>
          <a:ext cx="7258685" cy="565546"/>
        </a:xfrm>
        <a:prstGeom prst="leftRightArrow">
          <a:avLst/>
        </a:prstGeom>
        <a:solidFill>
          <a:schemeClr val="tx2"/>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0512E5-3ECD-40D7-9FB5-852B1419F1EB}" type="datetimeFigureOut">
              <a:rPr lang="en-US" smtClean="0"/>
              <a:t>5/6/2025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0B09B-893A-478E-AB1A-AEF14A476166}" type="slidenum">
              <a:rPr lang="en-US" smtClean="0"/>
              <a:t>‹#›</a:t>
            </a:fld>
            <a:endParaRPr lang="en-US"/>
          </a:p>
        </p:txBody>
      </p:sp>
    </p:spTree>
    <p:extLst>
      <p:ext uri="{BB962C8B-B14F-4D97-AF65-F5344CB8AC3E}">
        <p14:creationId xmlns:p14="http://schemas.microsoft.com/office/powerpoint/2010/main" val="4086229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www.sas.com/viyaforlearners"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www.sas.com/wfl" TargetMode="External"/><Relationship Id="rId4" Type="http://schemas.openxmlformats.org/officeDocument/2006/relationships/hyperlink" Target="http://www.sas.com/ondemand" TargetMode="Externa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youtube.com/watch?v=NRZPUs3tBM4&amp;t=8s"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4F696-E67A-5340-0A7B-A3E0DDE343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3EFB5B-FA6F-D398-F02D-EC3AB3CE3B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7D3A92-0A57-F3B4-CA5C-4E308796C5AC}"/>
              </a:ext>
            </a:extLst>
          </p:cNvPr>
          <p:cNvSpPr>
            <a:spLocks noGrp="1"/>
          </p:cNvSpPr>
          <p:nvPr>
            <p:ph type="body" idx="1"/>
          </p:nvPr>
        </p:nvSpPr>
        <p:spPr/>
        <p:txBody>
          <a:bodyPr/>
          <a:lstStyle/>
          <a:p>
            <a:endParaRPr lang="en-CA"/>
          </a:p>
        </p:txBody>
      </p:sp>
      <p:sp>
        <p:nvSpPr>
          <p:cNvPr id="4" name="Slide Number Placeholder 3">
            <a:extLst>
              <a:ext uri="{FF2B5EF4-FFF2-40B4-BE49-F238E27FC236}">
                <a16:creationId xmlns:a16="http://schemas.microsoft.com/office/drawing/2014/main" id="{C56A75BF-FC92-2D74-7DD8-FD1B281B7CFF}"/>
              </a:ext>
            </a:extLst>
          </p:cNvPr>
          <p:cNvSpPr>
            <a:spLocks noGrp="1"/>
          </p:cNvSpPr>
          <p:nvPr>
            <p:ph type="sldNum" sz="quarter" idx="5"/>
          </p:nvPr>
        </p:nvSpPr>
        <p:spPr/>
        <p:txBody>
          <a:bodyPr/>
          <a:lstStyle/>
          <a:p>
            <a:fld id="{BE20B09B-893A-478E-AB1A-AEF14A476166}" type="slidenum">
              <a:rPr lang="en-US" smtClean="0"/>
              <a:t>3</a:t>
            </a:fld>
            <a:endParaRPr lang="en-US"/>
          </a:p>
        </p:txBody>
      </p:sp>
    </p:spTree>
    <p:extLst>
      <p:ext uri="{BB962C8B-B14F-4D97-AF65-F5344CB8AC3E}">
        <p14:creationId xmlns:p14="http://schemas.microsoft.com/office/powerpoint/2010/main" val="3455320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The AI &amp; Analytics life cycle helps you </a:t>
            </a:r>
            <a:r>
              <a:rPr lang="en-US" sz="1200" b="1" dirty="0">
                <a:latin typeface="+mn-lt"/>
              </a:rPr>
              <a:t>organize the activities you perform </a:t>
            </a:r>
            <a:r>
              <a:rPr lang="en-US" sz="1200" dirty="0">
                <a:latin typeface="+mn-lt"/>
              </a:rPr>
              <a:t>in going from a Question to making a Decision. </a:t>
            </a:r>
          </a:p>
          <a:p>
            <a:endParaRPr lang="en-US" sz="1200" dirty="0">
              <a:latin typeface="+mn-lt"/>
            </a:endParaRPr>
          </a:p>
          <a:p>
            <a:r>
              <a:rPr lang="en-US" sz="1200" dirty="0">
                <a:latin typeface="+mn-lt"/>
              </a:rPr>
              <a:t>To the extent that data are driving those decisions, you can also consider how the data are being generated, curated, stored, and consumed.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FF5C5C-A6EA-5542-8EDB-3BB2268D24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28666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r>
              <a:rPr lang="en-US" sz="1200" dirty="0">
                <a:latin typeface="+mn-lt"/>
              </a:rPr>
              <a:t>The data chain of custody, or the data supply chain, is a useful heuristic for organizing the migration of data from acquisition to disposal, and everywhere in between. </a:t>
            </a:r>
          </a:p>
          <a:p>
            <a:endParaRPr lang="en-US" sz="1200" dirty="0">
              <a:latin typeface="+mn-lt"/>
            </a:endParaRPr>
          </a:p>
          <a:p>
            <a:r>
              <a:rPr lang="en-US" sz="1200" dirty="0">
                <a:latin typeface="+mn-lt"/>
              </a:rPr>
              <a:t>Responsible innovation in the data supply chain </a:t>
            </a:r>
            <a:r>
              <a:rPr lang="en-US" sz="1200" b="0" i="0" dirty="0">
                <a:solidFill>
                  <a:srgbClr val="000000"/>
                </a:solidFill>
                <a:effectLst/>
                <a:latin typeface="+mn-lt"/>
              </a:rPr>
              <a:t>“seeks to cure automated decision-support systems from the negative consequences of data quality issues with a systemic approach to integrity and provenance throughout the data supply chain.”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mn-lt"/>
              </a:rPr>
              <a:t>-- In simpler terms, </a:t>
            </a:r>
            <a:r>
              <a:rPr lang="en-US" sz="1200" b="1" i="0" u="none" strike="noStrike" dirty="0">
                <a:solidFill>
                  <a:srgbClr val="000000"/>
                </a:solidFill>
                <a:effectLst/>
                <a:latin typeface="+mn-lt"/>
              </a:rPr>
              <a:t>r</a:t>
            </a:r>
            <a:r>
              <a:rPr lang="en-US" sz="1200" b="1" i="0" u="none" strike="noStrike" dirty="0">
                <a:solidFill>
                  <a:srgbClr val="000000"/>
                </a:solidFill>
                <a:effectLst/>
              </a:rPr>
              <a:t>esponsible innovation in the data supply chain</a:t>
            </a:r>
            <a:r>
              <a:rPr lang="en-US" sz="1200" b="0" i="0" u="none" strike="noStrike" dirty="0">
                <a:solidFill>
                  <a:srgbClr val="000000"/>
                </a:solidFill>
                <a:effectLst/>
                <a:latin typeface="-webkit-standard"/>
              </a:rPr>
              <a:t> means making sure that </a:t>
            </a:r>
            <a:r>
              <a:rPr lang="en-US" sz="1200" b="1" i="0" u="none" strike="noStrike" dirty="0">
                <a:solidFill>
                  <a:srgbClr val="000000"/>
                </a:solidFill>
                <a:effectLst/>
              </a:rPr>
              <a:t>automated systems make decisions based on accurate, trustworthy data</a:t>
            </a:r>
            <a:r>
              <a:rPr lang="en-US" sz="1200" b="0" i="0" u="none" strike="noStrike" dirty="0">
                <a:solidFill>
                  <a:srgbClr val="000000"/>
                </a:solidFill>
                <a:effectLst/>
                <a:latin typeface="-webkit-standard"/>
              </a:rPr>
              <a:t>. If the data is flawed, the system can make bad choices. To prevent this, responsible innovation focuses on </a:t>
            </a:r>
            <a:r>
              <a:rPr lang="en-US" sz="1200" b="1" i="0" u="none" strike="noStrike" dirty="0">
                <a:solidFill>
                  <a:srgbClr val="000000"/>
                </a:solidFill>
                <a:effectLst/>
              </a:rPr>
              <a:t>keeping data clean, reliable, and properly tracked from start to finish</a:t>
            </a:r>
            <a:r>
              <a:rPr lang="en-US" sz="1200" b="0" i="0" u="none" strike="noStrike" dirty="0">
                <a:solidFill>
                  <a:srgbClr val="000000"/>
                </a:solidFill>
                <a:effectLst/>
                <a:latin typeface="-webkit-standard"/>
              </a:rPr>
              <a:t>—so businesses and organizations can trust the insights they get.</a:t>
            </a:r>
            <a:endParaRPr lang="en-US" sz="1200" dirty="0"/>
          </a:p>
          <a:p>
            <a:endParaRPr lang="en-US" sz="1200" dirty="0">
              <a:latin typeface="+mn-lt"/>
            </a:endParaRPr>
          </a:p>
          <a:p>
            <a:endParaRPr lang="en-US" sz="120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One value in thinking about the data supply chain alongside the AI and Analytics life cycle is that you have an organizing map for the custodial responsibility of working with any data in any context. Knowing where you are along the data supply chain can help you think about potential challenges, pitfalls, and common biases that can arise in working with data.  </a:t>
            </a:r>
          </a:p>
          <a:p>
            <a:endParaRPr lang="en-US" sz="1200" dirty="0">
              <a:latin typeface="+mn-lt"/>
            </a:endParaRP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3CADA8E6-D30E-41AA-8B37-F85C4169806E}" type="slidenum">
              <a:rPr lang="en-US" smtClean="0"/>
              <a:t>15</a:t>
            </a:fld>
            <a:endParaRPr lang="en-US"/>
          </a:p>
        </p:txBody>
      </p:sp>
    </p:spTree>
    <p:extLst>
      <p:ext uri="{BB962C8B-B14F-4D97-AF65-F5344CB8AC3E}">
        <p14:creationId xmlns:p14="http://schemas.microsoft.com/office/powerpoint/2010/main" val="2723601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mn-lt"/>
              </a:rPr>
              <a:t>Let’s look at the phases of the data supply chain. </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Starting the data supply chain, a person, process, or system creates and publishes/shares data.</a:t>
            </a:r>
          </a:p>
          <a:p>
            <a:pPr marL="628650" lvl="1" indent="-171450">
              <a:buFont typeface="Arial" panose="020B0604020202020204" pitchFamily="34" charset="0"/>
              <a:buChar char="•"/>
            </a:pPr>
            <a:r>
              <a:rPr lang="en-US" dirty="0"/>
              <a:t>To start working with any data source, you must acquire the data, from sensors, systems, or humans, recording its provenance and consent for use wherever possible.</a:t>
            </a:r>
          </a:p>
          <a:p>
            <a:pPr marL="628650" lvl="1" indent="-171450">
              <a:buFont typeface="Arial" panose="020B0604020202020204" pitchFamily="34" charset="0"/>
              <a:buChar char="•"/>
            </a:pPr>
            <a:r>
              <a:rPr lang="en-US" dirty="0"/>
              <a:t>The data then needs to be stored somewhere, which entails recording data to a trusted location that is both secure and easily accessible for further manipulation.</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You’ve obtained data, and now a person, process, or system transforms, moves, or analyzed data. This is when data are managed, prepared, and modeled. </a:t>
            </a:r>
            <a:r>
              <a:rPr lang="en-US" b="1" dirty="0"/>
              <a:t>Most of the AI &amp; Analytics life cycle runs alongside this part of the data supply chain. </a:t>
            </a:r>
          </a:p>
          <a:p>
            <a:pPr marL="628650" lvl="1" indent="-171450">
              <a:buFont typeface="Arial" panose="020B0604020202020204" pitchFamily="34" charset="0"/>
              <a:buChar char="•"/>
            </a:pPr>
            <a:r>
              <a:rPr lang="en-US" dirty="0"/>
              <a:t>During pre-processing, you combine disparate data sets to create a larger dataset that is greater than the sum of its parts.</a:t>
            </a:r>
          </a:p>
          <a:p>
            <a:pPr marL="628650" lvl="1" indent="-171450">
              <a:buFont typeface="Arial" panose="020B0604020202020204" pitchFamily="34" charset="0"/>
              <a:buChar char="•"/>
            </a:pPr>
            <a:r>
              <a:rPr lang="en-US" dirty="0"/>
              <a:t>During model building, you examine and transform data with the purpose of extracting information and discovering new insights.</a:t>
            </a:r>
          </a:p>
          <a:p>
            <a:pPr marL="171450" lvl="0" indent="-171450">
              <a:buFont typeface="Arial" panose="020B0604020202020204" pitchFamily="34" charset="0"/>
              <a:buChar char="•"/>
            </a:pPr>
            <a:endParaRPr lang="en-US" dirty="0"/>
          </a:p>
          <a:p>
            <a:pPr marL="171450" lvl="0" indent="-171450">
              <a:buFont typeface="Arial" panose="020B0604020202020204" pitchFamily="34" charset="0"/>
              <a:buChar char="•"/>
            </a:pPr>
            <a:r>
              <a:rPr lang="en-US" dirty="0"/>
              <a:t>Finally, a person, process, or system benefits from manipulated data. This is when data are deployed and consumed. </a:t>
            </a:r>
          </a:p>
          <a:p>
            <a:pPr marL="628650" lvl="1" indent="-171450">
              <a:buFont typeface="Arial" panose="020B0604020202020204" pitchFamily="34" charset="0"/>
              <a:buChar char="•"/>
            </a:pPr>
            <a:r>
              <a:rPr lang="en-US" dirty="0"/>
              <a:t>Model deployment applies the insights gained from data analysis towards making decisions, affecting change, or delivering a product or service.</a:t>
            </a:r>
          </a:p>
          <a:p>
            <a:pPr marL="628650" lvl="1" indent="-171450">
              <a:buFont typeface="Arial" panose="020B0604020202020204" pitchFamily="34" charset="0"/>
              <a:buChar char="•"/>
            </a:pPr>
            <a:r>
              <a:rPr lang="en-US" dirty="0"/>
              <a:t>Sharing and/or selling data entails providing access or data insights to new sets of data manipulators or consumers.</a:t>
            </a:r>
          </a:p>
          <a:p>
            <a:pPr marL="628650" lvl="1" indent="-171450">
              <a:buFont typeface="Arial" panose="020B0604020202020204" pitchFamily="34" charset="0"/>
              <a:buChar char="•"/>
            </a:pPr>
            <a:r>
              <a:rPr lang="en-US" dirty="0"/>
              <a:t>Finally, you dispose of data by removing data from servers to prevent future release or use.</a:t>
            </a:r>
          </a:p>
          <a:p>
            <a:endParaRPr lang="en-US" sz="1200" dirty="0">
              <a:latin typeface="+mn-lt"/>
            </a:endParaRPr>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3CADA8E6-D30E-41AA-8B37-F85C4169806E}" type="slidenum">
              <a:rPr lang="en-US" smtClean="0"/>
              <a:t>16</a:t>
            </a:fld>
            <a:endParaRPr lang="en-US"/>
          </a:p>
        </p:txBody>
      </p:sp>
    </p:spTree>
    <p:extLst>
      <p:ext uri="{BB962C8B-B14F-4D97-AF65-F5344CB8AC3E}">
        <p14:creationId xmlns:p14="http://schemas.microsoft.com/office/powerpoint/2010/main" val="19742521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Bias is most commonly defined as “prejudice in favor of or against one thing, person, or group compared with another, usually in a way considered to be unfair.”</a:t>
            </a:r>
          </a:p>
          <a:p>
            <a:r>
              <a:rPr lang="en-US" dirty="0"/>
              <a:t>However, bias has different meanings depending on the context, and is not always bad. </a:t>
            </a:r>
          </a:p>
          <a:p>
            <a:r>
              <a:rPr lang="en-US" dirty="0"/>
              <a:t>&lt;&lt;*&gt;&gt;Bias is universal among humans. &lt;&lt;*&gt;&gt;Biases enable people to process information more efficiently and can be adaptive in some circumstances. </a:t>
            </a:r>
          </a:p>
          <a:p>
            <a:r>
              <a:rPr lang="en-US" dirty="0"/>
              <a:t>&lt;&lt;*&gt;&gt;In statistics, bias is “a systematic distortion of a statistical result due to a factor not allowed for in its derivation” </a:t>
            </a:r>
          </a:p>
          <a:p>
            <a:r>
              <a:rPr lang="en-US" dirty="0"/>
              <a:t>&lt;&lt;*&gt;&gt;In machine learning, bias is “a systematic error that occurs in the machine learning model itself due to incorrect assumptions in the ML process”</a:t>
            </a:r>
          </a:p>
          <a:p>
            <a:endParaRPr lang="en-US" dirty="0"/>
          </a:p>
          <a:p>
            <a:r>
              <a:rPr lang="en-US" dirty="0"/>
              <a:t>In this course, we will specifically consider unwanted bias as it pertains to an AI or analytics decision system.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279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dirty="0">
                <a:solidFill>
                  <a:srgbClr val="000000"/>
                </a:solidFill>
                <a:effectLst/>
                <a:latin typeface="+mn-lt"/>
              </a:rPr>
              <a:t>Manual decision-making is subject to human bias. </a:t>
            </a:r>
          </a:p>
          <a:p>
            <a:r>
              <a:rPr lang="en-CA" b="0" dirty="0"/>
              <a:t>Recency: </a:t>
            </a:r>
            <a:r>
              <a:rPr lang="en-US" b="0" i="0" u="none" strike="noStrike" dirty="0">
                <a:solidFill>
                  <a:srgbClr val="232333"/>
                </a:solidFill>
                <a:effectLst/>
                <a:latin typeface="Almaden Sans"/>
              </a:rPr>
              <a:t>This is where it's a type of cognitive bias where the most recent information that we obtained is the most memorable. </a:t>
            </a:r>
          </a:p>
          <a:p>
            <a:r>
              <a:rPr lang="en-US" b="0" i="0" u="none" strike="noStrike" dirty="0">
                <a:solidFill>
                  <a:srgbClr val="232333"/>
                </a:solidFill>
                <a:effectLst/>
                <a:latin typeface="Almaden Sans"/>
              </a:rPr>
              <a:t>Affinity: Also called </a:t>
            </a:r>
            <a:r>
              <a:rPr lang="en-US" b="0" i="0" u="none" strike="noStrike" dirty="0">
                <a:solidFill>
                  <a:srgbClr val="1F1F1F"/>
                </a:solidFill>
                <a:effectLst/>
                <a:latin typeface="Google Sans"/>
              </a:rPr>
              <a:t>similarity bias</a:t>
            </a:r>
            <a:r>
              <a:rPr lang="en-US" b="0" i="0" u="none" strike="noStrike" dirty="0">
                <a:solidFill>
                  <a:srgbClr val="232333"/>
                </a:solidFill>
                <a:effectLst/>
                <a:latin typeface="Almaden Sans"/>
              </a:rPr>
              <a:t> -- another type of bias where we have a disproportionate preference for individuals or things that we relate to in some way.</a:t>
            </a:r>
          </a:p>
          <a:p>
            <a:r>
              <a:rPr lang="en-US" b="0" i="0" u="none" strike="noStrike" dirty="0">
                <a:solidFill>
                  <a:srgbClr val="232333"/>
                </a:solidFill>
                <a:effectLst/>
                <a:latin typeface="Almaden Sans"/>
              </a:rPr>
              <a:t>Anchoring: Bias where an initial piece of information, sometimes called a reference point or an anchor, influences our perception</a:t>
            </a:r>
            <a:endParaRPr lang="en-CA"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0010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How to combat human bias: choosing the right variables, models that are explainable, and being transparent with why certain outcomes were chosen.</a:t>
            </a:r>
          </a:p>
          <a:p>
            <a:endParaRPr lang="en-US" dirty="0"/>
          </a:p>
          <a:p>
            <a:r>
              <a:rPr lang="en-US" dirty="0"/>
              <a:t>Automating your data-driven decision-making can also remove some unwanted bias. However, just because a decision is made automatically doesn't mean that it's unbiased, or ethical, or even correct., automation can even magnify and exacerbate unfairness in a system. This isn’t malicious. The AI machine just does what it's programmed to do. </a:t>
            </a:r>
          </a:p>
          <a:p>
            <a:endParaRPr lang="en-US" dirty="0"/>
          </a:p>
          <a:p>
            <a:r>
              <a:rPr lang="en-US" dirty="0"/>
              <a:t>Human oversight is the solution – call this the “Human In the Loop Approach” where everyone from designers to data stewards to data scientists look for and mitigate bias and unfairness in the system.</a:t>
            </a:r>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srgbClr val="000000"/>
                </a:solidFill>
                <a:effectLst/>
                <a:uLnTx/>
                <a:uFillTx/>
                <a:latin typeface="Anova Light" pitchFamily="3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srgbClr val="000000"/>
              </a:solidFill>
              <a:effectLst/>
              <a:uLnTx/>
              <a:uFillTx/>
              <a:latin typeface="Anova Light" pitchFamily="34"/>
              <a:ea typeface="+mn-ea"/>
              <a:cs typeface="+mn-cs"/>
            </a:endParaRPr>
          </a:p>
        </p:txBody>
      </p:sp>
    </p:spTree>
    <p:extLst>
      <p:ext uri="{BB962C8B-B14F-4D97-AF65-F5344CB8AC3E}">
        <p14:creationId xmlns:p14="http://schemas.microsoft.com/office/powerpoint/2010/main" val="3843920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mn-lt"/>
              </a:rPr>
              <a:t>A common perception is that omitting information about protected attributes, such as gender, age, or ethnic origin can guarantee that an AI system is not biased and does not lead to discrimination. It's believed that a simple way to reduce bias against vulnerable groups is to exclude information about group membership in the model. </a:t>
            </a:r>
          </a:p>
          <a:p>
            <a:endParaRPr lang="en-US" sz="1200" dirty="0">
              <a:latin typeface="+mn-lt"/>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effectLst/>
                <a:latin typeface="+mn-lt"/>
              </a:rPr>
              <a:t>This is not necessarily true!</a:t>
            </a:r>
          </a:p>
        </p:txBody>
      </p:sp>
      <p:sp>
        <p:nvSpPr>
          <p:cNvPr id="4" name="Slide Number Placeholder 3"/>
          <p:cNvSpPr>
            <a:spLocks noGrp="1"/>
          </p:cNvSpPr>
          <p:nvPr>
            <p:ph type="sldNum" sz="quarter" idx="5"/>
          </p:nvPr>
        </p:nvSpPr>
        <p:spPr/>
        <p:txBody>
          <a:bodyPr/>
          <a:lstStyle/>
          <a:p>
            <a:fld id="{3CADA8E6-D30E-41AA-8B37-F85C4169806E}" type="slidenum">
              <a:rPr lang="en-US" smtClean="0"/>
              <a:t>20</a:t>
            </a:fld>
            <a:endParaRPr lang="en-US"/>
          </a:p>
        </p:txBody>
      </p:sp>
    </p:spTree>
    <p:extLst>
      <p:ext uri="{BB962C8B-B14F-4D97-AF65-F5344CB8AC3E}">
        <p14:creationId xmlns:p14="http://schemas.microsoft.com/office/powerpoint/2010/main" val="3516176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effectLst/>
                <a:latin typeface="+mn-lt"/>
              </a:rPr>
              <a:t>Information can potentially indicate protected characteristics by proxy, which can often be found in data sets, and can lead to discrimination. </a:t>
            </a:r>
            <a:br>
              <a:rPr lang="en-US" sz="1200" dirty="0">
                <a:effectLst/>
                <a:latin typeface="+mn-lt"/>
              </a:rPr>
            </a:br>
            <a:r>
              <a:rPr lang="en-US" sz="1200" dirty="0">
                <a:latin typeface="+mn-lt"/>
              </a:rPr>
              <a:t>This is because the data often reflect historical bias in other variables that might seem on the surface to be innocuous, so it’s not sufficient to remove sensitive variables from models.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200" dirty="0">
              <a:latin typeface="+mn-lt"/>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latin typeface="+mn-lt"/>
              </a:rPr>
              <a:t>Mitigating bias is an active and intentional part of data analysis.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200" dirty="0">
              <a:effectLst/>
              <a:latin typeface="+mn-lt"/>
            </a:endParaRPr>
          </a:p>
        </p:txBody>
      </p:sp>
      <p:sp>
        <p:nvSpPr>
          <p:cNvPr id="4" name="Slide Number Placeholder 3"/>
          <p:cNvSpPr>
            <a:spLocks noGrp="1"/>
          </p:cNvSpPr>
          <p:nvPr>
            <p:ph type="sldNum" sz="quarter" idx="5"/>
          </p:nvPr>
        </p:nvSpPr>
        <p:spPr/>
        <p:txBody>
          <a:bodyPr/>
          <a:lstStyle/>
          <a:p>
            <a:fld id="{3CADA8E6-D30E-41AA-8B37-F85C4169806E}" type="slidenum">
              <a:rPr lang="en-US" smtClean="0"/>
              <a:t>21</a:t>
            </a:fld>
            <a:endParaRPr lang="en-US"/>
          </a:p>
        </p:txBody>
      </p:sp>
    </p:spTree>
    <p:extLst>
      <p:ext uri="{BB962C8B-B14F-4D97-AF65-F5344CB8AC3E}">
        <p14:creationId xmlns:p14="http://schemas.microsoft.com/office/powerpoint/2010/main" val="2996082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A9594-703B-E244-C18B-6E3993AE3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F99A81-4FC3-BA97-DCCB-246CBEA92E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092313-E964-4F80-5AC6-513B9F95A2B3}"/>
              </a:ext>
            </a:extLst>
          </p:cNvPr>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effectLst/>
                <a:latin typeface="+mn-lt"/>
              </a:rPr>
              <a:t>This point also emphasizes the importance of understanding the types of bias that lead to discrimination. To ensure that the impact of AI systems does not lead to discrimination, AI practitioners might need to include sensitive variables. </a:t>
            </a:r>
          </a:p>
          <a:p>
            <a:endParaRPr lang="en-US" sz="1200" dirty="0">
              <a:latin typeface="+mn-lt"/>
              <a:cs typeface="Calibri"/>
            </a:endParaRPr>
          </a:p>
        </p:txBody>
      </p:sp>
      <p:sp>
        <p:nvSpPr>
          <p:cNvPr id="4" name="Slide Number Placeholder 3">
            <a:extLst>
              <a:ext uri="{FF2B5EF4-FFF2-40B4-BE49-F238E27FC236}">
                <a16:creationId xmlns:a16="http://schemas.microsoft.com/office/drawing/2014/main" id="{1DEF1FC9-9DF8-6AE8-E897-33267BC2A760}"/>
              </a:ext>
            </a:extLst>
          </p:cNvPr>
          <p:cNvSpPr>
            <a:spLocks noGrp="1"/>
          </p:cNvSpPr>
          <p:nvPr>
            <p:ph type="sldNum" sz="quarter" idx="5"/>
          </p:nvPr>
        </p:nvSpPr>
        <p:spPr/>
        <p:txBody>
          <a:bodyPr/>
          <a:lstStyle/>
          <a:p>
            <a:fld id="{3CADA8E6-D30E-41AA-8B37-F85C4169806E}" type="slidenum">
              <a:rPr lang="en-US" smtClean="0"/>
              <a:t>22</a:t>
            </a:fld>
            <a:endParaRPr lang="en-US"/>
          </a:p>
        </p:txBody>
      </p:sp>
    </p:spTree>
    <p:extLst>
      <p:ext uri="{BB962C8B-B14F-4D97-AF65-F5344CB8AC3E}">
        <p14:creationId xmlns:p14="http://schemas.microsoft.com/office/powerpoint/2010/main" val="4097173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150"/>
              </a:spcBef>
              <a:spcAft>
                <a:spcPts val="150"/>
              </a:spcAft>
              <a:buFont typeface="Arial" panose="020B0604020202020204" pitchFamily="34" charset="0"/>
              <a:buNone/>
            </a:pPr>
            <a:r>
              <a:rPr lang="en-US" dirty="0"/>
              <a:t>Bringing back up the data chain of custody again, because this is the process with which we ingest we store, we use, and we dispose of data. We just talked about biases. So data comes in an organization in a variety of different ways. But at any point within this data supply chain biases can start to creep in. There's lots of biases that might even be already built into the data before it even reaches this process.</a:t>
            </a:r>
          </a:p>
          <a:p>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292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B87C0-CE0A-F10C-2A40-8502E73357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6B902D-5A9F-50AB-67C9-95643371B7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50F376-89EC-E8C7-EC0D-B3668FD8A90E}"/>
              </a:ext>
            </a:extLst>
          </p:cNvPr>
          <p:cNvSpPr>
            <a:spLocks noGrp="1"/>
          </p:cNvSpPr>
          <p:nvPr>
            <p:ph type="body" idx="1"/>
          </p:nvPr>
        </p:nvSpPr>
        <p:spPr/>
        <p:txBody>
          <a:bodyPr>
            <a:normAutofit/>
          </a:bodyPr>
          <a:lstStyle/>
          <a:p>
            <a:pPr marL="0" marR="0" lvl="0" indent="0" algn="l" defTabSz="1828800" rtl="0" eaLnBrk="1" fontAlgn="auto" latinLnBrk="0" hangingPunct="1">
              <a:lnSpc>
                <a:spcPct val="100000"/>
              </a:lnSpc>
              <a:spcBef>
                <a:spcPts val="0"/>
              </a:spcBef>
              <a:spcAft>
                <a:spcPts val="0"/>
              </a:spcAft>
              <a:buClr>
                <a:schemeClr val="accent5"/>
              </a:buClr>
              <a:buSzTx/>
              <a:buNone/>
              <a:tabLst/>
              <a:defRPr/>
            </a:pPr>
            <a:endParaRPr lang="en-US"/>
          </a:p>
        </p:txBody>
      </p:sp>
      <p:sp>
        <p:nvSpPr>
          <p:cNvPr id="4" name="Slide Number Placeholder 3">
            <a:extLst>
              <a:ext uri="{FF2B5EF4-FFF2-40B4-BE49-F238E27FC236}">
                <a16:creationId xmlns:a16="http://schemas.microsoft.com/office/drawing/2014/main" id="{BD61B016-2EA7-9812-D586-74F23C1D38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22F165-A4A9-4E37-923C-DD021709C1EA}" type="slidenum">
              <a:rPr kumimoji="0" lang="en-US" sz="1200" b="0" i="0" u="none" strike="noStrike" kern="1200" cap="none" spc="0" normalizeH="0" baseline="0" noProof="0" smtClean="0">
                <a:ln>
                  <a:noFill/>
                </a:ln>
                <a:solidFill>
                  <a:srgbClr val="000000"/>
                </a:solidFill>
                <a:effectLst/>
                <a:uLnTx/>
                <a:uFillTx/>
                <a:latin typeface="Anova Light" panose="020B0403020203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srgbClr val="000000"/>
              </a:solidFill>
              <a:effectLst/>
              <a:uLnTx/>
              <a:uFillTx/>
              <a:latin typeface="Anova Light" panose="020B0403020203020204" pitchFamily="34" charset="0"/>
              <a:ea typeface="+mn-ea"/>
              <a:cs typeface="+mn-cs"/>
            </a:endParaRPr>
          </a:p>
        </p:txBody>
      </p:sp>
    </p:spTree>
    <p:extLst>
      <p:ext uri="{BB962C8B-B14F-4D97-AF65-F5344CB8AC3E}">
        <p14:creationId xmlns:p14="http://schemas.microsoft.com/office/powerpoint/2010/main" val="23340987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biases that typically appear in the “obtain data” stage.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7065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Availability bias: Making decisions about what is available or recent.</a:t>
            </a:r>
          </a:p>
          <a:p>
            <a:r>
              <a:rPr lang="en-US" dirty="0"/>
              <a:t>Confirmation bias: Finding information that aligns with what we already believe to be true – cherry picking!! It impacts our ability to ask specific questions, to include certain variables, to interpret findings correctly right and even to deploy particular decisions.</a:t>
            </a:r>
          </a:p>
          <a:p>
            <a:endParaRPr lang="en-US" dirty="0"/>
          </a:p>
          <a:p>
            <a:r>
              <a:rPr lang="en-US" dirty="0"/>
              <a:t>Selection bias: Those in the study don’t represent the population of interest. </a:t>
            </a:r>
          </a:p>
          <a:p>
            <a:r>
              <a:rPr lang="en-US" dirty="0"/>
              <a:t>Recall bias: Humans naturally remember events as it relates to them, so there will be differences in recollection of events from person to person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6677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Managing, preparing, and modeling are the core activities of most data scientists. These activities are what give us the “I” part of “AI.” This is also the stage of the data supply chain when many different biases can impact our models.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1761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Cause/Effect: Correlation does not imply causation!</a:t>
            </a:r>
          </a:p>
          <a:p>
            <a:r>
              <a:rPr lang="en-US" dirty="0"/>
              <a:t>Attrition: Type of selection bias due to systematic differences between study groups in the number and the way participants are lost from a study.</a:t>
            </a:r>
          </a:p>
          <a:p>
            <a:r>
              <a:rPr lang="en-US" dirty="0"/>
              <a:t>Confounding: </a:t>
            </a:r>
            <a:r>
              <a:rPr lang="en-US" b="0" i="0" u="none" strike="noStrike" dirty="0">
                <a:solidFill>
                  <a:srgbClr val="001D35"/>
                </a:solidFill>
                <a:effectLst/>
                <a:latin typeface="Google Sans"/>
              </a:rPr>
              <a:t>occurs when a real relationship between two things is masked by a third factor (ex: ice cream sales and shark </a:t>
            </a:r>
            <a:r>
              <a:rPr lang="en-US" dirty="0"/>
              <a:t>attacks)</a:t>
            </a:r>
          </a:p>
          <a:p>
            <a:r>
              <a:rPr lang="en-US" strike="noStrike" dirty="0"/>
              <a:t>Aggregation: Incorrect assumption that the trends seen in aggregated data also apply to individual data points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0759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Historical: When previous biases have an effect on current decisions</a:t>
            </a:r>
          </a:p>
          <a:p>
            <a:r>
              <a:rPr lang="en-US" dirty="0"/>
              <a:t>Performance: Specific to a subgroup of the population that has results less accurate than other groups in the model</a:t>
            </a:r>
          </a:p>
          <a:p>
            <a:r>
              <a:rPr lang="en-US" strike="noStrike" dirty="0"/>
              <a:t>Exclusion: Variables that are assumed to be unneeded are removed</a:t>
            </a:r>
          </a:p>
          <a:p>
            <a:r>
              <a:rPr lang="en-US" strike="noStrike" dirty="0"/>
              <a:t>Hindsight: Data that exists in our model creation and testing that won’t be available in production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46077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Proxy: Using a different variable as an input or target</a:t>
            </a:r>
          </a:p>
          <a:p>
            <a:r>
              <a:rPr lang="en-US" dirty="0"/>
              <a:t>Survivorship: Logical error of concentrating on the people or things that made it past some selection process and overlooking those that did not. Similar to attrition bias</a:t>
            </a:r>
          </a:p>
          <a:p>
            <a:r>
              <a:rPr lang="en-US" dirty="0"/>
              <a:t>Prediction Bias: When a model predicts an event for one group more than another on average.</a:t>
            </a:r>
          </a:p>
          <a:p>
            <a:r>
              <a:rPr lang="en-US" dirty="0"/>
              <a:t>Time-Interval Bias: When a specific time frame is chosen to support hypotheses, which results in incorrect conclusions because of missing data from other time periods.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0381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Fewer biases here, but this stage is not immune!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9347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150"/>
              </a:spcBef>
              <a:spcAft>
                <a:spcPts val="150"/>
              </a:spcAft>
              <a:buFont typeface="Arial" panose="020B0604020202020204" pitchFamily="34" charset="0"/>
              <a:buNone/>
            </a:pPr>
            <a:r>
              <a:rPr lang="en-US" dirty="0"/>
              <a:t>Automation: Favoring suggestions made by automated systems (even when it's incorrect) and ignoring any contradictory information made without automation (even if it is correct)</a:t>
            </a:r>
          </a:p>
          <a:p>
            <a:pPr algn="l">
              <a:spcBef>
                <a:spcPts val="150"/>
              </a:spcBef>
              <a:spcAft>
                <a:spcPts val="150"/>
              </a:spcAft>
              <a:buFont typeface="Arial" panose="020B0604020202020204" pitchFamily="34" charset="0"/>
              <a:buNone/>
            </a:pPr>
            <a:r>
              <a:rPr lang="en-US" dirty="0"/>
              <a:t>Deployment: Using the model in a way that is not what it was made for</a:t>
            </a:r>
          </a:p>
          <a:p>
            <a:r>
              <a:rPr lang="en-US" dirty="0"/>
              <a:t>Model Drift: Occurs over time post implementation due to data drift or concept drift.</a:t>
            </a:r>
          </a:p>
          <a:p>
            <a:r>
              <a:rPr lang="en-US" dirty="0"/>
              <a:t>Reporting Bias: Arises from the selective disclosure or withholding of information by parties involved in the design, conduct, analysis, or dissemination of a study or research findings.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15442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912108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srgbClr val="000000"/>
                </a:solidFill>
                <a:effectLst/>
                <a:uLnTx/>
                <a:uFillTx/>
                <a:latin typeface="Anova Light" panose="020B0403020203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srgbClr val="000000"/>
              </a:solidFill>
              <a:effectLst/>
              <a:uLnTx/>
              <a:uFillTx/>
              <a:latin typeface="Anova Light" panose="020B0403020203020204" pitchFamily="34" charset="0"/>
              <a:ea typeface="+mn-ea"/>
              <a:cs typeface="+mn-cs"/>
            </a:endParaRPr>
          </a:p>
        </p:txBody>
      </p:sp>
    </p:spTree>
    <p:extLst>
      <p:ext uri="{BB962C8B-B14F-4D97-AF65-F5344CB8AC3E}">
        <p14:creationId xmlns:p14="http://schemas.microsoft.com/office/powerpoint/2010/main" val="1327468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SAS is committed to using data and analytics in a meaning way.</a:t>
            </a:r>
          </a:p>
          <a:p>
            <a:r>
              <a:rPr lang="en-CA"/>
              <a:t>We have a Data Ethics Practice to make sure we as a company are using data ethically, but also to spread the word about ethical use of data.</a:t>
            </a:r>
          </a:p>
          <a:p>
            <a:r>
              <a:rPr lang="en-CA"/>
              <a:t>Reggie is a big deal</a:t>
            </a:r>
            <a:r>
              <a:rPr lang="en-CA" b="0"/>
              <a:t>!! </a:t>
            </a:r>
            <a:r>
              <a:rPr lang="en-US" b="0" i="0" u="none" strike="noStrike">
                <a:solidFill>
                  <a:srgbClr val="232333"/>
                </a:solidFill>
                <a:effectLst/>
                <a:latin typeface="Almaden Sans"/>
              </a:rPr>
              <a:t>He is a member of the National AI Advisory Committee that advises the US President and the National AI Initiatives Office on a range of issues that relate to the development and the use of AI.</a:t>
            </a:r>
            <a:endParaRPr lang="en-CA" b="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009920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150"/>
              </a:spcBef>
              <a:spcAft>
                <a:spcPts val="150"/>
              </a:spcAft>
              <a:buFont typeface="Arial" panose="020B0604020202020204" pitchFamily="34" charset="0"/>
              <a:buNone/>
            </a:pPr>
            <a:r>
              <a:rPr lang="en-US"/>
              <a:t>Emphasize the importance of understanding and addressing the needs and the values of the people who are going to be impacted by the solution</a:t>
            </a:r>
          </a:p>
          <a:p>
            <a:pPr algn="l">
              <a:spcBef>
                <a:spcPts val="150"/>
              </a:spcBef>
              <a:spcAft>
                <a:spcPts val="150"/>
              </a:spcAft>
              <a:buFont typeface="Arial" panose="020B0604020202020204" pitchFamily="34" charset="0"/>
              <a:buNone/>
            </a:pPr>
            <a:r>
              <a:rPr lang="en-US"/>
              <a:t>Data science is not just about analyzing and interpreting data. But it's about using that data to solve problems and to make decisions that actually have a positive impact on people's lives.</a:t>
            </a:r>
          </a:p>
          <a:p>
            <a:pPr algn="l">
              <a:spcBef>
                <a:spcPts val="150"/>
              </a:spcBef>
              <a:spcAft>
                <a:spcPts val="150"/>
              </a:spcAft>
              <a:buFont typeface="Arial" panose="020B0604020202020204" pitchFamily="34" charset="0"/>
              <a:buNone/>
            </a:pPr>
            <a:r>
              <a:rPr lang="en-US"/>
              <a:t>This understanding drives that principle of human centricity where data driven systems should be designed to promote and preserve human dignity, human agency (being able to act on our behalf) and overall wellbeing, all with an eye towards equity for all humans. </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srgbClr val="000000"/>
                </a:solidFill>
                <a:effectLst/>
                <a:uLnTx/>
                <a:uFillTx/>
                <a:latin typeface="Anova Light" panose="020B0403020203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Anova Light" panose="020B0403020203020204" pitchFamily="34" charset="0"/>
              <a:ea typeface="+mn-ea"/>
              <a:cs typeface="+mn-cs"/>
            </a:endParaRPr>
          </a:p>
        </p:txBody>
      </p:sp>
    </p:spTree>
    <p:extLst>
      <p:ext uri="{BB962C8B-B14F-4D97-AF65-F5344CB8AC3E}">
        <p14:creationId xmlns:p14="http://schemas.microsoft.com/office/powerpoint/2010/main" val="32003212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150"/>
              </a:spcBef>
              <a:spcAft>
                <a:spcPts val="150"/>
              </a:spcAft>
              <a:buFont typeface="Arial" panose="020B0604020202020204" pitchFamily="34" charset="0"/>
              <a:buNone/>
            </a:pPr>
            <a:r>
              <a:rPr lang="en-US" b="0" i="0" u="none" strike="noStrike">
                <a:solidFill>
                  <a:srgbClr val="6E7680"/>
                </a:solidFill>
                <a:effectLst/>
                <a:latin typeface="Almaden Sans"/>
              </a:rPr>
              <a:t>Data driven systems carry the </a:t>
            </a:r>
            <a:r>
              <a:rPr lang="en-US"/>
              <a:t>potential to amplify societal biases and biases tend to lead to discriminatory practices where not every subgroup of the population is treated the same or treated fairly. </a:t>
            </a:r>
          </a:p>
          <a:p>
            <a:pPr algn="l">
              <a:spcBef>
                <a:spcPts val="150"/>
              </a:spcBef>
              <a:spcAft>
                <a:spcPts val="150"/>
              </a:spcAft>
              <a:buFont typeface="Arial" panose="020B0604020202020204" pitchFamily="34" charset="0"/>
              <a:buNone/>
            </a:pPr>
            <a:r>
              <a:rPr lang="en-US"/>
              <a:t>Our data might reflect power imbalances and can further marginalize vulnerable populations that really should be protected, so intentional measures have to be taken so that our solutions serve all members of our community in the same way.</a:t>
            </a:r>
          </a:p>
          <a:p>
            <a:pPr marL="0" marR="0" lvl="0" indent="0" algn="l" defTabSz="914400" rtl="0" eaLnBrk="1" fontAlgn="auto" latinLnBrk="0" hangingPunct="1">
              <a:lnSpc>
                <a:spcPct val="100000"/>
              </a:lnSpc>
              <a:spcBef>
                <a:spcPts val="150"/>
              </a:spcBef>
              <a:spcAft>
                <a:spcPts val="150"/>
              </a:spcAft>
              <a:buClrTx/>
              <a:buSzTx/>
              <a:buFont typeface="Arial" panose="020B0604020202020204" pitchFamily="34" charset="0"/>
              <a:buNone/>
              <a:tabLst/>
              <a:defRPr/>
            </a:pPr>
            <a:r>
              <a:rPr lang="en-US"/>
              <a:t>These systems have to be accessible, and they have to reflect diverse perspectives and experiences, so that we are inclusive of all members of our society.</a:t>
            </a:r>
          </a:p>
          <a:p>
            <a:pPr algn="l">
              <a:spcBef>
                <a:spcPts val="150"/>
              </a:spcBef>
              <a:spcAft>
                <a:spcPts val="150"/>
              </a:spcAft>
              <a:buFont typeface="Arial" panose="020B0604020202020204" pitchFamily="34" charset="0"/>
              <a:buNone/>
            </a:pPr>
            <a:endParaRPr lang="en-US"/>
          </a:p>
          <a:p>
            <a:pPr algn="l">
              <a:spcBef>
                <a:spcPts val="150"/>
              </a:spcBef>
              <a:spcAft>
                <a:spcPts val="150"/>
              </a:spcAft>
              <a:buFont typeface="Arial" panose="020B0604020202020204" pitchFamily="34" charset="0"/>
              <a:buNone/>
            </a:pP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srgbClr val="000000"/>
                </a:solidFill>
                <a:effectLst/>
                <a:uLnTx/>
                <a:uFillTx/>
                <a:latin typeface="Anova Light" panose="020B0403020203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srgbClr val="000000"/>
              </a:solidFill>
              <a:effectLst/>
              <a:uLnTx/>
              <a:uFillTx/>
              <a:latin typeface="Anova Light" panose="020B0403020203020204" pitchFamily="34" charset="0"/>
              <a:ea typeface="+mn-ea"/>
              <a:cs typeface="+mn-cs"/>
            </a:endParaRPr>
          </a:p>
        </p:txBody>
      </p:sp>
    </p:spTree>
    <p:extLst>
      <p:ext uri="{BB962C8B-B14F-4D97-AF65-F5344CB8AC3E}">
        <p14:creationId xmlns:p14="http://schemas.microsoft.com/office/powerpoint/2010/main" val="24573292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150"/>
              </a:spcBef>
              <a:spcAft>
                <a:spcPts val="150"/>
              </a:spcAft>
              <a:buFont typeface="Arial" panose="020B0604020202020204" pitchFamily="34" charset="0"/>
              <a:buNone/>
            </a:pPr>
            <a:r>
              <a:rPr lang="en-US"/>
              <a:t>We’ve seen that bias can sneak into all aspects of the data chain of custody..</a:t>
            </a:r>
          </a:p>
          <a:p>
            <a:pPr algn="l">
              <a:spcBef>
                <a:spcPts val="150"/>
              </a:spcBef>
              <a:spcAft>
                <a:spcPts val="150"/>
              </a:spcAft>
              <a:buFont typeface="Arial" panose="020B0604020202020204" pitchFamily="34" charset="0"/>
              <a:buNone/>
            </a:pPr>
            <a:r>
              <a:rPr lang="en-US"/>
              <a:t>This is a shared responsibility of all members that play a part in the analytics lifecycle - from data collection to the data driven decision making that happens at the end. Anyone on the spectrum of responsibility needs to be aware of the role that they play and to mitigate and remediate any adverse impacts.</a:t>
            </a:r>
          </a:p>
          <a:p>
            <a:pPr algn="l">
              <a:spcBef>
                <a:spcPts val="150"/>
              </a:spcBef>
              <a:spcAft>
                <a:spcPts val="150"/>
              </a:spcAft>
              <a:buFont typeface="Arial" panose="020B0604020202020204" pitchFamily="34" charset="0"/>
              <a:buNone/>
            </a:pPr>
            <a:r>
              <a:rPr lang="en-US"/>
              <a:t>So accountability means that each member that's involved in anywhere in this life cycle is accountable for and responsible and proactively does work to mitigate any adverse impacts.</a:t>
            </a:r>
          </a:p>
          <a:p>
            <a:pPr algn="l">
              <a:spcBef>
                <a:spcPts val="150"/>
              </a:spcBef>
              <a:spcAft>
                <a:spcPts val="150"/>
              </a:spcAft>
              <a:buFont typeface="Arial" panose="020B0604020202020204" pitchFamily="34" charset="0"/>
              <a:buNone/>
            </a:pPr>
            <a:r>
              <a:rPr lang="en-US"/>
              <a:t>And this this ensures overall accountability for the systems that are being built.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srgbClr val="000000"/>
                </a:solidFill>
                <a:effectLst/>
                <a:uLnTx/>
                <a:uFillTx/>
                <a:latin typeface="Anova Light" panose="020B0403020203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Anova Light" panose="020B0403020203020204" pitchFamily="34" charset="0"/>
              <a:ea typeface="+mn-ea"/>
              <a:cs typeface="+mn-cs"/>
            </a:endParaRPr>
          </a:p>
        </p:txBody>
      </p:sp>
    </p:spTree>
    <p:extLst>
      <p:ext uri="{BB962C8B-B14F-4D97-AF65-F5344CB8AC3E}">
        <p14:creationId xmlns:p14="http://schemas.microsoft.com/office/powerpoint/2010/main" val="9968115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spcBef>
                <a:spcPts val="150"/>
              </a:spcBef>
              <a:spcAft>
                <a:spcPts val="150"/>
              </a:spcAft>
              <a:buFont typeface="Arial" panose="020B0604020202020204" pitchFamily="34" charset="0"/>
              <a:buNone/>
            </a:pPr>
            <a:r>
              <a:rPr lang="en-US"/>
              <a:t>In the context of AI ethics, Privacy is best understood as the extent to which people whose data we collect and deploy AI on have knowledge and control over what data is being use </a:t>
            </a:r>
          </a:p>
          <a:p>
            <a:pPr algn="l">
              <a:spcBef>
                <a:spcPts val="150"/>
              </a:spcBef>
              <a:spcAft>
                <a:spcPts val="150"/>
              </a:spcAft>
              <a:buFont typeface="Arial" panose="020B0604020202020204" pitchFamily="34" charset="0"/>
              <a:buNone/>
            </a:pPr>
            <a:r>
              <a:rPr lang="en-US"/>
              <a:t>We want to make sure that our products are secure. This is how we foster trust with our users</a:t>
            </a:r>
          </a:p>
          <a:p>
            <a:pPr rtl="0"/>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srgbClr val="000000"/>
                </a:solidFill>
                <a:effectLst/>
                <a:uLnTx/>
                <a:uFillTx/>
                <a:latin typeface="Anova Light" panose="020B0403020203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srgbClr val="000000"/>
              </a:solidFill>
              <a:effectLst/>
              <a:uLnTx/>
              <a:uFillTx/>
              <a:latin typeface="Anova Light" panose="020B0403020203020204" pitchFamily="34" charset="0"/>
              <a:ea typeface="+mn-ea"/>
              <a:cs typeface="+mn-cs"/>
            </a:endParaRPr>
          </a:p>
        </p:txBody>
      </p:sp>
    </p:spTree>
    <p:extLst>
      <p:ext uri="{BB962C8B-B14F-4D97-AF65-F5344CB8AC3E}">
        <p14:creationId xmlns:p14="http://schemas.microsoft.com/office/powerpoint/2010/main" val="16337158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a:t>Data driven systems have to operate as intended or designed and applied to the right solutions. They have to produce consistent and accurate results, and they have to have clear guidelines for safe operation.</a:t>
            </a:r>
          </a:p>
          <a:p>
            <a:pPr marL="0" indent="0" algn="l">
              <a:buFont typeface="Arial" panose="020B0604020202020204" pitchFamily="34" charset="0"/>
              <a:buNone/>
            </a:pPr>
            <a:r>
              <a:rPr lang="en-US" b="1" i="0" u="none" strike="noStrike">
                <a:solidFill>
                  <a:srgbClr val="232333"/>
                </a:solidFill>
                <a:effectLst/>
                <a:latin typeface="Almaden Sans"/>
              </a:rPr>
              <a:t>Being robust means it can operate reliably and safely.</a:t>
            </a:r>
          </a:p>
          <a:p>
            <a:pPr marL="0" indent="0" algn="l">
              <a:spcBef>
                <a:spcPts val="150"/>
              </a:spcBef>
              <a:spcAft>
                <a:spcPts val="150"/>
              </a:spcAft>
              <a:buFont typeface="Arial" panose="020B0604020202020204" pitchFamily="34" charset="0"/>
              <a:buNone/>
            </a:pPr>
            <a:r>
              <a:rPr lang="en-US"/>
              <a:t>We have to make sure our systems are carefully tested that we're giving a wide range of possible inputs so that we can mimic some real world scenarios and we can foresee any harms that might come from that system being used and from decisions that are being made at the end. </a:t>
            </a:r>
          </a:p>
          <a:p>
            <a:pPr marL="0" indent="0" algn="l">
              <a:buFont typeface="Arial" panose="020B060402020202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srgbClr val="000000"/>
                </a:solidFill>
                <a:effectLst/>
                <a:uLnTx/>
                <a:uFillTx/>
                <a:latin typeface="Anova Light" panose="020B0403020203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srgbClr val="000000"/>
              </a:solidFill>
              <a:effectLst/>
              <a:uLnTx/>
              <a:uFillTx/>
              <a:latin typeface="Anova Light" panose="020B0403020203020204" pitchFamily="34" charset="0"/>
              <a:ea typeface="+mn-ea"/>
              <a:cs typeface="+mn-cs"/>
            </a:endParaRPr>
          </a:p>
        </p:txBody>
      </p:sp>
    </p:spTree>
    <p:extLst>
      <p:ext uri="{BB962C8B-B14F-4D97-AF65-F5344CB8AC3E}">
        <p14:creationId xmlns:p14="http://schemas.microsoft.com/office/powerpoint/2010/main" val="1497650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We openly communicate the inner workings, or maybe the limitations, the restrictions or any adverse impacts that our system or the decisions that we make from that system might stem from. In order to foster trust, people have to know when an AI system is being used and what to expect from it. </a:t>
            </a:r>
          </a:p>
          <a:p>
            <a:pPr algn="l">
              <a:spcBef>
                <a:spcPts val="150"/>
              </a:spcBef>
              <a:spcAft>
                <a:spcPts val="150"/>
              </a:spcAft>
              <a:buFont typeface="Arial" panose="020B0604020202020204" pitchFamily="34" charset="0"/>
              <a:buNone/>
            </a:pPr>
            <a:r>
              <a:rPr lang="en-US"/>
              <a:t>It’s important that we explain and we instruct on the usage of our systems. It means that we communicate any risks that might exist and explain how decisions are made and when they might impact a subject.</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srgbClr val="000000"/>
                </a:solidFill>
                <a:effectLst/>
                <a:uLnTx/>
                <a:uFillTx/>
                <a:latin typeface="Anova Light" panose="020B0403020203020204" pitchFamily="34" charset="0"/>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srgbClr val="000000"/>
              </a:solidFill>
              <a:effectLst/>
              <a:uLnTx/>
              <a:uFillTx/>
              <a:latin typeface="Anova Light" panose="020B0403020203020204" pitchFamily="34" charset="0"/>
              <a:ea typeface="+mn-ea"/>
              <a:cs typeface="+mn-cs"/>
            </a:endParaRPr>
          </a:p>
        </p:txBody>
      </p:sp>
    </p:spTree>
    <p:extLst>
      <p:ext uri="{BB962C8B-B14F-4D97-AF65-F5344CB8AC3E}">
        <p14:creationId xmlns:p14="http://schemas.microsoft.com/office/powerpoint/2010/main" val="1772203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spcBef>
                <a:spcPts val="600"/>
              </a:spcBef>
              <a:buFont typeface="+mj-lt"/>
              <a:buAutoNum type="arabicPeriod"/>
            </a:pPr>
            <a:r>
              <a:rPr lang="en-US" dirty="0"/>
              <a:t>We think that responsible innovation, in artificial intelligence in particular, has the potential to improve the world for all of humanity. </a:t>
            </a:r>
          </a:p>
          <a:p>
            <a:pPr marL="228600" indent="-228600">
              <a:spcBef>
                <a:spcPts val="600"/>
              </a:spcBef>
              <a:buFont typeface="+mj-lt"/>
              <a:buAutoNum type="arabicPeriod"/>
            </a:pPr>
            <a:r>
              <a:rPr lang="en-US" dirty="0"/>
              <a:t>But responsible innovation is a practice, and it is intentional. It requires intentional effort on the part of all of those that are involved in designing solutions, scoring models, automating processes.</a:t>
            </a:r>
          </a:p>
          <a:p>
            <a:pPr marL="228600" indent="-228600">
              <a:spcBef>
                <a:spcPts val="600"/>
              </a:spcBef>
              <a:buFont typeface="+mj-lt"/>
              <a:buAutoNum type="arabicPeriod"/>
            </a:pPr>
            <a:r>
              <a:rPr lang="en-US" dirty="0"/>
              <a:t>It requires looking beyond just what is legal. It also requires looking at what is ethical.</a:t>
            </a:r>
          </a:p>
          <a:p>
            <a:pPr marL="228600" indent="-228600" algn="l">
              <a:spcBef>
                <a:spcPts val="150"/>
              </a:spcBef>
              <a:spcAft>
                <a:spcPts val="150"/>
              </a:spcAft>
              <a:buFont typeface="+mj-lt"/>
              <a:buAutoNum type="arabicPeriod"/>
            </a:pPr>
            <a:r>
              <a:rPr lang="en-US" dirty="0"/>
              <a:t>Biases have the most negative impact on vulnerable groups. Think back to all the different biases that showcase this.</a:t>
            </a:r>
          </a:p>
          <a:p>
            <a:pPr marL="228600" indent="-228600" algn="l">
              <a:spcBef>
                <a:spcPts val="150"/>
              </a:spcBef>
              <a:spcAft>
                <a:spcPts val="150"/>
              </a:spcAft>
              <a:buFont typeface="+mj-lt"/>
              <a:buAutoNum type="arabicPeriod"/>
            </a:pPr>
            <a:r>
              <a:rPr lang="en-US" dirty="0"/>
              <a:t>AI practitioners should seek to do no harm and to address address injustices. Software has to be designed in such a way that enables users to be responsible innovators. </a:t>
            </a:r>
          </a:p>
          <a:p>
            <a:pPr marL="685800" lvl="1" indent="-228600" algn="l">
              <a:spcBef>
                <a:spcPts val="150"/>
              </a:spcBef>
              <a:spcAft>
                <a:spcPts val="150"/>
              </a:spcAft>
              <a:buFont typeface="Arial" panose="020B0604020202020204" pitchFamily="34" charset="0"/>
              <a:buChar char="•"/>
            </a:pPr>
            <a:r>
              <a:rPr lang="en-US" dirty="0"/>
              <a:t>But ultimately that software is neither ethical nor unethical. It's neither lawful nor unlawful. </a:t>
            </a:r>
          </a:p>
          <a:p>
            <a:pPr marL="685800" lvl="1" indent="-228600" algn="l">
              <a:spcBef>
                <a:spcPts val="150"/>
              </a:spcBef>
              <a:spcAft>
                <a:spcPts val="150"/>
              </a:spcAft>
              <a:buFont typeface="Arial" panose="020B0604020202020204" pitchFamily="34" charset="0"/>
              <a:buChar char="•"/>
            </a:pPr>
            <a:r>
              <a:rPr lang="en-US" dirty="0"/>
              <a:t>Software just does what it's programmed to do. And we have to understand that we are the stewards, we the users of the software, the developers of the software, have to consider what our responsibility is to humans, to the planet, to the economy and society at large.</a:t>
            </a:r>
            <a:endParaRPr lang="en-US" b="1" i="0" u="none" strike="noStrike" dirty="0">
              <a:solidFill>
                <a:srgbClr val="232333"/>
              </a:solidFill>
              <a:effectLst/>
              <a:latin typeface="Almaden Sans"/>
            </a:endParaRPr>
          </a:p>
          <a:p>
            <a:pPr>
              <a:spcBef>
                <a:spcPts val="600"/>
              </a:spcBef>
            </a:pPr>
            <a:endParaRPr lang="en-US" dirty="0"/>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srgbClr val="000000"/>
                </a:solidFill>
                <a:effectLst/>
                <a:uLnTx/>
                <a:uFillTx/>
                <a:latin typeface="Anova Light" pitchFamily="3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srgbClr val="000000"/>
              </a:solidFill>
              <a:effectLst/>
              <a:uLnTx/>
              <a:uFillTx/>
              <a:latin typeface="Anova Light" pitchFamily="34"/>
              <a:ea typeface="+mn-ea"/>
              <a:cs typeface="+mn-cs"/>
            </a:endParaRPr>
          </a:p>
        </p:txBody>
      </p:sp>
    </p:spTree>
    <p:extLst>
      <p:ext uri="{BB962C8B-B14F-4D97-AF65-F5344CB8AC3E}">
        <p14:creationId xmlns:p14="http://schemas.microsoft.com/office/powerpoint/2010/main" val="1687972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CA"/>
          </a:p>
        </p:txBody>
      </p:sp>
    </p:spTree>
    <p:extLst>
      <p:ext uri="{BB962C8B-B14F-4D97-AF65-F5344CB8AC3E}">
        <p14:creationId xmlns:p14="http://schemas.microsoft.com/office/powerpoint/2010/main" val="29345870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383720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E20B09B-893A-478E-AB1A-AEF14A476166}" type="slidenum">
              <a:rPr lang="en-US" smtClean="0"/>
              <a:t>44</a:t>
            </a:fld>
            <a:endParaRPr lang="en-US"/>
          </a:p>
        </p:txBody>
      </p:sp>
    </p:spTree>
    <p:extLst>
      <p:ext uri="{BB962C8B-B14F-4D97-AF65-F5344CB8AC3E}">
        <p14:creationId xmlns:p14="http://schemas.microsoft.com/office/powerpoint/2010/main" val="18840255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0" i="0" u="none" strike="noStrike" dirty="0">
                <a:solidFill>
                  <a:srgbClr val="232333"/>
                </a:solidFill>
                <a:effectLst/>
                <a:latin typeface="Almaden Sans"/>
              </a:rPr>
              <a:t>### **Responsible (Data Scientists and Citizens)**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u="none" strike="noStrike" dirty="0">
                <a:solidFill>
                  <a:srgbClr val="232333"/>
                </a:solidFill>
                <a:effectLst/>
                <a:latin typeface="Almaden Sans"/>
              </a:rPr>
              <a:t>- Emphasizes responsible data use in an increasingly digital world.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u="none" strike="noStrike" dirty="0">
                <a:solidFill>
                  <a:srgbClr val="232333"/>
                </a:solidFill>
                <a:effectLst/>
                <a:latin typeface="Almaden Sans"/>
              </a:rPr>
              <a:t>- Encourages awareness of the societal impact of technology, including its effects on individuals and marginalized groups.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u="none" strike="noStrike" dirty="0">
                <a:solidFill>
                  <a:srgbClr val="232333"/>
                </a:solidFill>
                <a:effectLst/>
                <a:latin typeface="Almaden Sans"/>
              </a:rPr>
              <a:t>- Highlights the growing industry focus on ethical AI and the need for students to be well-versed in this space.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u="none" strike="noStrike" dirty="0">
                <a:solidFill>
                  <a:srgbClr val="232333"/>
                </a:solidFill>
                <a:effectLst/>
                <a:latin typeface="Almaden Sans"/>
              </a:rPr>
              <a:t>- Stresses ethical decision-making, ensuring students contribute to trustworthy causes and align with companies that share their values.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32333"/>
              </a:solidFill>
              <a:effectLst/>
              <a:latin typeface="Almaden San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u="none" strike="noStrike" dirty="0">
                <a:solidFill>
                  <a:srgbClr val="232333"/>
                </a:solidFill>
                <a:effectLst/>
                <a:latin typeface="Almaden Sans"/>
              </a:rPr>
              <a:t>### **Career-Ready (Future of Industry and Implications of Solutions)**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u="none" strike="noStrike" dirty="0">
                <a:solidFill>
                  <a:srgbClr val="232333"/>
                </a:solidFill>
                <a:effectLst/>
                <a:latin typeface="Almaden Sans"/>
              </a:rPr>
              <a:t>- Prepares students for careers by providing a broad perspective on data-driven work.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u="none" strike="noStrike" dirty="0">
                <a:solidFill>
                  <a:srgbClr val="232333"/>
                </a:solidFill>
                <a:effectLst/>
                <a:latin typeface="Almaden Sans"/>
              </a:rPr>
              <a:t>- Ensures students understand how their work impacts specific industries and real-world applications.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u="none" strike="noStrike" dirty="0">
                <a:solidFill>
                  <a:srgbClr val="232333"/>
                </a:solidFill>
                <a:effectLst/>
                <a:latin typeface="Almaden Sans"/>
              </a:rPr>
              <a:t>- Aims to develop passionate professionals who advance the field with a well-rounded, ethical mindset.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32333"/>
              </a:solidFill>
              <a:effectLst/>
              <a:latin typeface="Almaden San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u="none" strike="noStrike" dirty="0">
                <a:solidFill>
                  <a:srgbClr val="232333"/>
                </a:solidFill>
                <a:effectLst/>
                <a:latin typeface="Almaden Sans"/>
              </a:rPr>
              <a:t>### **Thought-Leaders (Critical Thinking and Igniting Curiosity)**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u="none" strike="noStrike" dirty="0">
                <a:solidFill>
                  <a:srgbClr val="232333"/>
                </a:solidFill>
                <a:effectLst/>
                <a:latin typeface="Almaden Sans"/>
              </a:rPr>
              <a:t>- Encourages students to think critically about data and technology.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u="none" strike="noStrike" dirty="0">
                <a:solidFill>
                  <a:srgbClr val="232333"/>
                </a:solidFill>
                <a:effectLst/>
                <a:latin typeface="Almaden Sans"/>
              </a:rPr>
              <a:t>- Promotes ethical questioning: *Not just can you build a solution, but should you?*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u="none" strike="noStrike" dirty="0">
                <a:solidFill>
                  <a:srgbClr val="232333"/>
                </a:solidFill>
                <a:effectLst/>
                <a:latin typeface="Almaden Sans"/>
              </a:rPr>
              <a:t>- Engages students in ethical dilemmas, such as the classic trolley problem, to foster moral reasoning.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b="0" i="0" u="none" strike="noStrike" dirty="0">
                <a:solidFill>
                  <a:srgbClr val="232333"/>
                </a:solidFill>
                <a:effectLst/>
                <a:latin typeface="Almaden Sans"/>
              </a:rPr>
              <a:t>- Inspires curiosity and higher-level thinking to develop future innovators and leaders.</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CA" b="0"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043F7F5-F0CF-44D6-9BC0-879F8B0DF20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66227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3A8DCA-D645-299E-81EE-A5531EDEC8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3C25B6-69E2-1899-CE5F-2D3083E611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C8D259-FB63-3A19-CFD9-34676BC38A5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a:solidFill>
                  <a:schemeClr val="bg2"/>
                </a:solidFill>
                <a:hlinkClick r:id="rId3">
                  <a:extLst>
                    <a:ext uri="{A12FA001-AC4F-418D-AE19-62706E023703}">
                      <ahyp:hlinkClr xmlns:ahyp="http://schemas.microsoft.com/office/drawing/2018/hyperlinkcolor" val="tx"/>
                    </a:ext>
                  </a:extLst>
                </a:hlinkClick>
              </a:rPr>
              <a:t>www.sas.com/viyaforlearners</a:t>
            </a:r>
            <a:r>
              <a:rPr lang="en-CA" sz="1200">
                <a:solidFill>
                  <a:schemeClr val="bg2"/>
                </a:solidFill>
              </a:rPr>
              <a:t> </a:t>
            </a:r>
          </a:p>
          <a:p>
            <a:r>
              <a:rPr lang="en-US" sz="1200" b="0" i="0">
                <a:solidFill>
                  <a:schemeClr val="accent1"/>
                </a:solidFill>
                <a:effectLst/>
                <a:latin typeface="Calibri" panose="020F0502020204030204" pitchFamily="34" charset="0"/>
                <a:hlinkClick r:id="rId4">
                  <a:extLst>
                    <a:ext uri="{A12FA001-AC4F-418D-AE19-62706E023703}">
                      <ahyp:hlinkClr xmlns:ahyp="http://schemas.microsoft.com/office/drawing/2018/hyperlinkcolor" val="tx"/>
                    </a:ext>
                  </a:extLst>
                </a:hlinkClick>
              </a:rPr>
              <a:t>www.sas.com/ondemand</a:t>
            </a:r>
            <a:endParaRPr lang="en-US" sz="1200" b="0" i="0">
              <a:solidFill>
                <a:schemeClr val="accent1"/>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a:solidFill>
                  <a:schemeClr val="accent1"/>
                </a:solidFill>
                <a:hlinkClick r:id="rId5">
                  <a:extLst>
                    <a:ext uri="{A12FA001-AC4F-418D-AE19-62706E023703}">
                      <ahyp:hlinkClr xmlns:ahyp="http://schemas.microsoft.com/office/drawing/2018/hyperlinkcolor" val="tx"/>
                    </a:ext>
                  </a:extLst>
                </a:hlinkClick>
              </a:rPr>
              <a:t>www.sas.com/wfl</a:t>
            </a:r>
            <a:r>
              <a:rPr lang="en-CA" sz="1200">
                <a:solidFill>
                  <a:schemeClr val="accent1"/>
                </a:solidFill>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a:extLst>
              <a:ext uri="{FF2B5EF4-FFF2-40B4-BE49-F238E27FC236}">
                <a16:creationId xmlns:a16="http://schemas.microsoft.com/office/drawing/2014/main" id="{EA0A32DF-4067-6FBF-367F-861F5574750D}"/>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E20B09B-893A-478E-AB1A-AEF14A4761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16510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E20B09B-893A-478E-AB1A-AEF14A476166}" type="slidenum">
              <a:rPr lang="en-US" smtClean="0"/>
              <a:t>46</a:t>
            </a:fld>
            <a:endParaRPr lang="en-US"/>
          </a:p>
        </p:txBody>
      </p:sp>
    </p:spTree>
    <p:extLst>
      <p:ext uri="{BB962C8B-B14F-4D97-AF65-F5344CB8AC3E}">
        <p14:creationId xmlns:p14="http://schemas.microsoft.com/office/powerpoint/2010/main" val="16186053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FA49C5-5FC8-F244-90CB-C27451AA9D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37101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75FAE1-617C-AAD1-0680-0B07349131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BA7A95-7098-865A-ECA7-BB0B6667ED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16C147-ED31-B910-C93F-FD57099C059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bg2"/>
                </a:solidFill>
                <a:hlinkClick r:id="rId3"/>
              </a:rPr>
              <a:t>https://www.youtube.com/watch?v=NRZPUs3tBM4&amp;t=8s</a:t>
            </a:r>
            <a:endParaRPr lang="en-CA" sz="1200"/>
          </a:p>
          <a:p>
            <a:endParaRPr lang="en-US"/>
          </a:p>
        </p:txBody>
      </p:sp>
      <p:sp>
        <p:nvSpPr>
          <p:cNvPr id="4" name="Slide Number Placeholder 3">
            <a:extLst>
              <a:ext uri="{FF2B5EF4-FFF2-40B4-BE49-F238E27FC236}">
                <a16:creationId xmlns:a16="http://schemas.microsoft.com/office/drawing/2014/main" id="{07841F28-14F7-A9C5-87F2-2B52706A8633}"/>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FA49C5-5FC8-F244-90CB-C27451AA9DA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117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3DA4FF-189E-A14D-B6FB-A8EF2DBF9D8F}" type="slidenum">
              <a:rPr kumimoji="0" lang="en-US" sz="1200" b="0" i="0" u="none" strike="noStrike" kern="1200" cap="none" spc="0" normalizeH="0" baseline="0" noProof="0" smtClean="0">
                <a:ln>
                  <a:noFill/>
                </a:ln>
                <a:solidFill>
                  <a:srgbClr val="000000"/>
                </a:solidFill>
                <a:effectLst/>
                <a:uLnTx/>
                <a:uFillTx/>
                <a:latin typeface="Anova Light" panose="020B0403020203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srgbClr val="000000"/>
              </a:solidFill>
              <a:effectLst/>
              <a:uLnTx/>
              <a:uFillTx/>
              <a:latin typeface="Anova Light" panose="020B0403020203020204" pitchFamily="34" charset="0"/>
              <a:ea typeface="+mn-ea"/>
              <a:cs typeface="+mn-cs"/>
            </a:endParaRPr>
          </a:p>
        </p:txBody>
      </p:sp>
    </p:spTree>
    <p:extLst>
      <p:ext uri="{BB962C8B-B14F-4D97-AF65-F5344CB8AC3E}">
        <p14:creationId xmlns:p14="http://schemas.microsoft.com/office/powerpoint/2010/main" val="32069236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E20B09B-893A-478E-AB1A-AEF14A476166}" type="slidenum">
              <a:rPr lang="en-US" smtClean="0"/>
              <a:t>53</a:t>
            </a:fld>
            <a:endParaRPr lang="en-US"/>
          </a:p>
        </p:txBody>
      </p:sp>
    </p:spTree>
    <p:extLst>
      <p:ext uri="{BB962C8B-B14F-4D97-AF65-F5344CB8AC3E}">
        <p14:creationId xmlns:p14="http://schemas.microsoft.com/office/powerpoint/2010/main" val="33046398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BE20B09B-893A-478E-AB1A-AEF14A476166}" type="slidenum">
              <a:rPr lang="en-US" smtClean="0"/>
              <a:t>54</a:t>
            </a:fld>
            <a:endParaRPr lang="en-US"/>
          </a:p>
        </p:txBody>
      </p:sp>
    </p:spTree>
    <p:extLst>
      <p:ext uri="{BB962C8B-B14F-4D97-AF65-F5344CB8AC3E}">
        <p14:creationId xmlns:p14="http://schemas.microsoft.com/office/powerpoint/2010/main" val="38357236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0B09B-893A-478E-AB1A-AEF14A476166}" type="slidenum">
              <a:rPr lang="en-US" smtClean="0"/>
              <a:t>55</a:t>
            </a:fld>
            <a:endParaRPr lang="en-US"/>
          </a:p>
        </p:txBody>
      </p:sp>
    </p:spTree>
    <p:extLst>
      <p:ext uri="{BB962C8B-B14F-4D97-AF65-F5344CB8AC3E}">
        <p14:creationId xmlns:p14="http://schemas.microsoft.com/office/powerpoint/2010/main" val="4201337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nova Light" panose="020B0403020203020204" pitchFamily="34" charse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2987052-9674-4C63-9312-ACB36A74B4C6}" type="slidenum">
              <a:rPr kumimoji="0" lang="en-US" sz="1200" b="0" i="0" u="none" strike="noStrike" kern="1200" cap="none" spc="0" normalizeH="0" baseline="0" noProof="0" smtClean="0">
                <a:ln>
                  <a:noFill/>
                </a:ln>
                <a:solidFill>
                  <a:srgbClr val="000000"/>
                </a:solidFill>
                <a:effectLst/>
                <a:uLnTx/>
                <a:uFillTx/>
                <a:latin typeface="Anova Light" panose="020B0403020203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srgbClr val="000000"/>
              </a:solidFill>
              <a:effectLst/>
              <a:uLnTx/>
              <a:uFillTx/>
              <a:latin typeface="Anova Light" panose="020B0403020203020204" pitchFamily="34" charset="0"/>
              <a:ea typeface="+mn-ea"/>
              <a:cs typeface="+mn-cs"/>
            </a:endParaRPr>
          </a:p>
        </p:txBody>
      </p:sp>
    </p:spTree>
    <p:extLst>
      <p:ext uri="{BB962C8B-B14F-4D97-AF65-F5344CB8AC3E}">
        <p14:creationId xmlns:p14="http://schemas.microsoft.com/office/powerpoint/2010/main" val="186489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fld id="{BE20B09B-893A-478E-AB1A-AEF14A476166}" type="slidenum">
              <a:rPr lang="en-US" smtClean="0"/>
              <a:t>61</a:t>
            </a:fld>
            <a:endParaRPr lang="en-US"/>
          </a:p>
        </p:txBody>
      </p:sp>
    </p:spTree>
    <p:extLst>
      <p:ext uri="{BB962C8B-B14F-4D97-AF65-F5344CB8AC3E}">
        <p14:creationId xmlns:p14="http://schemas.microsoft.com/office/powerpoint/2010/main" val="2732642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Steven Tiell</a:t>
            </a:r>
          </a:p>
          <a:p>
            <a:r>
              <a:rPr lang="en-US" dirty="0"/>
              <a:t>KEY TERMS</a:t>
            </a:r>
          </a:p>
          <a:p>
            <a:r>
              <a:rPr lang="en-US" dirty="0"/>
              <a:t>Responsible innovation is EVERYONE’S job to safeguard progress…</a:t>
            </a:r>
          </a:p>
          <a:p>
            <a:r>
              <a:rPr lang="en-US" dirty="0"/>
              <a:t>	Responsible: </a:t>
            </a:r>
            <a:r>
              <a:rPr lang="en-US" b="0" i="0" dirty="0">
                <a:solidFill>
                  <a:srgbClr val="1F1F1F"/>
                </a:solidFill>
                <a:effectLst/>
                <a:latin typeface="Google Sans"/>
              </a:rPr>
              <a:t>having an obligation to do something, or having control over or care for someone, as part of one's job or role.</a:t>
            </a:r>
          </a:p>
          <a:p>
            <a:r>
              <a:rPr lang="en-US" b="0" i="0" dirty="0">
                <a:solidFill>
                  <a:srgbClr val="1F1F1F"/>
                </a:solidFill>
                <a:effectLst/>
                <a:latin typeface="Google Sans"/>
              </a:rPr>
              <a:t>	Innovation: </a:t>
            </a:r>
            <a:r>
              <a:rPr lang="en-US" b="0" i="0" dirty="0">
                <a:solidFill>
                  <a:srgbClr val="040C28"/>
                </a:solidFill>
                <a:effectLst/>
                <a:latin typeface="Google Sans"/>
              </a:rPr>
              <a:t>the process of bringing about new ideas, methods, products, services, or solutions that have a significant positive impact and value</a:t>
            </a:r>
          </a:p>
          <a:p>
            <a:endParaRPr lang="en-US" b="0" i="0" dirty="0">
              <a:solidFill>
                <a:srgbClr val="040C28"/>
              </a:solidFill>
              <a:effectLst/>
              <a:latin typeface="Google Sans"/>
            </a:endParaRPr>
          </a:p>
          <a:p>
            <a:r>
              <a:rPr lang="en-US" b="0" i="0" dirty="0">
                <a:solidFill>
                  <a:srgbClr val="040C28"/>
                </a:solidFill>
                <a:effectLst/>
                <a:latin typeface="Google Sans"/>
              </a:rPr>
              <a:t>*</a:t>
            </a:r>
            <a:r>
              <a:rPr lang="en-US" b="0" i="0" dirty="0">
                <a:solidFill>
                  <a:srgbClr val="001D35"/>
                </a:solidFill>
                <a:effectLst/>
                <a:latin typeface="Google Sans"/>
              </a:rPr>
              <a:t>Words that relate to ethics include </a:t>
            </a:r>
            <a:r>
              <a:rPr lang="en-US" dirty="0"/>
              <a:t>morality, principles, standards, values, virtues, conscience, and integrity</a:t>
            </a:r>
            <a:r>
              <a:rPr lang="en-US" b="0" i="0" dirty="0">
                <a:solidFill>
                  <a:srgbClr val="001D35"/>
                </a:solidFill>
                <a:effectLst/>
                <a:latin typeface="Google Sans"/>
              </a:rPr>
              <a:t>.</a:t>
            </a:r>
            <a:r>
              <a:rPr lang="en-US" b="0" i="0" dirty="0">
                <a:solidFill>
                  <a:srgbClr val="040C28"/>
                </a:solidFill>
                <a:effectLst/>
                <a:latin typeface="Google Sans"/>
              </a:rPr>
              <a:t>*</a:t>
            </a:r>
          </a:p>
          <a:p>
            <a:endParaRPr lang="en-US" dirty="0"/>
          </a:p>
          <a:p>
            <a:r>
              <a:rPr lang="en-US" b="0" i="0" dirty="0">
                <a:solidFill>
                  <a:srgbClr val="001D35"/>
                </a:solidFill>
                <a:effectLst/>
                <a:latin typeface="Google Sans"/>
              </a:rPr>
              <a:t>Digital ethics is </a:t>
            </a:r>
            <a:r>
              <a:rPr lang="en-US" dirty="0"/>
              <a:t>a set of moral principles that guide how people and organizations use technology</a:t>
            </a:r>
          </a:p>
          <a:p>
            <a:r>
              <a:rPr lang="en-US" b="0" i="0" dirty="0">
                <a:solidFill>
                  <a:srgbClr val="1F1F1F"/>
                </a:solidFill>
                <a:effectLst/>
                <a:latin typeface="Google Sans"/>
              </a:rPr>
              <a:t>Data ethics </a:t>
            </a:r>
            <a:r>
              <a:rPr lang="en-US" b="0" i="0" dirty="0">
                <a:solidFill>
                  <a:srgbClr val="040C28"/>
                </a:solidFill>
                <a:effectLst/>
                <a:latin typeface="Google Sans"/>
              </a:rPr>
              <a:t>covers the ethical and moral obligations of collecting, sharing, and using data, focused on ensuring that data is used fairly, for good</a:t>
            </a:r>
          </a:p>
          <a:p>
            <a:r>
              <a:rPr lang="en-US" b="0" i="0" dirty="0">
                <a:solidFill>
                  <a:srgbClr val="001D35"/>
                </a:solidFill>
                <a:effectLst/>
                <a:latin typeface="Google Sans"/>
              </a:rPr>
              <a:t>Ethical AI is </a:t>
            </a:r>
            <a:r>
              <a:rPr lang="en-US" dirty="0"/>
              <a:t>the use of artificial intelligence (AI) in a way that is responsible, transparent, and respectful of human values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CADA8E6-D30E-41AA-8B37-F85C4169806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498472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357690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0B09B-893A-478E-AB1A-AEF14A476166}" type="slidenum">
              <a:rPr lang="en-US" smtClean="0"/>
              <a:t>63</a:t>
            </a:fld>
            <a:endParaRPr lang="en-US"/>
          </a:p>
        </p:txBody>
      </p:sp>
    </p:spTree>
    <p:extLst>
      <p:ext uri="{BB962C8B-B14F-4D97-AF65-F5344CB8AC3E}">
        <p14:creationId xmlns:p14="http://schemas.microsoft.com/office/powerpoint/2010/main" val="37493688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20B09B-893A-478E-AB1A-AEF14A4761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69834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20B09B-893A-478E-AB1A-AEF14A4761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65374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41350" y="1162050"/>
            <a:ext cx="5575300" cy="3135313"/>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34595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buNone/>
            </a:pPr>
            <a:r>
              <a:rPr lang="en-US" dirty="0"/>
              <a:t>You work with data and analytics every day and likely don’t give it much more thought than what’s on the “fringe.”</a:t>
            </a:r>
          </a:p>
          <a:p>
            <a:pPr algn="l" fontAlgn="base">
              <a:buNone/>
            </a:pPr>
            <a:r>
              <a:rPr lang="en-US" dirty="0"/>
              <a:t>Analytics begins with a question, and it leads to a decision. Between asking the question and making decisions, however, a LOT of things can happen. </a:t>
            </a:r>
          </a:p>
          <a:p>
            <a:pPr algn="l" fontAlgn="base">
              <a:buNone/>
            </a:pPr>
            <a:endParaRPr lang="en-US" dirty="0"/>
          </a:p>
          <a:p>
            <a:pPr algn="l" fontAlgn="base">
              <a:buNone/>
            </a:pPr>
            <a:r>
              <a:rPr lang="en-US" dirty="0"/>
              <a:t>The AI and analytics life cycle is a framework for breaking those activities apart between asking and deciding. Each part of the life cycle brings unique challenges. Analysts want to be able to go quickly through the life cycle, but also responsibly so that they can make the best decisions possible. </a:t>
            </a:r>
          </a:p>
          <a:p>
            <a:pPr algn="l" fontAlgn="base">
              <a:buNone/>
            </a:pPr>
            <a:endParaRPr lang="en-US" dirty="0"/>
          </a:p>
          <a:p>
            <a:pPr algn="l" fontAlgn="base">
              <a:buNone/>
            </a:pPr>
            <a:r>
              <a:rPr lang="en-US" dirty="0"/>
              <a:t>The AI and analytics life cycle is a continuous process of managing data, developing models, and then getting them deployed into production. </a:t>
            </a:r>
          </a:p>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77FF5C5C-A6EA-5542-8EDB-3BB2268D24A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7929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latin typeface="+mn-lt"/>
              </a:rPr>
              <a:t>Managing data can be thought of as the design phase of the AI and Analytics life cycle. At this point, ask yourself some key questions: Where do the data reside? Is there PII (personally identifiable information) in the data? What form of data do we need to explore and train models? S</a:t>
            </a:r>
            <a:r>
              <a:rPr lang="en-US" sz="1200" dirty="0">
                <a:effectLst/>
                <a:latin typeface="+mn-lt"/>
              </a:rPr>
              <a:t>hould we build an AI system, and what are the alternatives? Are we aware of data governance best practices? </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sz="1200" dirty="0">
              <a:latin typeface="+mn-lt"/>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n-lt"/>
                <a:ea typeface="+mn-ea"/>
                <a:cs typeface="+mn-cs"/>
              </a:rPr>
              <a:t>Borrowing from agile software development practices, </a:t>
            </a:r>
            <a:r>
              <a:rPr kumimoji="0" lang="en-US" sz="1200" b="0" i="0" u="none" strike="noStrike" kern="1200" cap="none" spc="0" normalizeH="0" baseline="0" noProof="0" dirty="0" err="1">
                <a:ln>
                  <a:noFill/>
                </a:ln>
                <a:solidFill>
                  <a:srgbClr val="FFFFFF"/>
                </a:solidFill>
                <a:effectLst/>
                <a:uLnTx/>
                <a:uFillTx/>
                <a:latin typeface="+mn-lt"/>
                <a:ea typeface="+mn-ea"/>
                <a:cs typeface="+mn-cs"/>
              </a:rPr>
              <a:t>DataOps</a:t>
            </a:r>
            <a:r>
              <a:rPr kumimoji="0" lang="en-US" sz="1200" b="0" i="0" u="none" strike="noStrike" kern="1200" cap="none" spc="0" normalizeH="0" baseline="0" noProof="0" dirty="0">
                <a:ln>
                  <a:noFill/>
                </a:ln>
                <a:solidFill>
                  <a:srgbClr val="FFFFFF"/>
                </a:solidFill>
                <a:effectLst/>
                <a:uLnTx/>
                <a:uFillTx/>
                <a:latin typeface="+mn-lt"/>
                <a:ea typeface="+mn-ea"/>
                <a:cs typeface="+mn-cs"/>
              </a:rPr>
              <a:t> provides an agile approach to data access, quality, preparation, and governance. It enables greater reliability, adaptability, speed, and collaboration in your efforts to operationalize data and analytic workflows.</a:t>
            </a:r>
            <a:endParaRPr lang="en-US" sz="1200" b="0" i="0" u="none" strike="noStrike" kern="1200" cap="none" spc="0" normalizeH="0" baseline="0" noProof="0" dirty="0">
              <a:ln>
                <a:noFill/>
              </a:ln>
              <a:solidFill>
                <a:srgbClr val="FFFFFF"/>
              </a:solidFill>
              <a:effectLst/>
              <a:uLnTx/>
              <a:uFillTx/>
              <a:latin typeface="+mn-lt"/>
              <a:cs typeface="Calibri"/>
            </a:endParaRPr>
          </a:p>
          <a:p>
            <a:endParaRPr lang="en-US" sz="1200" dirty="0">
              <a:latin typeface="+mn-lt"/>
            </a:endParaRPr>
          </a:p>
        </p:txBody>
      </p:sp>
      <p:sp>
        <p:nvSpPr>
          <p:cNvPr id="4" name="Slide Number Placeholder 3"/>
          <p:cNvSpPr>
            <a:spLocks noGrp="1"/>
          </p:cNvSpPr>
          <p:nvPr>
            <p:ph type="sldNum" sz="quarter" idx="5"/>
          </p:nvPr>
        </p:nvSpPr>
        <p:spPr/>
        <p:txBody>
          <a:bodyPr/>
          <a:lstStyle/>
          <a:p>
            <a:fld id="{3CADA8E6-D30E-41AA-8B37-F85C4169806E}" type="slidenum">
              <a:rPr lang="en-US" smtClean="0"/>
              <a:t>11</a:t>
            </a:fld>
            <a:endParaRPr lang="en-US"/>
          </a:p>
        </p:txBody>
      </p:sp>
    </p:spTree>
    <p:extLst>
      <p:ext uri="{BB962C8B-B14F-4D97-AF65-F5344CB8AC3E}">
        <p14:creationId xmlns:p14="http://schemas.microsoft.com/office/powerpoint/2010/main" val="1183232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n-lt"/>
                <a:ea typeface="+mn-ea"/>
                <a:cs typeface="+mn-cs"/>
              </a:rPr>
              <a:t>Data scientists use a combination of techniques to understand the data and build predictive models.  They use statistics, machine learning, deep learning, natural language processing, computer vision, </a:t>
            </a:r>
            <a:r>
              <a:rPr kumimoji="0" lang="en-US" sz="1200" b="0" i="0" u="none" strike="noStrike" kern="1200" cap="none" spc="0" normalizeH="0" baseline="0" noProof="0" dirty="0">
                <a:ln>
                  <a:noFill/>
                </a:ln>
                <a:solidFill>
                  <a:srgbClr val="FFFFFF"/>
                </a:solidFill>
                <a:effectLst/>
                <a:uLnTx/>
                <a:uFillTx/>
                <a:latin typeface="+mn-lt"/>
                <a:ea typeface="+mn-lt"/>
                <a:cs typeface="Calibri" panose="020F0502020204030204"/>
              </a:rPr>
              <a:t>forecasting, optimization, and</a:t>
            </a:r>
            <a:r>
              <a:rPr kumimoji="0" lang="en-US" sz="1200" b="0" i="0" u="none" strike="noStrike" kern="1200" cap="none" spc="0" normalizeH="0" baseline="0" noProof="0" dirty="0">
                <a:ln>
                  <a:noFill/>
                </a:ln>
                <a:solidFill>
                  <a:srgbClr val="FFFFFF"/>
                </a:solidFill>
                <a:effectLst/>
                <a:uLnTx/>
                <a:uFillTx/>
                <a:latin typeface="+mn-lt"/>
                <a:ea typeface="+mn-ea"/>
                <a:cs typeface="+mn-cs"/>
              </a:rPr>
              <a:t> other techniques to answer real-world questions.  These skills are at the heart of building, optimizing, and validating models. </a:t>
            </a:r>
          </a:p>
          <a:p>
            <a:endParaRPr lang="en-US" sz="1200" dirty="0">
              <a:latin typeface="+mn-lt"/>
            </a:endParaRPr>
          </a:p>
        </p:txBody>
      </p:sp>
      <p:sp>
        <p:nvSpPr>
          <p:cNvPr id="4" name="Slide Number Placeholder 3"/>
          <p:cNvSpPr>
            <a:spLocks noGrp="1"/>
          </p:cNvSpPr>
          <p:nvPr>
            <p:ph type="sldNum" sz="quarter" idx="5"/>
          </p:nvPr>
        </p:nvSpPr>
        <p:spPr/>
        <p:txBody>
          <a:bodyPr/>
          <a:lstStyle/>
          <a:p>
            <a:fld id="{3CADA8E6-D30E-41AA-8B37-F85C4169806E}" type="slidenum">
              <a:rPr lang="en-US" smtClean="0"/>
              <a:t>12</a:t>
            </a:fld>
            <a:endParaRPr lang="en-US"/>
          </a:p>
        </p:txBody>
      </p:sp>
    </p:spTree>
    <p:extLst>
      <p:ext uri="{BB962C8B-B14F-4D97-AF65-F5344CB8AC3E}">
        <p14:creationId xmlns:p14="http://schemas.microsoft.com/office/powerpoint/2010/main" val="1437493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latin typeface="+mn-lt"/>
              </a:rPr>
              <a:t>After a model has been selected, something must be done to make use of it, by deploying model insights. </a:t>
            </a:r>
            <a:r>
              <a:rPr kumimoji="0" lang="en-US" sz="1200" b="0" i="0" u="none" strike="noStrike" kern="1200" cap="none" spc="0" normalizeH="0" baseline="0" noProof="0" dirty="0">
                <a:ln>
                  <a:noFill/>
                </a:ln>
                <a:solidFill>
                  <a:srgbClr val="FFFFFF"/>
                </a:solidFill>
                <a:effectLst/>
                <a:uLnTx/>
                <a:uFillTx/>
                <a:latin typeface="+mn-lt"/>
                <a:ea typeface="+mn-ea"/>
                <a:cs typeface="+mn-cs"/>
              </a:rPr>
              <a:t>ModelOps focuses on getting AI models through validation, testing, and deployment phases as quickly as possible, while ensuring quality results. It also focuses on ongoing monitoring, retraining, and governance of models to ensure peak performance and that decisions are transparent.</a:t>
            </a:r>
          </a:p>
          <a:p>
            <a:endParaRPr lang="en-US" sz="1200" dirty="0">
              <a:latin typeface="+mn-lt"/>
            </a:endParaRPr>
          </a:p>
        </p:txBody>
      </p:sp>
      <p:sp>
        <p:nvSpPr>
          <p:cNvPr id="4" name="Slide Number Placeholder 3"/>
          <p:cNvSpPr>
            <a:spLocks noGrp="1"/>
          </p:cNvSpPr>
          <p:nvPr>
            <p:ph type="sldNum" sz="quarter" idx="5"/>
          </p:nvPr>
        </p:nvSpPr>
        <p:spPr/>
        <p:txBody>
          <a:bodyPr/>
          <a:lstStyle/>
          <a:p>
            <a:fld id="{3CADA8E6-D30E-41AA-8B37-F85C4169806E}" type="slidenum">
              <a:rPr lang="en-US" smtClean="0"/>
              <a:t>13</a:t>
            </a:fld>
            <a:endParaRPr lang="en-US"/>
          </a:p>
        </p:txBody>
      </p:sp>
    </p:spTree>
    <p:extLst>
      <p:ext uri="{BB962C8B-B14F-4D97-AF65-F5344CB8AC3E}">
        <p14:creationId xmlns:p14="http://schemas.microsoft.com/office/powerpoint/2010/main" val="205221561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8.xml"/><Relationship Id="rId1" Type="http://schemas.openxmlformats.org/officeDocument/2006/relationships/tags" Target="../tags/tag106.xml"/><Relationship Id="rId4" Type="http://schemas.microsoft.com/office/2007/relationships/hdphoto" Target="../media/hdphoto1.wdp"/></Relationships>
</file>

<file path=ppt/slideLayouts/_rels/slideLayout101.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07.xml"/></Relationships>
</file>

<file path=ppt/slideLayouts/_rels/slideLayout102.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08.xml"/></Relationships>
</file>

<file path=ppt/slideLayouts/_rels/slideLayout103.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09.xml"/></Relationships>
</file>

<file path=ppt/slideLayouts/_rels/slideLayout104.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10.xml"/></Relationships>
</file>

<file path=ppt/slideLayouts/_rels/slideLayout105.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11.xml"/></Relationships>
</file>

<file path=ppt/slideLayouts/_rels/slideLayout106.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1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8.xml"/><Relationship Id="rId1" Type="http://schemas.openxmlformats.org/officeDocument/2006/relationships/tags" Target="../tags/tag113.xml"/></Relationships>
</file>

<file path=ppt/slideLayouts/_rels/slideLayout108.xml.rels><?xml version="1.0" encoding="UTF-8" standalone="yes"?>
<Relationships xmlns="http://schemas.openxmlformats.org/package/2006/relationships"><Relationship Id="rId2" Type="http://schemas.openxmlformats.org/officeDocument/2006/relationships/slideMaster" Target="../slideMasters/slideMaster8.xml"/><Relationship Id="rId1" Type="http://schemas.openxmlformats.org/officeDocument/2006/relationships/tags" Target="../tags/tag11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8.xml"/><Relationship Id="rId1" Type="http://schemas.openxmlformats.org/officeDocument/2006/relationships/tags" Target="../tags/tag115.xml"/><Relationship Id="rId4" Type="http://schemas.microsoft.com/office/2007/relationships/hdphoto" Target="../media/hdphoto2.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9.xml"/><Relationship Id="rId1" Type="http://schemas.openxmlformats.org/officeDocument/2006/relationships/tags" Target="../tags/tag11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9.xml"/><Relationship Id="rId1" Type="http://schemas.openxmlformats.org/officeDocument/2006/relationships/tags" Target="../tags/tag118.xml"/><Relationship Id="rId4" Type="http://schemas.openxmlformats.org/officeDocument/2006/relationships/image" Target="../media/image18.svg"/></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19.xml"/></Relationships>
</file>

<file path=ppt/slideLayouts/_rels/slideLayout113.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2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21.xml"/></Relationships>
</file>

<file path=ppt/slideLayouts/_rels/slideLayout116.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22.xml"/></Relationships>
</file>

<file path=ppt/slideLayouts/_rels/slideLayout117.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23.xml"/></Relationships>
</file>

<file path=ppt/slideLayouts/_rels/slideLayout118.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24.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9.xml"/><Relationship Id="rId1" Type="http://schemas.openxmlformats.org/officeDocument/2006/relationships/tags" Target="../tags/tag12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3.emf"/></Relationships>
</file>

<file path=ppt/slideLayouts/_rels/slideLayout120.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26.xml"/></Relationships>
</file>

<file path=ppt/slideLayouts/_rels/slideLayout121.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27.xml"/></Relationships>
</file>

<file path=ppt/slideLayouts/_rels/slideLayout122.xml.rels><?xml version="1.0" encoding="UTF-8" standalone="yes"?>
<Relationships xmlns="http://schemas.openxmlformats.org/package/2006/relationships"><Relationship Id="rId2" Type="http://schemas.openxmlformats.org/officeDocument/2006/relationships/slideMaster" Target="../slideMasters/slideMaster9.xml"/><Relationship Id="rId1" Type="http://schemas.openxmlformats.org/officeDocument/2006/relationships/tags" Target="../tags/tag128.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9.xml"/><Relationship Id="rId4" Type="http://schemas.openxmlformats.org/officeDocument/2006/relationships/image" Target="../media/image19.png"/></Relationships>
</file>

<file path=ppt/slideLayouts/_rels/slideLayout12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0.svg"/><Relationship Id="rId7" Type="http://schemas.openxmlformats.org/officeDocument/2006/relationships/image" Target="../media/image23.svg"/><Relationship Id="rId2" Type="http://schemas.openxmlformats.org/officeDocument/2006/relationships/image" Target="../media/image9.png"/><Relationship Id="rId1" Type="http://schemas.openxmlformats.org/officeDocument/2006/relationships/slideMaster" Target="../slideMasters/slideMaster9.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5.svg"/></Relationships>
</file>

<file path=ppt/slideLayouts/_rels/slideLayout126.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sv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Master" Target="../slideMasters/slideMaster9.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svg"/><Relationship Id="rId4" Type="http://schemas.openxmlformats.org/officeDocument/2006/relationships/image" Target="../media/image28.png"/><Relationship Id="rId9" Type="http://schemas.openxmlformats.org/officeDocument/2006/relationships/image" Target="../media/image33.png"/></Relationships>
</file>

<file path=ppt/slideLayouts/_rels/slideLayout12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0.svg"/><Relationship Id="rId7" Type="http://schemas.openxmlformats.org/officeDocument/2006/relationships/image" Target="../media/image41.svg"/><Relationship Id="rId2" Type="http://schemas.openxmlformats.org/officeDocument/2006/relationships/image" Target="../media/image9.png"/><Relationship Id="rId1" Type="http://schemas.openxmlformats.org/officeDocument/2006/relationships/slideMaster" Target="../slideMasters/slideMaster9.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 Id="rId9" Type="http://schemas.openxmlformats.org/officeDocument/2006/relationships/image" Target="../media/image43.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svg"/><Relationship Id="rId7" Type="http://schemas.openxmlformats.org/officeDocument/2006/relationships/image" Target="../media/image49.svg"/><Relationship Id="rId2" Type="http://schemas.openxmlformats.org/officeDocument/2006/relationships/image" Target="../media/image44.png"/><Relationship Id="rId1" Type="http://schemas.openxmlformats.org/officeDocument/2006/relationships/slideMaster" Target="../slideMasters/slideMaster9.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51.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2.xml"/><Relationship Id="rId1" Type="http://schemas.openxmlformats.org/officeDocument/2006/relationships/tags" Target="../tags/tag14.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7.svg"/><Relationship Id="rId7" Type="http://schemas.openxmlformats.org/officeDocument/2006/relationships/image" Target="../media/image55.svg"/><Relationship Id="rId2" Type="http://schemas.openxmlformats.org/officeDocument/2006/relationships/image" Target="../media/image36.png"/><Relationship Id="rId1" Type="http://schemas.openxmlformats.org/officeDocument/2006/relationships/slideMaster" Target="../slideMasters/slideMaster9.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10.xml"/><Relationship Id="rId1" Type="http://schemas.openxmlformats.org/officeDocument/2006/relationships/tags" Target="../tags/tag130.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0.xml"/><Relationship Id="rId1" Type="http://schemas.openxmlformats.org/officeDocument/2006/relationships/tags" Target="../tags/tag131.xml"/><Relationship Id="rId4" Type="http://schemas.openxmlformats.org/officeDocument/2006/relationships/image" Target="../media/image10.svg"/></Relationships>
</file>

<file path=ppt/slideLayouts/_rels/slideLayout13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32.xml"/></Relationships>
</file>

<file path=ppt/slideLayouts/_rels/slideLayout134.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33.xml"/></Relationships>
</file>

<file path=ppt/slideLayouts/_rels/slideLayout135.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34.xml"/></Relationships>
</file>

<file path=ppt/slideLayouts/_rels/slideLayout136.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35.xml"/></Relationships>
</file>

<file path=ppt/slideLayouts/_rels/slideLayout137.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36.xml"/></Relationships>
</file>

<file path=ppt/slideLayouts/_rels/slideLayout138.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3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10.xml"/><Relationship Id="rId1" Type="http://schemas.openxmlformats.org/officeDocument/2006/relationships/tags" Target="../tags/tag138.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2.xml"/><Relationship Id="rId1" Type="http://schemas.openxmlformats.org/officeDocument/2006/relationships/tags" Target="../tags/tag15.xml"/><Relationship Id="rId4" Type="http://schemas.openxmlformats.org/officeDocument/2006/relationships/image" Target="../media/image10.svg"/></Relationships>
</file>

<file path=ppt/slideLayouts/_rels/slideLayout140.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39.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0.xml"/><Relationship Id="rId1" Type="http://schemas.openxmlformats.org/officeDocument/2006/relationships/tags" Target="../tags/tag140.xml"/><Relationship Id="rId4" Type="http://schemas.openxmlformats.org/officeDocument/2006/relationships/image" Target="../media/image12.svg"/></Relationships>
</file>

<file path=ppt/slideLayouts/_rels/slideLayout142.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41.xml"/></Relationships>
</file>

<file path=ppt/slideLayouts/_rels/slideLayout143.xml.rels><?xml version="1.0" encoding="UTF-8" standalone="yes"?>
<Relationships xmlns="http://schemas.openxmlformats.org/package/2006/relationships"><Relationship Id="rId2" Type="http://schemas.openxmlformats.org/officeDocument/2006/relationships/slideMaster" Target="../slideMasters/slideMaster10.xml"/><Relationship Id="rId1" Type="http://schemas.openxmlformats.org/officeDocument/2006/relationships/tags" Target="../tags/tag142.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11.xml"/><Relationship Id="rId1" Type="http://schemas.openxmlformats.org/officeDocument/2006/relationships/tags" Target="../tags/tag144.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1.xml"/><Relationship Id="rId1" Type="http://schemas.openxmlformats.org/officeDocument/2006/relationships/tags" Target="../tags/tag145.xml"/><Relationship Id="rId4" Type="http://schemas.openxmlformats.org/officeDocument/2006/relationships/image" Target="../media/image10.svg"/></Relationships>
</file>

<file path=ppt/slideLayouts/_rels/slideLayout146.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46.xml"/></Relationships>
</file>

<file path=ppt/slideLayouts/_rels/slideLayout147.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47.xml"/></Relationships>
</file>

<file path=ppt/slideLayouts/_rels/slideLayout148.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48.xml"/></Relationships>
</file>

<file path=ppt/slideLayouts/_rels/slideLayout14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49.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6.xml"/></Relationships>
</file>

<file path=ppt/slideLayouts/_rels/slideLayout150.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50.xml"/></Relationships>
</file>

<file path=ppt/slideLayouts/_rels/slideLayout151.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51.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11.xml"/><Relationship Id="rId1" Type="http://schemas.openxmlformats.org/officeDocument/2006/relationships/tags" Target="../tags/tag152.xml"/></Relationships>
</file>

<file path=ppt/slideLayouts/_rels/slideLayout15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5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1.xml"/><Relationship Id="rId1" Type="http://schemas.openxmlformats.org/officeDocument/2006/relationships/tags" Target="../tags/tag154.xml"/><Relationship Id="rId4" Type="http://schemas.openxmlformats.org/officeDocument/2006/relationships/image" Target="../media/image12.svg"/></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12.xml"/><Relationship Id="rId1" Type="http://schemas.openxmlformats.org/officeDocument/2006/relationships/tags" Target="../tags/tag156.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12.xml"/><Relationship Id="rId1" Type="http://schemas.openxmlformats.org/officeDocument/2006/relationships/tags" Target="../tags/tag157.xml"/><Relationship Id="rId4" Type="http://schemas.openxmlformats.org/officeDocument/2006/relationships/image" Target="../media/image18.svg"/></Relationships>
</file>

<file path=ppt/slideLayouts/_rels/slideLayout158.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58.xml"/></Relationships>
</file>

<file path=ppt/slideLayouts/_rels/slideLayout159.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59.xml"/></Relationships>
</file>

<file path=ppt/slideLayouts/_rels/slideLayout1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7.xml"/></Relationships>
</file>

<file path=ppt/slideLayouts/_rels/slideLayout160.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60.xml"/></Relationships>
</file>

<file path=ppt/slideLayouts/_rels/slideLayout161.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61.xml"/></Relationships>
</file>

<file path=ppt/slideLayouts/_rels/slideLayout162.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62.xml"/></Relationships>
</file>

<file path=ppt/slideLayouts/_rels/slideLayout163.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63.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12.xml"/><Relationship Id="rId1" Type="http://schemas.openxmlformats.org/officeDocument/2006/relationships/tags" Target="../tags/tag164.xml"/></Relationships>
</file>

<file path=ppt/slideLayouts/_rels/slideLayout165.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65.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12.xml"/><Relationship Id="rId1" Type="http://schemas.openxmlformats.org/officeDocument/2006/relationships/tags" Target="../tags/tag166.xml"/><Relationship Id="rId4" Type="http://schemas.openxmlformats.org/officeDocument/2006/relationships/image" Target="../media/image56.svg"/></Relationships>
</file>

<file path=ppt/slideLayouts/_rels/slideLayout167.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67.xml"/></Relationships>
</file>

<file path=ppt/slideLayouts/_rels/slideLayout168.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168.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Master" Target="../slideMasters/slideMaster12.xml"/><Relationship Id="rId1" Type="http://schemas.openxmlformats.org/officeDocument/2006/relationships/tags" Target="../tags/tag169.xml"/><Relationship Id="rId4"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8.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12.xml"/><Relationship Id="rId1" Type="http://schemas.openxmlformats.org/officeDocument/2006/relationships/tags" Target="../tags/tag170.xml"/><Relationship Id="rId4" Type="http://schemas.openxmlformats.org/officeDocument/2006/relationships/image" Target="../media/image14.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Master" Target="../slideMasters/slideMaster13.xml"/><Relationship Id="rId1" Type="http://schemas.openxmlformats.org/officeDocument/2006/relationships/tags" Target="../tags/tag172.xml"/><Relationship Id="rId5" Type="http://schemas.openxmlformats.org/officeDocument/2006/relationships/image" Target="../media/image62.svg"/><Relationship Id="rId4" Type="http://schemas.openxmlformats.org/officeDocument/2006/relationships/image" Target="../media/image61.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Master" Target="../slideMasters/slideMaster13.xml"/><Relationship Id="rId1" Type="http://schemas.openxmlformats.org/officeDocument/2006/relationships/tags" Target="../tags/tag173.xml"/><Relationship Id="rId6" Type="http://schemas.openxmlformats.org/officeDocument/2006/relationships/image" Target="../media/image65.svg"/><Relationship Id="rId5" Type="http://schemas.openxmlformats.org/officeDocument/2006/relationships/image" Target="../media/image9.png"/><Relationship Id="rId4" Type="http://schemas.openxmlformats.org/officeDocument/2006/relationships/image" Target="../media/image64.svg"/></Relationships>
</file>

<file path=ppt/slideLayouts/_rels/slideLayout173.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174.xml"/></Relationships>
</file>

<file path=ppt/slideLayouts/_rels/slideLayout174.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175.xml"/></Relationships>
</file>

<file path=ppt/slideLayouts/_rels/slideLayout175.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176.xml"/></Relationships>
</file>

<file path=ppt/slideLayouts/_rels/slideLayout176.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177.xml"/></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178.xml"/></Relationships>
</file>

<file path=ppt/slideLayouts/_rels/slideLayout178.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179.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Master" Target="../slideMasters/slideMaster13.xml"/><Relationship Id="rId1" Type="http://schemas.openxmlformats.org/officeDocument/2006/relationships/tags" Target="../tags/tag180.xml"/><Relationship Id="rId4" Type="http://schemas.openxmlformats.org/officeDocument/2006/relationships/image" Target="../media/image66.svg"/></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19.xml"/></Relationships>
</file>

<file path=ppt/slideLayouts/_rels/slideLayout180.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181.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Master" Target="../slideMasters/slideMaster13.xml"/><Relationship Id="rId1" Type="http://schemas.openxmlformats.org/officeDocument/2006/relationships/tags" Target="../tags/tag182.xml"/><Relationship Id="rId6" Type="http://schemas.openxmlformats.org/officeDocument/2006/relationships/image" Target="../media/image65.svg"/><Relationship Id="rId5" Type="http://schemas.openxmlformats.org/officeDocument/2006/relationships/image" Target="../media/image9.png"/><Relationship Id="rId4" Type="http://schemas.openxmlformats.org/officeDocument/2006/relationships/image" Target="../media/image64.svg"/></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183.xml"/></Relationships>
</file>

<file path=ppt/slideLayouts/_rels/slideLayout1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2.xml"/><Relationship Id="rId1" Type="http://schemas.openxmlformats.org/officeDocument/2006/relationships/tags" Target="../tags/tag24.xml"/><Relationship Id="rId4" Type="http://schemas.openxmlformats.org/officeDocument/2006/relationships/image" Target="../media/image12.svg"/></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Master" Target="../slideMasters/slideMaster2.xml"/><Relationship Id="rId1" Type="http://schemas.openxmlformats.org/officeDocument/2006/relationships/tags" Target="../tags/tag30.xml"/><Relationship Id="rId4"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xml"/><Relationship Id="rId1" Type="http://schemas.openxmlformats.org/officeDocument/2006/relationships/tags" Target="../tags/tag3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3.xml"/><Relationship Id="rId1" Type="http://schemas.openxmlformats.org/officeDocument/2006/relationships/tags" Target="../tags/tag34.xml"/><Relationship Id="rId4" Type="http://schemas.openxmlformats.org/officeDocument/2006/relationships/image" Target="../media/image10.svg"/></Relationships>
</file>

<file path=ppt/slideLayouts/_rels/slideLayout3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5.xml"/></Relationships>
</file>

<file path=ppt/slideLayouts/_rels/slideLayout3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6.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8.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9.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3.xml"/><Relationship Id="rId1" Type="http://schemas.openxmlformats.org/officeDocument/2006/relationships/tags" Target="../tags/tag43.xml"/><Relationship Id="rId4" Type="http://schemas.openxmlformats.org/officeDocument/2006/relationships/image" Target="../media/image12.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3.xml"/><Relationship Id="rId1" Type="http://schemas.openxmlformats.org/officeDocument/2006/relationships/tags" Target="../tags/tag4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4.xml"/><Relationship Id="rId1" Type="http://schemas.openxmlformats.org/officeDocument/2006/relationships/tags" Target="../tags/tag46.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4.xml"/><Relationship Id="rId1" Type="http://schemas.openxmlformats.org/officeDocument/2006/relationships/tags" Target="../tags/tag47.xml"/><Relationship Id="rId4" Type="http://schemas.microsoft.com/office/2007/relationships/hdphoto" Target="../media/hdphoto1.wdp"/></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8.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9.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0.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1.xml"/></Relationships>
</file>

<file path=ppt/slideLayouts/_rels/slideLayout4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2.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4.xml"/><Relationship Id="rId1" Type="http://schemas.openxmlformats.org/officeDocument/2006/relationships/tags" Target="../tags/tag54.xml"/></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5.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4.xml"/><Relationship Id="rId1" Type="http://schemas.openxmlformats.org/officeDocument/2006/relationships/tags" Target="../tags/tag56.xml"/><Relationship Id="rId4" Type="http://schemas.microsoft.com/office/2007/relationships/hdphoto" Target="../media/hdphoto2.wdp"/></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5.xml"/><Relationship Id="rId1" Type="http://schemas.openxmlformats.org/officeDocument/2006/relationships/tags" Target="../tags/tag58.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5.xml"/><Relationship Id="rId1" Type="http://schemas.openxmlformats.org/officeDocument/2006/relationships/tags" Target="../tags/tag59.xml"/><Relationship Id="rId4" Type="http://schemas.openxmlformats.org/officeDocument/2006/relationships/image" Target="../media/image10.svg"/></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0.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1.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2.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3.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4.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5.xml"/><Relationship Id="rId1" Type="http://schemas.openxmlformats.org/officeDocument/2006/relationships/tags" Target="../tags/tag66.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67.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5.xml"/><Relationship Id="rId1" Type="http://schemas.openxmlformats.org/officeDocument/2006/relationships/tags" Target="../tags/tag68.xml"/><Relationship Id="rId4" Type="http://schemas.openxmlformats.org/officeDocument/2006/relationships/image" Target="../media/image12.sv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6.xml"/><Relationship Id="rId1" Type="http://schemas.openxmlformats.org/officeDocument/2006/relationships/tags" Target="../tags/tag70.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6.xml"/><Relationship Id="rId1" Type="http://schemas.openxmlformats.org/officeDocument/2006/relationships/tags" Target="../tags/tag71.xml"/><Relationship Id="rId4" Type="http://schemas.openxmlformats.org/officeDocument/2006/relationships/image" Target="../media/image10.svg"/></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72.xml"/></Relationships>
</file>

<file path=ppt/slideLayouts/_rels/slideLayout6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73.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74.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75.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76.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77.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6.xml"/><Relationship Id="rId1" Type="http://schemas.openxmlformats.org/officeDocument/2006/relationships/tags" Target="../tags/tag78.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79.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Master" Target="../slideMasters/slideMaster6.xml"/><Relationship Id="rId1" Type="http://schemas.openxmlformats.org/officeDocument/2006/relationships/tags" Target="../tags/tag80.xml"/><Relationship Id="rId4" Type="http://schemas.openxmlformats.org/officeDocument/2006/relationships/image" Target="../media/image12.svg"/></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81.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8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6.xml"/><Relationship Id="rId1" Type="http://schemas.openxmlformats.org/officeDocument/2006/relationships/tags" Target="../tags/tag8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Master" Target="../slideMasters/slideMaster6.xml"/><Relationship Id="rId1" Type="http://schemas.openxmlformats.org/officeDocument/2006/relationships/tags" Target="../tags/tag84.xml"/><Relationship Id="rId4" Type="http://schemas.openxmlformats.org/officeDocument/2006/relationships/image" Target="../media/image10.svg"/></Relationships>
</file>

<file path=ppt/slideLayouts/_rels/slideLayout8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85.xml"/></Relationships>
</file>

<file path=ppt/slideLayouts/_rels/slideLayout8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86.xml"/></Relationships>
</file>

<file path=ppt/slideLayouts/_rels/slideLayout8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87.xml"/></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88.xml"/></Relationships>
</file>

<file path=ppt/slideLayouts/_rels/slideLayout8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89.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90.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6.xml"/><Relationship Id="rId1" Type="http://schemas.openxmlformats.org/officeDocument/2006/relationships/tags" Target="../tags/tag91.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7.xml"/><Relationship Id="rId1" Type="http://schemas.openxmlformats.org/officeDocument/2006/relationships/tags" Target="../tags/tag9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Master" Target="../slideMasters/slideMaster7.xml"/><Relationship Id="rId1" Type="http://schemas.openxmlformats.org/officeDocument/2006/relationships/tags" Target="../tags/tag94.xml"/><Relationship Id="rId4" Type="http://schemas.microsoft.com/office/2007/relationships/hdphoto" Target="../media/hdphoto1.wdp"/></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95.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96.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97.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98.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99.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00.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7.xml"/><Relationship Id="rId1" Type="http://schemas.openxmlformats.org/officeDocument/2006/relationships/tags" Target="../tags/tag101.xml"/></Relationships>
</file>

<file path=ppt/slideLayouts/_rels/slideLayout9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ags" Target="../tags/tag10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Master" Target="../slideMasters/slideMaster7.xml"/><Relationship Id="rId1" Type="http://schemas.openxmlformats.org/officeDocument/2006/relationships/tags" Target="../tags/tag103.xml"/><Relationship Id="rId4" Type="http://schemas.microsoft.com/office/2007/relationships/hdphoto" Target="../media/hdphoto2.wdp"/></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slideMaster" Target="../slideMasters/slideMaster8.xml"/><Relationship Id="rId1" Type="http://schemas.openxmlformats.org/officeDocument/2006/relationships/tags" Target="../tags/tag10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AS - 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653872"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0" name="Text Placeholder 34">
            <a:extLst>
              <a:ext uri="{FF2B5EF4-FFF2-40B4-BE49-F238E27FC236}">
                <a16:creationId xmlns:a16="http://schemas.microsoft.com/office/drawing/2014/main" id="{9B949CCB-8408-0B41-9681-4ECA35605A82}"/>
              </a:ext>
            </a:extLst>
          </p:cNvPr>
          <p:cNvSpPr>
            <a:spLocks noGrp="1"/>
          </p:cNvSpPr>
          <p:nvPr>
            <p:ph type="body" sz="quarter" idx="11"/>
          </p:nvPr>
        </p:nvSpPr>
        <p:spPr>
          <a:xfrm>
            <a:off x="1653872" y="2484438"/>
            <a:ext cx="6390694" cy="1458912"/>
          </a:xfrm>
        </p:spPr>
        <p:txBody>
          <a:bodyPr>
            <a:normAutofit/>
          </a:bodyPr>
          <a:lstStyle>
            <a:lvl1pPr marL="0" indent="0" algn="l">
              <a:buNone/>
              <a:defRPr sz="2000">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4">
            <a:extLst>
              <a:ext uri="{FF2B5EF4-FFF2-40B4-BE49-F238E27FC236}">
                <a16:creationId xmlns:a16="http://schemas.microsoft.com/office/drawing/2014/main" id="{64A8B58C-CD7F-6F4B-B6E8-178EEF4B15D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6635" y="4475284"/>
            <a:ext cx="1112368" cy="618852"/>
          </a:xfrm>
          <a:prstGeom prst="rect">
            <a:avLst/>
          </a:prstGeom>
        </p:spPr>
      </p:pic>
    </p:spTree>
    <p:custDataLst>
      <p:tags r:id="rId1"/>
    </p:custDataLst>
    <p:extLst>
      <p:ext uri="{BB962C8B-B14F-4D97-AF65-F5344CB8AC3E}">
        <p14:creationId xmlns:p14="http://schemas.microsoft.com/office/powerpoint/2010/main" val="3519975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SAS - Image Only - White">
    <p:bg>
      <p:bgPr>
        <a:solidFill>
          <a:schemeClr val="bg1"/>
        </a:solidFill>
        <a:effectLst/>
      </p:bgPr>
    </p:bg>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827EE352-7D2C-A441-A898-DDF88FC2D8F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411892" y="4758271"/>
            <a:ext cx="558779" cy="230961"/>
          </a:xfrm>
          <a:prstGeom prst="rect">
            <a:avLst/>
          </a:prstGeom>
        </p:spPr>
      </p:pic>
      <p:sp>
        <p:nvSpPr>
          <p:cNvPr id="4" name="TextBox 4">
            <a:extLst>
              <a:ext uri="{FF2B5EF4-FFF2-40B4-BE49-F238E27FC236}">
                <a16:creationId xmlns:a16="http://schemas.microsoft.com/office/drawing/2014/main" id="{FC61EEC8-0C67-4E4B-96F0-B7FBDEF4618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solidFill>
                <a:effectLst/>
                <a:uLnTx/>
                <a:uFillTx/>
                <a:latin typeface="+mn-lt"/>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272279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AS - Section">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833086"/>
            <a:ext cx="6061861" cy="738664"/>
          </a:xfrm>
          <a:prstGeom prst="rect">
            <a:avLst/>
          </a:prstGeom>
        </p:spPr>
        <p:txBody>
          <a:bodyPr vert="horz" wrap="square" lIns="0" tIns="0" rIns="0" bIns="182880" rtlCol="0" anchor="b" anchorCtr="0">
            <a:spAutoFit/>
          </a:bodyPr>
          <a:lstStyle>
            <a:lvl1pPr>
              <a:lnSpc>
                <a:spcPct val="100000"/>
              </a:lnSpc>
              <a:spcBef>
                <a:spcPts val="300"/>
              </a:spcBef>
              <a:defRPr sz="3600">
                <a:solidFill>
                  <a:schemeClr val="bg1"/>
                </a:solidFill>
              </a:defRPr>
            </a:lvl1pPr>
          </a:lstStyle>
          <a:p>
            <a:r>
              <a:rPr lang="en-US"/>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2671377"/>
            <a:ext cx="6061861" cy="461665"/>
          </a:xfrm>
        </p:spPr>
        <p:txBody>
          <a:bodyPr wrap="square" anchor="t" anchorCtr="0">
            <a:noAutofit/>
          </a:bodyPr>
          <a:lstStyle>
            <a:lvl1pPr marL="0" indent="0">
              <a:lnSpc>
                <a:spcPct val="100000"/>
              </a:lnSpc>
              <a:spcBef>
                <a:spcPts val="300"/>
              </a:spcBef>
              <a:buNone/>
              <a:defRPr sz="2400">
                <a:solidFill>
                  <a:schemeClr val="accent5">
                    <a:lumMod val="40000"/>
                    <a:lumOff val="60000"/>
                  </a:schemeClr>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Section Subtitle</a:t>
            </a:r>
          </a:p>
        </p:txBody>
      </p:sp>
      <p:pic>
        <p:nvPicPr>
          <p:cNvPr id="8" name="Picture 6">
            <a:extLst>
              <a:ext uri="{FF2B5EF4-FFF2-40B4-BE49-F238E27FC236}">
                <a16:creationId xmlns:a16="http://schemas.microsoft.com/office/drawing/2014/main" id="{6386CD01-A5DE-9615-6C09-DA40086EFE10}"/>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a:xfrm>
            <a:off x="8411893" y="4758272"/>
            <a:ext cx="558779" cy="230961"/>
          </a:xfrm>
          <a:prstGeom prst="rect">
            <a:avLst/>
          </a:prstGeom>
        </p:spPr>
      </p:pic>
      <p:sp>
        <p:nvSpPr>
          <p:cNvPr id="2" name="TextBox 4">
            <a:extLst>
              <a:ext uri="{FF2B5EF4-FFF2-40B4-BE49-F238E27FC236}">
                <a16:creationId xmlns:a16="http://schemas.microsoft.com/office/drawing/2014/main" id="{BBE5A171-53B6-5D64-1680-262B90DACFE5}"/>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lumMod val="20000"/>
                    <a:lumOff val="80000"/>
                  </a:schemeClr>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261604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628650" y="566946"/>
            <a:ext cx="7886700" cy="387798"/>
          </a:xfrm>
          <a:prstGeom prst="rect">
            <a:avLst/>
          </a:prstGeom>
        </p:spPr>
        <p:txBody>
          <a:bodyPr vert="horz"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292587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628650" y="1024358"/>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44213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628650" y="1551169"/>
            <a:ext cx="7886700" cy="3081554"/>
          </a:xfrm>
          <a:prstGeom prst="rect">
            <a:avLst/>
          </a:prstGeom>
        </p:spPr>
        <p:txBody>
          <a:bodyPr vert="horz" lIns="0" tIns="0" rIns="0" bIns="0" rtlCol="0">
            <a:normAutofit/>
          </a:bodyPr>
          <a:lstStyle>
            <a:lvl1pPr>
              <a:defRPr sz="1800">
                <a:solidFill>
                  <a:schemeClr val="tx1"/>
                </a:solidFill>
              </a:defRPr>
            </a:lvl1pPr>
            <a:lvl2pPr>
              <a:defRPr sz="1400">
                <a:solidFill>
                  <a:schemeClr val="tx1"/>
                </a:solidFill>
              </a:defRPr>
            </a:lvl2pPr>
            <a:lvl3pPr>
              <a:defRPr sz="1200">
                <a:solidFill>
                  <a:schemeClr val="tx1"/>
                </a:solidFill>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628650" y="1024358"/>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425933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628650" y="1551170"/>
            <a:ext cx="3870923" cy="3081553"/>
          </a:xfrm>
          <a:prstGeom prst="rect">
            <a:avLst/>
          </a:prstGeom>
        </p:spPr>
        <p:txBody>
          <a:bodyPr vert="horz" lIns="0" tIns="0" rIns="0" bIns="0" rtlCol="0">
            <a:normAutofit/>
          </a:bodyPr>
          <a:lstStyle>
            <a:lvl1pPr>
              <a:defRPr sz="1800">
                <a:solidFill>
                  <a:schemeClr val="tx1"/>
                </a:solidFill>
              </a:defRPr>
            </a:lvl1pPr>
            <a:lvl2pPr>
              <a:defRPr sz="1400">
                <a:solidFill>
                  <a:schemeClr val="tx1"/>
                </a:solidFill>
                <a:latin typeface="+mn-lt"/>
              </a:defRPr>
            </a:lvl2pPr>
            <a:lvl3pPr>
              <a:defRPr sz="1200">
                <a:solidFill>
                  <a:schemeClr val="tx1"/>
                </a:solidFill>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4644428" y="1551170"/>
            <a:ext cx="3870924" cy="3081553"/>
          </a:xfrm>
          <a:prstGeom prst="rect">
            <a:avLst/>
          </a:prstGeom>
        </p:spPr>
        <p:txBody>
          <a:bodyPr vert="horz" lIns="0" tIns="0" rIns="0" bIns="0" rtlCol="0">
            <a:normAutofit/>
          </a:bodyPr>
          <a:lstStyle>
            <a:lvl1pPr>
              <a:defRPr sz="1800">
                <a:solidFill>
                  <a:schemeClr val="tx1"/>
                </a:solidFill>
              </a:defRPr>
            </a:lvl1pPr>
            <a:lvl2pPr>
              <a:defRPr sz="1400">
                <a:solidFill>
                  <a:schemeClr val="tx1"/>
                </a:solidFill>
                <a:latin typeface="+mn-lt"/>
              </a:defRPr>
            </a:lvl2pPr>
            <a:lvl3pPr>
              <a:defRPr sz="1200">
                <a:solidFill>
                  <a:schemeClr val="tx1"/>
                </a:solidFill>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628650" y="1024358"/>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3262547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628650" y="2183952"/>
            <a:ext cx="2214138" cy="775597"/>
          </a:xfrm>
          <a:prstGeom prst="rect">
            <a:avLst/>
          </a:prstGeom>
        </p:spPr>
        <p:txBody>
          <a:bodyPr vert="horz" wrap="square"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629623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628650" y="2960498"/>
            <a:ext cx="2502175" cy="274691"/>
          </a:xfrm>
          <a:prstGeom prst="rect">
            <a:avLst/>
          </a:prstGeom>
        </p:spPr>
        <p:txBody>
          <a:bodyPr wrap="square" anchor="t">
            <a:noAutofit/>
          </a:bodyPr>
          <a:lstStyle>
            <a:lvl1pPr marL="0" indent="0" algn="l">
              <a:buNone/>
              <a:defRPr>
                <a:solidFill>
                  <a:schemeClr val="accent1"/>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
        <p:nvSpPr>
          <p:cNvPr id="4" name="Text Placeholder 4">
            <a:extLst>
              <a:ext uri="{FF2B5EF4-FFF2-40B4-BE49-F238E27FC236}">
                <a16:creationId xmlns:a16="http://schemas.microsoft.com/office/drawing/2014/main" id="{F15E6FB2-C498-7DB4-4DF1-587F885631D5}"/>
              </a:ext>
            </a:extLst>
          </p:cNvPr>
          <p:cNvSpPr>
            <a:spLocks noGrp="1"/>
          </p:cNvSpPr>
          <p:nvPr>
            <p:ph type="body" sz="quarter" idx="11" hasCustomPrompt="1"/>
          </p:nvPr>
        </p:nvSpPr>
        <p:spPr>
          <a:xfrm>
            <a:off x="628650" y="2076808"/>
            <a:ext cx="2502175" cy="775597"/>
          </a:xfrm>
          <a:prstGeom prst="rect">
            <a:avLst/>
          </a:prstGeom>
        </p:spPr>
        <p:txBody>
          <a:bodyPr vert="horz" wrap="square" lIns="0" tIns="0" rIns="0" bIns="0" rtlCol="0" anchor="b" anchorCtr="0">
            <a:spAutoFit/>
          </a:bodyPr>
          <a:lstStyle>
            <a:lvl1pPr>
              <a:defRPr lang="en-US" sz="2800" b="1" i="0" dirty="0">
                <a:solidFill>
                  <a:schemeClr val="accent5"/>
                </a:solidFill>
                <a:latin typeface="Anova Bold" panose="020B0503020203020204" pitchFamily="34" charset="0"/>
                <a:ea typeface="+mj-ea"/>
                <a:cs typeface="+mj-cs"/>
              </a:defRPr>
            </a:lvl1pPr>
          </a:lstStyle>
          <a:p>
            <a:pPr marL="0" lvl="0">
              <a:lnSpc>
                <a:spcPct val="90000"/>
              </a:lnSpc>
              <a:spcBef>
                <a:spcPct val="0"/>
              </a:spcBef>
              <a:buNone/>
            </a:pPr>
            <a:r>
              <a:rPr lang="en-US"/>
              <a:t>Click to Add Slide Title</a:t>
            </a:r>
          </a:p>
        </p:txBody>
      </p:sp>
    </p:spTree>
    <p:custDataLst>
      <p:tags r:id="rId1"/>
    </p:custDataLst>
    <p:extLst>
      <p:ext uri="{BB962C8B-B14F-4D97-AF65-F5344CB8AC3E}">
        <p14:creationId xmlns:p14="http://schemas.microsoft.com/office/powerpoint/2010/main" val="269842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p:cSld name="SAS - Closing">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2002924"/>
            <a:ext cx="6531567" cy="1292662"/>
          </a:xfrm>
          <a:prstGeom prst="rect">
            <a:avLst/>
          </a:prstGeom>
        </p:spPr>
        <p:txBody>
          <a:bodyPr vert="horz" wrap="square" lIns="0" tIns="0" rIns="0" bIns="182880" rtlCol="0" anchor="ctr" anchorCtr="0">
            <a:spAutoFit/>
          </a:bodyPr>
          <a:lstStyle>
            <a:lvl1pPr>
              <a:lnSpc>
                <a:spcPct val="100000"/>
              </a:lnSpc>
              <a:spcBef>
                <a:spcPts val="300"/>
              </a:spcBef>
              <a:defRPr sz="3600">
                <a:solidFill>
                  <a:schemeClr val="bg1"/>
                </a:solidFill>
              </a:defRPr>
            </a:lvl1pPr>
          </a:lstStyle>
          <a:p>
            <a:r>
              <a:rPr lang="en-US"/>
              <a:t>Click to Add Slideshow Closing</a:t>
            </a:r>
          </a:p>
        </p:txBody>
      </p:sp>
      <p:pic>
        <p:nvPicPr>
          <p:cNvPr id="9" name="Picture 8">
            <a:extLst>
              <a:ext uri="{FF2B5EF4-FFF2-40B4-BE49-F238E27FC236}">
                <a16:creationId xmlns:a16="http://schemas.microsoft.com/office/drawing/2014/main" id="{F6D7352C-47D5-1179-1891-95A57F7DA1B0}"/>
              </a:ext>
            </a:extLst>
          </p:cNvPr>
          <p:cNvPicPr>
            <a:picLocks noChangeAspect="1"/>
          </p:cNvPicPr>
          <p:nvPr/>
        </p:nvPicPr>
        <p:blipFill>
          <a:blip r:embed="rId3"/>
          <a:stretch>
            <a:fillRect/>
          </a:stretch>
        </p:blipFill>
        <p:spPr>
          <a:xfrm>
            <a:off x="7231899" y="4138488"/>
            <a:ext cx="1283451" cy="528762"/>
          </a:xfrm>
          <a:prstGeom prst="rect">
            <a:avLst/>
          </a:prstGeom>
        </p:spPr>
      </p:pic>
      <p:sp>
        <p:nvSpPr>
          <p:cNvPr id="2" name="Text Placeholder 15">
            <a:extLst>
              <a:ext uri="{FF2B5EF4-FFF2-40B4-BE49-F238E27FC236}">
                <a16:creationId xmlns:a16="http://schemas.microsoft.com/office/drawing/2014/main" id="{514B8423-CFFD-1921-7480-8BEC78F05FFD}"/>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a website or email</a:t>
            </a:r>
          </a:p>
        </p:txBody>
      </p:sp>
      <p:sp>
        <p:nvSpPr>
          <p:cNvPr id="3" name="TextBox 4">
            <a:extLst>
              <a:ext uri="{FF2B5EF4-FFF2-40B4-BE49-F238E27FC236}">
                <a16:creationId xmlns:a16="http://schemas.microsoft.com/office/drawing/2014/main" id="{50615BBA-3709-50D7-A61C-9CF9B79E7B6F}"/>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67658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214DE9-CDD2-3C22-E128-264FF9EB0EA3}"/>
              </a:ext>
            </a:extLst>
          </p:cNvPr>
          <p:cNvSpPr/>
          <p:nvPr/>
        </p:nvSpPr>
        <p:spPr>
          <a:xfrm>
            <a:off x="170688" y="-1"/>
            <a:ext cx="499872" cy="1459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0" i="0">
              <a:latin typeface="Anova Light" panose="020B0403020203020204" pitchFamily="34" charset="0"/>
            </a:endParaRPr>
          </a:p>
        </p:txBody>
      </p:sp>
    </p:spTree>
    <p:custDataLst>
      <p:tags r:id="rId1"/>
    </p:custDataLst>
    <p:extLst>
      <p:ext uri="{BB962C8B-B14F-4D97-AF65-F5344CB8AC3E}">
        <p14:creationId xmlns:p14="http://schemas.microsoft.com/office/powerpoint/2010/main" val="831044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p:cSld name="SAS - Video Only">
    <p:bg>
      <p:bgPr>
        <a:solidFill>
          <a:schemeClr val="tx1"/>
        </a:solidFill>
        <a:effectLst/>
      </p:bgPr>
    </p:bg>
    <p:spTree>
      <p:nvGrpSpPr>
        <p:cNvPr id="1" name=""/>
        <p:cNvGrpSpPr/>
        <p:nvPr/>
      </p:nvGrpSpPr>
      <p:grpSpPr>
        <a:xfrm>
          <a:off x="0" y="0"/>
          <a:ext cx="0" cy="0"/>
          <a:chOff x="0" y="0"/>
          <a:chExt cx="0" cy="0"/>
        </a:xfrm>
      </p:grpSpPr>
      <p:pic>
        <p:nvPicPr>
          <p:cNvPr id="14" name="Picture 6">
            <a:extLst>
              <a:ext uri="{FF2B5EF4-FFF2-40B4-BE49-F238E27FC236}">
                <a16:creationId xmlns:a16="http://schemas.microsoft.com/office/drawing/2014/main" id="{5A93A6DF-F6C0-4B8E-88E0-29C70F70021A}"/>
              </a:ext>
            </a:extLst>
          </p:cNvPr>
          <p:cNvPicPr>
            <a:picLocks noChangeAspect="1"/>
          </p:cNvPicPr>
          <p:nvPr/>
        </p:nvPicPr>
        <p:blipFill>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a:ext>
            </a:extLst>
          </a:blip>
          <a:stretch>
            <a:fillRect/>
          </a:stretch>
        </p:blipFill>
        <p:spPr>
          <a:xfrm>
            <a:off x="8411893" y="4746757"/>
            <a:ext cx="558779" cy="253991"/>
          </a:xfrm>
          <a:prstGeom prst="rect">
            <a:avLst/>
          </a:prstGeom>
        </p:spPr>
      </p:pic>
      <p:sp>
        <p:nvSpPr>
          <p:cNvPr id="3" name="TextBox 4">
            <a:extLst>
              <a:ext uri="{FF2B5EF4-FFF2-40B4-BE49-F238E27FC236}">
                <a16:creationId xmlns:a16="http://schemas.microsoft.com/office/drawing/2014/main" id="{D68E8285-3BE2-9990-FA54-E6AF741CC812}"/>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lumMod val="40000"/>
                    <a:lumOff val="60000"/>
                  </a:schemeClr>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303781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AS - Black Background">
    <p:bg>
      <p:bgPr>
        <a:solidFill>
          <a:srgbClr val="00000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351AFB0-E8BA-6E40-9F47-B58679E16989}"/>
              </a:ext>
            </a:extLst>
          </p:cNvPr>
          <p:cNvSpPr/>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CC8A4CC-C6DD-674E-9755-C2307DA101AD}"/>
              </a:ext>
            </a:extLst>
          </p:cNvPr>
          <p:cNvGrpSpPr/>
          <p:nvPr/>
        </p:nvGrpSpPr>
        <p:grpSpPr>
          <a:xfrm>
            <a:off x="8427835" y="4765184"/>
            <a:ext cx="526892" cy="220528"/>
            <a:chOff x="6145213" y="4384676"/>
            <a:chExt cx="1582738" cy="649287"/>
          </a:xfrm>
          <a:solidFill>
            <a:schemeClr val="bg2">
              <a:lumMod val="50000"/>
            </a:schemeClr>
          </a:solidFill>
        </p:grpSpPr>
        <p:sp>
          <p:nvSpPr>
            <p:cNvPr id="5" name="Freeform 6">
              <a:extLst>
                <a:ext uri="{FF2B5EF4-FFF2-40B4-BE49-F238E27FC236}">
                  <a16:creationId xmlns:a16="http://schemas.microsoft.com/office/drawing/2014/main" id="{FC0936E0-05D4-D944-94E4-FBA36E861837}"/>
                </a:ext>
              </a:extLst>
            </p:cNvPr>
            <p:cNvSpPr>
              <a:spLocks/>
            </p:cNvSpPr>
            <p:nvPr/>
          </p:nvSpPr>
          <p:spPr bwMode="auto">
            <a:xfrm>
              <a:off x="6640513" y="4454526"/>
              <a:ext cx="341313" cy="449263"/>
            </a:xfrm>
            <a:custGeom>
              <a:avLst/>
              <a:gdLst>
                <a:gd name="T0" fmla="*/ 485 w 859"/>
                <a:gd name="T1" fmla="*/ 5 h 1132"/>
                <a:gd name="T2" fmla="*/ 603 w 859"/>
                <a:gd name="T3" fmla="*/ 31 h 1132"/>
                <a:gd name="T4" fmla="*/ 699 w 859"/>
                <a:gd name="T5" fmla="*/ 82 h 1132"/>
                <a:gd name="T6" fmla="*/ 771 w 859"/>
                <a:gd name="T7" fmla="*/ 167 h 1132"/>
                <a:gd name="T8" fmla="*/ 810 w 859"/>
                <a:gd name="T9" fmla="*/ 290 h 1132"/>
                <a:gd name="T10" fmla="*/ 642 w 859"/>
                <a:gd name="T11" fmla="*/ 307 h 1132"/>
                <a:gd name="T12" fmla="*/ 606 w 859"/>
                <a:gd name="T13" fmla="*/ 231 h 1132"/>
                <a:gd name="T14" fmla="*/ 544 w 859"/>
                <a:gd name="T15" fmla="*/ 184 h 1132"/>
                <a:gd name="T16" fmla="*/ 467 w 859"/>
                <a:gd name="T17" fmla="*/ 162 h 1132"/>
                <a:gd name="T18" fmla="*/ 385 w 859"/>
                <a:gd name="T19" fmla="*/ 158 h 1132"/>
                <a:gd name="T20" fmla="*/ 304 w 859"/>
                <a:gd name="T21" fmla="*/ 172 h 1132"/>
                <a:gd name="T22" fmla="*/ 236 w 859"/>
                <a:gd name="T23" fmla="*/ 207 h 1132"/>
                <a:gd name="T24" fmla="*/ 200 w 859"/>
                <a:gd name="T25" fmla="*/ 268 h 1132"/>
                <a:gd name="T26" fmla="*/ 207 w 859"/>
                <a:gd name="T27" fmla="*/ 344 h 1132"/>
                <a:gd name="T28" fmla="*/ 256 w 859"/>
                <a:gd name="T29" fmla="*/ 397 h 1132"/>
                <a:gd name="T30" fmla="*/ 334 w 859"/>
                <a:gd name="T31" fmla="*/ 434 h 1132"/>
                <a:gd name="T32" fmla="*/ 428 w 859"/>
                <a:gd name="T33" fmla="*/ 460 h 1132"/>
                <a:gd name="T34" fmla="*/ 528 w 859"/>
                <a:gd name="T35" fmla="*/ 484 h 1132"/>
                <a:gd name="T36" fmla="*/ 634 w 859"/>
                <a:gd name="T37" fmla="*/ 513 h 1132"/>
                <a:gd name="T38" fmla="*/ 728 w 859"/>
                <a:gd name="T39" fmla="*/ 556 h 1132"/>
                <a:gd name="T40" fmla="*/ 804 w 859"/>
                <a:gd name="T41" fmla="*/ 620 h 1132"/>
                <a:gd name="T42" fmla="*/ 850 w 859"/>
                <a:gd name="T43" fmla="*/ 711 h 1132"/>
                <a:gd name="T44" fmla="*/ 857 w 859"/>
                <a:gd name="T45" fmla="*/ 838 h 1132"/>
                <a:gd name="T46" fmla="*/ 821 w 859"/>
                <a:gd name="T47" fmla="*/ 954 h 1132"/>
                <a:gd name="T48" fmla="*/ 750 w 859"/>
                <a:gd name="T49" fmla="*/ 1037 h 1132"/>
                <a:gd name="T50" fmla="*/ 655 w 859"/>
                <a:gd name="T51" fmla="*/ 1093 h 1132"/>
                <a:gd name="T52" fmla="*/ 545 w 859"/>
                <a:gd name="T53" fmla="*/ 1124 h 1132"/>
                <a:gd name="T54" fmla="*/ 428 w 859"/>
                <a:gd name="T55" fmla="*/ 1132 h 1132"/>
                <a:gd name="T56" fmla="*/ 297 w 859"/>
                <a:gd name="T57" fmla="*/ 1120 h 1132"/>
                <a:gd name="T58" fmla="*/ 182 w 859"/>
                <a:gd name="T59" fmla="*/ 1081 h 1132"/>
                <a:gd name="T60" fmla="*/ 89 w 859"/>
                <a:gd name="T61" fmla="*/ 1012 h 1132"/>
                <a:gd name="T62" fmla="*/ 26 w 859"/>
                <a:gd name="T63" fmla="*/ 908 h 1132"/>
                <a:gd name="T64" fmla="*/ 0 w 859"/>
                <a:gd name="T65" fmla="*/ 767 h 1132"/>
                <a:gd name="T66" fmla="*/ 178 w 859"/>
                <a:gd name="T67" fmla="*/ 838 h 1132"/>
                <a:gd name="T68" fmla="*/ 229 w 859"/>
                <a:gd name="T69" fmla="*/ 913 h 1132"/>
                <a:gd name="T70" fmla="*/ 308 w 859"/>
                <a:gd name="T71" fmla="*/ 957 h 1132"/>
                <a:gd name="T72" fmla="*/ 404 w 859"/>
                <a:gd name="T73" fmla="*/ 974 h 1132"/>
                <a:gd name="T74" fmla="*/ 488 w 859"/>
                <a:gd name="T75" fmla="*/ 974 h 1132"/>
                <a:gd name="T76" fmla="*/ 564 w 859"/>
                <a:gd name="T77" fmla="*/ 960 h 1132"/>
                <a:gd name="T78" fmla="*/ 630 w 859"/>
                <a:gd name="T79" fmla="*/ 927 h 1132"/>
                <a:gd name="T80" fmla="*/ 674 w 859"/>
                <a:gd name="T81" fmla="*/ 871 h 1132"/>
                <a:gd name="T82" fmla="*/ 681 w 859"/>
                <a:gd name="T83" fmla="*/ 787 h 1132"/>
                <a:gd name="T84" fmla="*/ 647 w 859"/>
                <a:gd name="T85" fmla="*/ 722 h 1132"/>
                <a:gd name="T86" fmla="*/ 580 w 859"/>
                <a:gd name="T87" fmla="*/ 677 h 1132"/>
                <a:gd name="T88" fmla="*/ 490 w 859"/>
                <a:gd name="T89" fmla="*/ 647 h 1132"/>
                <a:gd name="T90" fmla="*/ 387 w 859"/>
                <a:gd name="T91" fmla="*/ 622 h 1132"/>
                <a:gd name="T92" fmla="*/ 281 w 859"/>
                <a:gd name="T93" fmla="*/ 595 h 1132"/>
                <a:gd name="T94" fmla="*/ 183 w 859"/>
                <a:gd name="T95" fmla="*/ 558 h 1132"/>
                <a:gd name="T96" fmla="*/ 99 w 859"/>
                <a:gd name="T97" fmla="*/ 504 h 1132"/>
                <a:gd name="T98" fmla="*/ 42 w 859"/>
                <a:gd name="T99" fmla="*/ 423 h 1132"/>
                <a:gd name="T100" fmla="*/ 21 w 859"/>
                <a:gd name="T101" fmla="*/ 308 h 1132"/>
                <a:gd name="T102" fmla="*/ 43 w 859"/>
                <a:gd name="T103" fmla="*/ 193 h 1132"/>
                <a:gd name="T104" fmla="*/ 103 w 859"/>
                <a:gd name="T105" fmla="*/ 107 h 1132"/>
                <a:gd name="T106" fmla="*/ 190 w 859"/>
                <a:gd name="T107" fmla="*/ 46 h 1132"/>
                <a:gd name="T108" fmla="*/ 292 w 859"/>
                <a:gd name="T109" fmla="*/ 12 h 1132"/>
                <a:gd name="T110" fmla="*/ 399 w 859"/>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59" h="1132">
                  <a:moveTo>
                    <a:pt x="399" y="0"/>
                  </a:moveTo>
                  <a:lnTo>
                    <a:pt x="443" y="2"/>
                  </a:lnTo>
                  <a:lnTo>
                    <a:pt x="485" y="5"/>
                  </a:lnTo>
                  <a:lnTo>
                    <a:pt x="527" y="11"/>
                  </a:lnTo>
                  <a:lnTo>
                    <a:pt x="566" y="20"/>
                  </a:lnTo>
                  <a:lnTo>
                    <a:pt x="603" y="31"/>
                  </a:lnTo>
                  <a:lnTo>
                    <a:pt x="637" y="44"/>
                  </a:lnTo>
                  <a:lnTo>
                    <a:pt x="670" y="62"/>
                  </a:lnTo>
                  <a:lnTo>
                    <a:pt x="699" y="82"/>
                  </a:lnTo>
                  <a:lnTo>
                    <a:pt x="726" y="107"/>
                  </a:lnTo>
                  <a:lnTo>
                    <a:pt x="750" y="134"/>
                  </a:lnTo>
                  <a:lnTo>
                    <a:pt x="771" y="167"/>
                  </a:lnTo>
                  <a:lnTo>
                    <a:pt x="787" y="203"/>
                  </a:lnTo>
                  <a:lnTo>
                    <a:pt x="800" y="244"/>
                  </a:lnTo>
                  <a:lnTo>
                    <a:pt x="810" y="290"/>
                  </a:lnTo>
                  <a:lnTo>
                    <a:pt x="815" y="339"/>
                  </a:lnTo>
                  <a:lnTo>
                    <a:pt x="648" y="339"/>
                  </a:lnTo>
                  <a:lnTo>
                    <a:pt x="642" y="307"/>
                  </a:lnTo>
                  <a:lnTo>
                    <a:pt x="634" y="278"/>
                  </a:lnTo>
                  <a:lnTo>
                    <a:pt x="621" y="254"/>
                  </a:lnTo>
                  <a:lnTo>
                    <a:pt x="606" y="231"/>
                  </a:lnTo>
                  <a:lnTo>
                    <a:pt x="587" y="213"/>
                  </a:lnTo>
                  <a:lnTo>
                    <a:pt x="567" y="197"/>
                  </a:lnTo>
                  <a:lnTo>
                    <a:pt x="544" y="184"/>
                  </a:lnTo>
                  <a:lnTo>
                    <a:pt x="519" y="174"/>
                  </a:lnTo>
                  <a:lnTo>
                    <a:pt x="494" y="167"/>
                  </a:lnTo>
                  <a:lnTo>
                    <a:pt x="467" y="162"/>
                  </a:lnTo>
                  <a:lnTo>
                    <a:pt x="440" y="158"/>
                  </a:lnTo>
                  <a:lnTo>
                    <a:pt x="412" y="157"/>
                  </a:lnTo>
                  <a:lnTo>
                    <a:pt x="385" y="158"/>
                  </a:lnTo>
                  <a:lnTo>
                    <a:pt x="358" y="161"/>
                  </a:lnTo>
                  <a:lnTo>
                    <a:pt x="330" y="166"/>
                  </a:lnTo>
                  <a:lnTo>
                    <a:pt x="304" y="172"/>
                  </a:lnTo>
                  <a:lnTo>
                    <a:pt x="279" y="180"/>
                  </a:lnTo>
                  <a:lnTo>
                    <a:pt x="257" y="192"/>
                  </a:lnTo>
                  <a:lnTo>
                    <a:pt x="236" y="207"/>
                  </a:lnTo>
                  <a:lnTo>
                    <a:pt x="221" y="224"/>
                  </a:lnTo>
                  <a:lnTo>
                    <a:pt x="208" y="244"/>
                  </a:lnTo>
                  <a:lnTo>
                    <a:pt x="200" y="268"/>
                  </a:lnTo>
                  <a:lnTo>
                    <a:pt x="198" y="296"/>
                  </a:lnTo>
                  <a:lnTo>
                    <a:pt x="200" y="321"/>
                  </a:lnTo>
                  <a:lnTo>
                    <a:pt x="207" y="344"/>
                  </a:lnTo>
                  <a:lnTo>
                    <a:pt x="219" y="365"/>
                  </a:lnTo>
                  <a:lnTo>
                    <a:pt x="236" y="382"/>
                  </a:lnTo>
                  <a:lnTo>
                    <a:pt x="256" y="397"/>
                  </a:lnTo>
                  <a:lnTo>
                    <a:pt x="279" y="411"/>
                  </a:lnTo>
                  <a:lnTo>
                    <a:pt x="304" y="423"/>
                  </a:lnTo>
                  <a:lnTo>
                    <a:pt x="334" y="434"/>
                  </a:lnTo>
                  <a:lnTo>
                    <a:pt x="363" y="443"/>
                  </a:lnTo>
                  <a:lnTo>
                    <a:pt x="395" y="452"/>
                  </a:lnTo>
                  <a:lnTo>
                    <a:pt x="428" y="460"/>
                  </a:lnTo>
                  <a:lnTo>
                    <a:pt x="461" y="467"/>
                  </a:lnTo>
                  <a:lnTo>
                    <a:pt x="495" y="476"/>
                  </a:lnTo>
                  <a:lnTo>
                    <a:pt x="528" y="484"/>
                  </a:lnTo>
                  <a:lnTo>
                    <a:pt x="564" y="493"/>
                  </a:lnTo>
                  <a:lnTo>
                    <a:pt x="600" y="502"/>
                  </a:lnTo>
                  <a:lnTo>
                    <a:pt x="634" y="513"/>
                  </a:lnTo>
                  <a:lnTo>
                    <a:pt x="666" y="527"/>
                  </a:lnTo>
                  <a:lnTo>
                    <a:pt x="698" y="540"/>
                  </a:lnTo>
                  <a:lnTo>
                    <a:pt x="728" y="556"/>
                  </a:lnTo>
                  <a:lnTo>
                    <a:pt x="756" y="575"/>
                  </a:lnTo>
                  <a:lnTo>
                    <a:pt x="782" y="595"/>
                  </a:lnTo>
                  <a:lnTo>
                    <a:pt x="804" y="620"/>
                  </a:lnTo>
                  <a:lnTo>
                    <a:pt x="823" y="646"/>
                  </a:lnTo>
                  <a:lnTo>
                    <a:pt x="838" y="676"/>
                  </a:lnTo>
                  <a:lnTo>
                    <a:pt x="850" y="711"/>
                  </a:lnTo>
                  <a:lnTo>
                    <a:pt x="857" y="750"/>
                  </a:lnTo>
                  <a:lnTo>
                    <a:pt x="859" y="792"/>
                  </a:lnTo>
                  <a:lnTo>
                    <a:pt x="857" y="838"/>
                  </a:lnTo>
                  <a:lnTo>
                    <a:pt x="849" y="880"/>
                  </a:lnTo>
                  <a:lnTo>
                    <a:pt x="838" y="919"/>
                  </a:lnTo>
                  <a:lnTo>
                    <a:pt x="821" y="954"/>
                  </a:lnTo>
                  <a:lnTo>
                    <a:pt x="801" y="985"/>
                  </a:lnTo>
                  <a:lnTo>
                    <a:pt x="777" y="1013"/>
                  </a:lnTo>
                  <a:lnTo>
                    <a:pt x="750" y="1037"/>
                  </a:lnTo>
                  <a:lnTo>
                    <a:pt x="721" y="1059"/>
                  </a:lnTo>
                  <a:lnTo>
                    <a:pt x="689" y="1077"/>
                  </a:lnTo>
                  <a:lnTo>
                    <a:pt x="655" y="1093"/>
                  </a:lnTo>
                  <a:lnTo>
                    <a:pt x="619" y="1106"/>
                  </a:lnTo>
                  <a:lnTo>
                    <a:pt x="583" y="1116"/>
                  </a:lnTo>
                  <a:lnTo>
                    <a:pt x="545" y="1124"/>
                  </a:lnTo>
                  <a:lnTo>
                    <a:pt x="506" y="1129"/>
                  </a:lnTo>
                  <a:lnTo>
                    <a:pt x="467" y="1132"/>
                  </a:lnTo>
                  <a:lnTo>
                    <a:pt x="428" y="1132"/>
                  </a:lnTo>
                  <a:lnTo>
                    <a:pt x="383" y="1131"/>
                  </a:lnTo>
                  <a:lnTo>
                    <a:pt x="340" y="1128"/>
                  </a:lnTo>
                  <a:lnTo>
                    <a:pt x="297" y="1120"/>
                  </a:lnTo>
                  <a:lnTo>
                    <a:pt x="257" y="1111"/>
                  </a:lnTo>
                  <a:lnTo>
                    <a:pt x="218" y="1097"/>
                  </a:lnTo>
                  <a:lnTo>
                    <a:pt x="182" y="1081"/>
                  </a:lnTo>
                  <a:lnTo>
                    <a:pt x="148" y="1061"/>
                  </a:lnTo>
                  <a:lnTo>
                    <a:pt x="117" y="1038"/>
                  </a:lnTo>
                  <a:lnTo>
                    <a:pt x="89" y="1012"/>
                  </a:lnTo>
                  <a:lnTo>
                    <a:pt x="65" y="980"/>
                  </a:lnTo>
                  <a:lnTo>
                    <a:pt x="43" y="947"/>
                  </a:lnTo>
                  <a:lnTo>
                    <a:pt x="26" y="908"/>
                  </a:lnTo>
                  <a:lnTo>
                    <a:pt x="13" y="865"/>
                  </a:lnTo>
                  <a:lnTo>
                    <a:pt x="4" y="819"/>
                  </a:lnTo>
                  <a:lnTo>
                    <a:pt x="0" y="767"/>
                  </a:lnTo>
                  <a:lnTo>
                    <a:pt x="166" y="767"/>
                  </a:lnTo>
                  <a:lnTo>
                    <a:pt x="170" y="804"/>
                  </a:lnTo>
                  <a:lnTo>
                    <a:pt x="178" y="838"/>
                  </a:lnTo>
                  <a:lnTo>
                    <a:pt x="191" y="867"/>
                  </a:lnTo>
                  <a:lnTo>
                    <a:pt x="208" y="891"/>
                  </a:lnTo>
                  <a:lnTo>
                    <a:pt x="229" y="913"/>
                  </a:lnTo>
                  <a:lnTo>
                    <a:pt x="253" y="931"/>
                  </a:lnTo>
                  <a:lnTo>
                    <a:pt x="279" y="945"/>
                  </a:lnTo>
                  <a:lnTo>
                    <a:pt x="308" y="957"/>
                  </a:lnTo>
                  <a:lnTo>
                    <a:pt x="338" y="966"/>
                  </a:lnTo>
                  <a:lnTo>
                    <a:pt x="371" y="972"/>
                  </a:lnTo>
                  <a:lnTo>
                    <a:pt x="404" y="974"/>
                  </a:lnTo>
                  <a:lnTo>
                    <a:pt x="438" y="976"/>
                  </a:lnTo>
                  <a:lnTo>
                    <a:pt x="462" y="976"/>
                  </a:lnTo>
                  <a:lnTo>
                    <a:pt x="488" y="974"/>
                  </a:lnTo>
                  <a:lnTo>
                    <a:pt x="513" y="971"/>
                  </a:lnTo>
                  <a:lnTo>
                    <a:pt x="539" y="966"/>
                  </a:lnTo>
                  <a:lnTo>
                    <a:pt x="564" y="960"/>
                  </a:lnTo>
                  <a:lnTo>
                    <a:pt x="589" y="951"/>
                  </a:lnTo>
                  <a:lnTo>
                    <a:pt x="610" y="941"/>
                  </a:lnTo>
                  <a:lnTo>
                    <a:pt x="630" y="927"/>
                  </a:lnTo>
                  <a:lnTo>
                    <a:pt x="648" y="912"/>
                  </a:lnTo>
                  <a:lnTo>
                    <a:pt x="663" y="892"/>
                  </a:lnTo>
                  <a:lnTo>
                    <a:pt x="674" y="871"/>
                  </a:lnTo>
                  <a:lnTo>
                    <a:pt x="681" y="844"/>
                  </a:lnTo>
                  <a:lnTo>
                    <a:pt x="683" y="815"/>
                  </a:lnTo>
                  <a:lnTo>
                    <a:pt x="681" y="787"/>
                  </a:lnTo>
                  <a:lnTo>
                    <a:pt x="674" y="762"/>
                  </a:lnTo>
                  <a:lnTo>
                    <a:pt x="661" y="740"/>
                  </a:lnTo>
                  <a:lnTo>
                    <a:pt x="647" y="722"/>
                  </a:lnTo>
                  <a:lnTo>
                    <a:pt x="627" y="705"/>
                  </a:lnTo>
                  <a:lnTo>
                    <a:pt x="606" y="691"/>
                  </a:lnTo>
                  <a:lnTo>
                    <a:pt x="580" y="677"/>
                  </a:lnTo>
                  <a:lnTo>
                    <a:pt x="552" y="667"/>
                  </a:lnTo>
                  <a:lnTo>
                    <a:pt x="522" y="656"/>
                  </a:lnTo>
                  <a:lnTo>
                    <a:pt x="490" y="647"/>
                  </a:lnTo>
                  <a:lnTo>
                    <a:pt x="457" y="639"/>
                  </a:lnTo>
                  <a:lnTo>
                    <a:pt x="422" y="630"/>
                  </a:lnTo>
                  <a:lnTo>
                    <a:pt x="387" y="622"/>
                  </a:lnTo>
                  <a:lnTo>
                    <a:pt x="352" y="613"/>
                  </a:lnTo>
                  <a:lnTo>
                    <a:pt x="317" y="605"/>
                  </a:lnTo>
                  <a:lnTo>
                    <a:pt x="281" y="595"/>
                  </a:lnTo>
                  <a:lnTo>
                    <a:pt x="247" y="585"/>
                  </a:lnTo>
                  <a:lnTo>
                    <a:pt x="215" y="572"/>
                  </a:lnTo>
                  <a:lnTo>
                    <a:pt x="183" y="558"/>
                  </a:lnTo>
                  <a:lnTo>
                    <a:pt x="153" y="542"/>
                  </a:lnTo>
                  <a:lnTo>
                    <a:pt x="125" y="524"/>
                  </a:lnTo>
                  <a:lnTo>
                    <a:pt x="99" y="504"/>
                  </a:lnTo>
                  <a:lnTo>
                    <a:pt x="77" y="480"/>
                  </a:lnTo>
                  <a:lnTo>
                    <a:pt x="58" y="453"/>
                  </a:lnTo>
                  <a:lnTo>
                    <a:pt x="42" y="423"/>
                  </a:lnTo>
                  <a:lnTo>
                    <a:pt x="31" y="389"/>
                  </a:lnTo>
                  <a:lnTo>
                    <a:pt x="24" y="350"/>
                  </a:lnTo>
                  <a:lnTo>
                    <a:pt x="21" y="308"/>
                  </a:lnTo>
                  <a:lnTo>
                    <a:pt x="24" y="267"/>
                  </a:lnTo>
                  <a:lnTo>
                    <a:pt x="31" y="228"/>
                  </a:lnTo>
                  <a:lnTo>
                    <a:pt x="43" y="193"/>
                  </a:lnTo>
                  <a:lnTo>
                    <a:pt x="60" y="161"/>
                  </a:lnTo>
                  <a:lnTo>
                    <a:pt x="80" y="132"/>
                  </a:lnTo>
                  <a:lnTo>
                    <a:pt x="103" y="107"/>
                  </a:lnTo>
                  <a:lnTo>
                    <a:pt x="130" y="84"/>
                  </a:lnTo>
                  <a:lnTo>
                    <a:pt x="159" y="63"/>
                  </a:lnTo>
                  <a:lnTo>
                    <a:pt x="190" y="46"/>
                  </a:lnTo>
                  <a:lnTo>
                    <a:pt x="223" y="32"/>
                  </a:lnTo>
                  <a:lnTo>
                    <a:pt x="257" y="21"/>
                  </a:lnTo>
                  <a:lnTo>
                    <a:pt x="292" y="12"/>
                  </a:lnTo>
                  <a:lnTo>
                    <a:pt x="327"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 name="Freeform 5">
              <a:extLst>
                <a:ext uri="{FF2B5EF4-FFF2-40B4-BE49-F238E27FC236}">
                  <a16:creationId xmlns:a16="http://schemas.microsoft.com/office/drawing/2014/main" id="{E5ACFC61-8225-8F4F-A539-DCE60FEB039A}"/>
                </a:ext>
              </a:extLst>
            </p:cNvPr>
            <p:cNvSpPr>
              <a:spLocks noEditPoints="1"/>
            </p:cNvSpPr>
            <p:nvPr/>
          </p:nvSpPr>
          <p:spPr bwMode="auto">
            <a:xfrm>
              <a:off x="6994526" y="4454526"/>
              <a:ext cx="377825" cy="449263"/>
            </a:xfrm>
            <a:custGeom>
              <a:avLst/>
              <a:gdLst>
                <a:gd name="T0" fmla="*/ 629 w 951"/>
                <a:gd name="T1" fmla="*/ 576 h 1132"/>
                <a:gd name="T2" fmla="*/ 530 w 951"/>
                <a:gd name="T3" fmla="*/ 600 h 1132"/>
                <a:gd name="T4" fmla="*/ 417 w 951"/>
                <a:gd name="T5" fmla="*/ 616 h 1132"/>
                <a:gd name="T6" fmla="*/ 322 w 951"/>
                <a:gd name="T7" fmla="*/ 636 h 1132"/>
                <a:gd name="T8" fmla="*/ 247 w 951"/>
                <a:gd name="T9" fmla="*/ 670 h 1132"/>
                <a:gd name="T10" fmla="*/ 196 w 951"/>
                <a:gd name="T11" fmla="*/ 728 h 1132"/>
                <a:gd name="T12" fmla="*/ 176 w 951"/>
                <a:gd name="T13" fmla="*/ 817 h 1132"/>
                <a:gd name="T14" fmla="*/ 194 w 951"/>
                <a:gd name="T15" fmla="*/ 897 h 1132"/>
                <a:gd name="T16" fmla="*/ 245 w 951"/>
                <a:gd name="T17" fmla="*/ 947 h 1132"/>
                <a:gd name="T18" fmla="*/ 317 w 951"/>
                <a:gd name="T19" fmla="*/ 972 h 1132"/>
                <a:gd name="T20" fmla="*/ 417 w 951"/>
                <a:gd name="T21" fmla="*/ 974 h 1132"/>
                <a:gd name="T22" fmla="*/ 528 w 951"/>
                <a:gd name="T23" fmla="*/ 944 h 1132"/>
                <a:gd name="T24" fmla="*/ 609 w 951"/>
                <a:gd name="T25" fmla="*/ 890 h 1132"/>
                <a:gd name="T26" fmla="*/ 658 w 951"/>
                <a:gd name="T27" fmla="*/ 822 h 1132"/>
                <a:gd name="T28" fmla="*/ 679 w 951"/>
                <a:gd name="T29" fmla="*/ 753 h 1132"/>
                <a:gd name="T30" fmla="*/ 468 w 951"/>
                <a:gd name="T31" fmla="*/ 0 h 1132"/>
                <a:gd name="T32" fmla="*/ 570 w 951"/>
                <a:gd name="T33" fmla="*/ 6 h 1132"/>
                <a:gd name="T34" fmla="*/ 668 w 951"/>
                <a:gd name="T35" fmla="*/ 28 h 1132"/>
                <a:gd name="T36" fmla="*/ 752 w 951"/>
                <a:gd name="T37" fmla="*/ 72 h 1132"/>
                <a:gd name="T38" fmla="*/ 814 w 951"/>
                <a:gd name="T39" fmla="*/ 145 h 1132"/>
                <a:gd name="T40" fmla="*/ 845 w 951"/>
                <a:gd name="T41" fmla="*/ 253 h 1132"/>
                <a:gd name="T42" fmla="*/ 848 w 951"/>
                <a:gd name="T43" fmla="*/ 884 h 1132"/>
                <a:gd name="T44" fmla="*/ 854 w 951"/>
                <a:gd name="T45" fmla="*/ 947 h 1132"/>
                <a:gd name="T46" fmla="*/ 883 w 951"/>
                <a:gd name="T47" fmla="*/ 974 h 1132"/>
                <a:gd name="T48" fmla="*/ 932 w 951"/>
                <a:gd name="T49" fmla="*/ 972 h 1132"/>
                <a:gd name="T50" fmla="*/ 933 w 951"/>
                <a:gd name="T51" fmla="*/ 1114 h 1132"/>
                <a:gd name="T52" fmla="*/ 861 w 951"/>
                <a:gd name="T53" fmla="*/ 1131 h 1132"/>
                <a:gd name="T54" fmla="*/ 779 w 951"/>
                <a:gd name="T55" fmla="*/ 1125 h 1132"/>
                <a:gd name="T56" fmla="*/ 721 w 951"/>
                <a:gd name="T57" fmla="*/ 1083 h 1132"/>
                <a:gd name="T58" fmla="*/ 692 w 951"/>
                <a:gd name="T59" fmla="*/ 1002 h 1132"/>
                <a:gd name="T60" fmla="*/ 616 w 951"/>
                <a:gd name="T61" fmla="*/ 1041 h 1132"/>
                <a:gd name="T62" fmla="*/ 485 w 951"/>
                <a:gd name="T63" fmla="*/ 1111 h 1132"/>
                <a:gd name="T64" fmla="*/ 334 w 951"/>
                <a:gd name="T65" fmla="*/ 1132 h 1132"/>
                <a:gd name="T66" fmla="*/ 222 w 951"/>
                <a:gd name="T67" fmla="*/ 1120 h 1132"/>
                <a:gd name="T68" fmla="*/ 125 w 951"/>
                <a:gd name="T69" fmla="*/ 1082 h 1132"/>
                <a:gd name="T70" fmla="*/ 52 w 951"/>
                <a:gd name="T71" fmla="*/ 1013 h 1132"/>
                <a:gd name="T72" fmla="*/ 9 w 951"/>
                <a:gd name="T73" fmla="*/ 914 h 1132"/>
                <a:gd name="T74" fmla="*/ 1 w 951"/>
                <a:gd name="T75" fmla="*/ 784 h 1132"/>
                <a:gd name="T76" fmla="*/ 33 w 951"/>
                <a:gd name="T77" fmla="*/ 671 h 1132"/>
                <a:gd name="T78" fmla="*/ 94 w 951"/>
                <a:gd name="T79" fmla="*/ 594 h 1132"/>
                <a:gd name="T80" fmla="*/ 176 w 951"/>
                <a:gd name="T81" fmla="*/ 545 h 1132"/>
                <a:gd name="T82" fmla="*/ 273 w 951"/>
                <a:gd name="T83" fmla="*/ 512 h 1132"/>
                <a:gd name="T84" fmla="*/ 381 w 951"/>
                <a:gd name="T85" fmla="*/ 489 h 1132"/>
                <a:gd name="T86" fmla="*/ 491 w 951"/>
                <a:gd name="T87" fmla="*/ 472 h 1132"/>
                <a:gd name="T88" fmla="*/ 582 w 951"/>
                <a:gd name="T89" fmla="*/ 453 h 1132"/>
                <a:gd name="T90" fmla="*/ 647 w 951"/>
                <a:gd name="T91" fmla="*/ 422 h 1132"/>
                <a:gd name="T92" fmla="*/ 680 w 951"/>
                <a:gd name="T93" fmla="*/ 365 h 1132"/>
                <a:gd name="T94" fmla="*/ 675 w 951"/>
                <a:gd name="T95" fmla="*/ 276 h 1132"/>
                <a:gd name="T96" fmla="*/ 638 w 951"/>
                <a:gd name="T97" fmla="*/ 210 h 1132"/>
                <a:gd name="T98" fmla="*/ 578 w 951"/>
                <a:gd name="T99" fmla="*/ 175 h 1132"/>
                <a:gd name="T100" fmla="*/ 506 w 951"/>
                <a:gd name="T101" fmla="*/ 160 h 1132"/>
                <a:gd name="T102" fmla="*/ 423 w 951"/>
                <a:gd name="T103" fmla="*/ 158 h 1132"/>
                <a:gd name="T104" fmla="*/ 332 w 951"/>
                <a:gd name="T105" fmla="*/ 175 h 1132"/>
                <a:gd name="T106" fmla="*/ 261 w 951"/>
                <a:gd name="T107" fmla="*/ 218 h 1132"/>
                <a:gd name="T108" fmla="*/ 216 w 951"/>
                <a:gd name="T109" fmla="*/ 292 h 1132"/>
                <a:gd name="T110" fmla="*/ 39 w 951"/>
                <a:gd name="T111" fmla="*/ 362 h 1132"/>
                <a:gd name="T112" fmla="*/ 66 w 951"/>
                <a:gd name="T113" fmla="*/ 222 h 1132"/>
                <a:gd name="T114" fmla="*/ 129 w 951"/>
                <a:gd name="T115" fmla="*/ 120 h 1132"/>
                <a:gd name="T116" fmla="*/ 222 w 951"/>
                <a:gd name="T117" fmla="*/ 51 h 1132"/>
                <a:gd name="T118" fmla="*/ 338 w 951"/>
                <a:gd name="T119" fmla="*/ 12 h 1132"/>
                <a:gd name="T120" fmla="*/ 468 w 951"/>
                <a:gd name="T12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1" h="1132">
                  <a:moveTo>
                    <a:pt x="681" y="550"/>
                  </a:moveTo>
                  <a:lnTo>
                    <a:pt x="657" y="564"/>
                  </a:lnTo>
                  <a:lnTo>
                    <a:pt x="629" y="576"/>
                  </a:lnTo>
                  <a:lnTo>
                    <a:pt x="599" y="586"/>
                  </a:lnTo>
                  <a:lnTo>
                    <a:pt x="565" y="593"/>
                  </a:lnTo>
                  <a:lnTo>
                    <a:pt x="530" y="600"/>
                  </a:lnTo>
                  <a:lnTo>
                    <a:pt x="493" y="605"/>
                  </a:lnTo>
                  <a:lnTo>
                    <a:pt x="455" y="611"/>
                  </a:lnTo>
                  <a:lnTo>
                    <a:pt x="417" y="616"/>
                  </a:lnTo>
                  <a:lnTo>
                    <a:pt x="379" y="622"/>
                  </a:lnTo>
                  <a:lnTo>
                    <a:pt x="350" y="629"/>
                  </a:lnTo>
                  <a:lnTo>
                    <a:pt x="322" y="636"/>
                  </a:lnTo>
                  <a:lnTo>
                    <a:pt x="295" y="646"/>
                  </a:lnTo>
                  <a:lnTo>
                    <a:pt x="270" y="657"/>
                  </a:lnTo>
                  <a:lnTo>
                    <a:pt x="247" y="670"/>
                  </a:lnTo>
                  <a:lnTo>
                    <a:pt x="227" y="686"/>
                  </a:lnTo>
                  <a:lnTo>
                    <a:pt x="209" y="705"/>
                  </a:lnTo>
                  <a:lnTo>
                    <a:pt x="196" y="728"/>
                  </a:lnTo>
                  <a:lnTo>
                    <a:pt x="185" y="753"/>
                  </a:lnTo>
                  <a:lnTo>
                    <a:pt x="177" y="784"/>
                  </a:lnTo>
                  <a:lnTo>
                    <a:pt x="176" y="817"/>
                  </a:lnTo>
                  <a:lnTo>
                    <a:pt x="177" y="848"/>
                  </a:lnTo>
                  <a:lnTo>
                    <a:pt x="185" y="874"/>
                  </a:lnTo>
                  <a:lnTo>
                    <a:pt x="194" y="897"/>
                  </a:lnTo>
                  <a:lnTo>
                    <a:pt x="209" y="916"/>
                  </a:lnTo>
                  <a:lnTo>
                    <a:pt x="226" y="933"/>
                  </a:lnTo>
                  <a:lnTo>
                    <a:pt x="245" y="947"/>
                  </a:lnTo>
                  <a:lnTo>
                    <a:pt x="267" y="957"/>
                  </a:lnTo>
                  <a:lnTo>
                    <a:pt x="292" y="966"/>
                  </a:lnTo>
                  <a:lnTo>
                    <a:pt x="317" y="972"/>
                  </a:lnTo>
                  <a:lnTo>
                    <a:pt x="344" y="974"/>
                  </a:lnTo>
                  <a:lnTo>
                    <a:pt x="372" y="976"/>
                  </a:lnTo>
                  <a:lnTo>
                    <a:pt x="417" y="974"/>
                  </a:lnTo>
                  <a:lnTo>
                    <a:pt x="458" y="967"/>
                  </a:lnTo>
                  <a:lnTo>
                    <a:pt x="496" y="957"/>
                  </a:lnTo>
                  <a:lnTo>
                    <a:pt x="528" y="944"/>
                  </a:lnTo>
                  <a:lnTo>
                    <a:pt x="559" y="929"/>
                  </a:lnTo>
                  <a:lnTo>
                    <a:pt x="585" y="910"/>
                  </a:lnTo>
                  <a:lnTo>
                    <a:pt x="609" y="890"/>
                  </a:lnTo>
                  <a:lnTo>
                    <a:pt x="628" y="869"/>
                  </a:lnTo>
                  <a:lnTo>
                    <a:pt x="645" y="846"/>
                  </a:lnTo>
                  <a:lnTo>
                    <a:pt x="658" y="822"/>
                  </a:lnTo>
                  <a:lnTo>
                    <a:pt x="668" y="799"/>
                  </a:lnTo>
                  <a:lnTo>
                    <a:pt x="675" y="775"/>
                  </a:lnTo>
                  <a:lnTo>
                    <a:pt x="679" y="753"/>
                  </a:lnTo>
                  <a:lnTo>
                    <a:pt x="681" y="732"/>
                  </a:lnTo>
                  <a:lnTo>
                    <a:pt x="681" y="550"/>
                  </a:lnTo>
                  <a:close/>
                  <a:moveTo>
                    <a:pt x="468" y="0"/>
                  </a:moveTo>
                  <a:lnTo>
                    <a:pt x="502" y="2"/>
                  </a:lnTo>
                  <a:lnTo>
                    <a:pt x="536" y="3"/>
                  </a:lnTo>
                  <a:lnTo>
                    <a:pt x="570" y="6"/>
                  </a:lnTo>
                  <a:lnTo>
                    <a:pt x="604" y="11"/>
                  </a:lnTo>
                  <a:lnTo>
                    <a:pt x="636" y="18"/>
                  </a:lnTo>
                  <a:lnTo>
                    <a:pt x="668" y="28"/>
                  </a:lnTo>
                  <a:lnTo>
                    <a:pt x="697" y="40"/>
                  </a:lnTo>
                  <a:lnTo>
                    <a:pt x="725" y="55"/>
                  </a:lnTo>
                  <a:lnTo>
                    <a:pt x="752" y="72"/>
                  </a:lnTo>
                  <a:lnTo>
                    <a:pt x="775" y="93"/>
                  </a:lnTo>
                  <a:lnTo>
                    <a:pt x="796" y="117"/>
                  </a:lnTo>
                  <a:lnTo>
                    <a:pt x="814" y="145"/>
                  </a:lnTo>
                  <a:lnTo>
                    <a:pt x="828" y="177"/>
                  </a:lnTo>
                  <a:lnTo>
                    <a:pt x="838" y="213"/>
                  </a:lnTo>
                  <a:lnTo>
                    <a:pt x="845" y="253"/>
                  </a:lnTo>
                  <a:lnTo>
                    <a:pt x="848" y="298"/>
                  </a:lnTo>
                  <a:lnTo>
                    <a:pt x="848" y="855"/>
                  </a:lnTo>
                  <a:lnTo>
                    <a:pt x="848" y="884"/>
                  </a:lnTo>
                  <a:lnTo>
                    <a:pt x="848" y="909"/>
                  </a:lnTo>
                  <a:lnTo>
                    <a:pt x="850" y="930"/>
                  </a:lnTo>
                  <a:lnTo>
                    <a:pt x="854" y="947"/>
                  </a:lnTo>
                  <a:lnTo>
                    <a:pt x="860" y="960"/>
                  </a:lnTo>
                  <a:lnTo>
                    <a:pt x="870" y="968"/>
                  </a:lnTo>
                  <a:lnTo>
                    <a:pt x="883" y="974"/>
                  </a:lnTo>
                  <a:lnTo>
                    <a:pt x="900" y="976"/>
                  </a:lnTo>
                  <a:lnTo>
                    <a:pt x="915" y="976"/>
                  </a:lnTo>
                  <a:lnTo>
                    <a:pt x="932" y="972"/>
                  </a:lnTo>
                  <a:lnTo>
                    <a:pt x="951" y="966"/>
                  </a:lnTo>
                  <a:lnTo>
                    <a:pt x="951" y="1104"/>
                  </a:lnTo>
                  <a:lnTo>
                    <a:pt x="933" y="1114"/>
                  </a:lnTo>
                  <a:lnTo>
                    <a:pt x="911" y="1122"/>
                  </a:lnTo>
                  <a:lnTo>
                    <a:pt x="888" y="1128"/>
                  </a:lnTo>
                  <a:lnTo>
                    <a:pt x="861" y="1131"/>
                  </a:lnTo>
                  <a:lnTo>
                    <a:pt x="832" y="1132"/>
                  </a:lnTo>
                  <a:lnTo>
                    <a:pt x="804" y="1131"/>
                  </a:lnTo>
                  <a:lnTo>
                    <a:pt x="779" y="1125"/>
                  </a:lnTo>
                  <a:lnTo>
                    <a:pt x="757" y="1116"/>
                  </a:lnTo>
                  <a:lnTo>
                    <a:pt x="737" y="1101"/>
                  </a:lnTo>
                  <a:lnTo>
                    <a:pt x="721" y="1083"/>
                  </a:lnTo>
                  <a:lnTo>
                    <a:pt x="708" y="1061"/>
                  </a:lnTo>
                  <a:lnTo>
                    <a:pt x="698" y="1034"/>
                  </a:lnTo>
                  <a:lnTo>
                    <a:pt x="692" y="1002"/>
                  </a:lnTo>
                  <a:lnTo>
                    <a:pt x="691" y="966"/>
                  </a:lnTo>
                  <a:lnTo>
                    <a:pt x="655" y="1006"/>
                  </a:lnTo>
                  <a:lnTo>
                    <a:pt x="616" y="1041"/>
                  </a:lnTo>
                  <a:lnTo>
                    <a:pt x="575" y="1069"/>
                  </a:lnTo>
                  <a:lnTo>
                    <a:pt x="531" y="1093"/>
                  </a:lnTo>
                  <a:lnTo>
                    <a:pt x="485" y="1111"/>
                  </a:lnTo>
                  <a:lnTo>
                    <a:pt x="436" y="1123"/>
                  </a:lnTo>
                  <a:lnTo>
                    <a:pt x="386" y="1130"/>
                  </a:lnTo>
                  <a:lnTo>
                    <a:pt x="334" y="1132"/>
                  </a:lnTo>
                  <a:lnTo>
                    <a:pt x="295" y="1131"/>
                  </a:lnTo>
                  <a:lnTo>
                    <a:pt x="258" y="1128"/>
                  </a:lnTo>
                  <a:lnTo>
                    <a:pt x="222" y="1120"/>
                  </a:lnTo>
                  <a:lnTo>
                    <a:pt x="187" y="1111"/>
                  </a:lnTo>
                  <a:lnTo>
                    <a:pt x="155" y="1097"/>
                  </a:lnTo>
                  <a:lnTo>
                    <a:pt x="125" y="1082"/>
                  </a:lnTo>
                  <a:lnTo>
                    <a:pt x="98" y="1062"/>
                  </a:lnTo>
                  <a:lnTo>
                    <a:pt x="73" y="1040"/>
                  </a:lnTo>
                  <a:lnTo>
                    <a:pt x="52" y="1013"/>
                  </a:lnTo>
                  <a:lnTo>
                    <a:pt x="34" y="984"/>
                  </a:lnTo>
                  <a:lnTo>
                    <a:pt x="19" y="951"/>
                  </a:lnTo>
                  <a:lnTo>
                    <a:pt x="9" y="914"/>
                  </a:lnTo>
                  <a:lnTo>
                    <a:pt x="1" y="874"/>
                  </a:lnTo>
                  <a:lnTo>
                    <a:pt x="0" y="830"/>
                  </a:lnTo>
                  <a:lnTo>
                    <a:pt x="1" y="784"/>
                  </a:lnTo>
                  <a:lnTo>
                    <a:pt x="9" y="741"/>
                  </a:lnTo>
                  <a:lnTo>
                    <a:pt x="18" y="704"/>
                  </a:lnTo>
                  <a:lnTo>
                    <a:pt x="33" y="671"/>
                  </a:lnTo>
                  <a:lnTo>
                    <a:pt x="50" y="642"/>
                  </a:lnTo>
                  <a:lnTo>
                    <a:pt x="70" y="617"/>
                  </a:lnTo>
                  <a:lnTo>
                    <a:pt x="94" y="594"/>
                  </a:lnTo>
                  <a:lnTo>
                    <a:pt x="119" y="575"/>
                  </a:lnTo>
                  <a:lnTo>
                    <a:pt x="147" y="559"/>
                  </a:lnTo>
                  <a:lnTo>
                    <a:pt x="176" y="545"/>
                  </a:lnTo>
                  <a:lnTo>
                    <a:pt x="208" y="533"/>
                  </a:lnTo>
                  <a:lnTo>
                    <a:pt x="241" y="522"/>
                  </a:lnTo>
                  <a:lnTo>
                    <a:pt x="273" y="512"/>
                  </a:lnTo>
                  <a:lnTo>
                    <a:pt x="307" y="505"/>
                  </a:lnTo>
                  <a:lnTo>
                    <a:pt x="343" y="496"/>
                  </a:lnTo>
                  <a:lnTo>
                    <a:pt x="381" y="489"/>
                  </a:lnTo>
                  <a:lnTo>
                    <a:pt x="419" y="483"/>
                  </a:lnTo>
                  <a:lnTo>
                    <a:pt x="455" y="477"/>
                  </a:lnTo>
                  <a:lnTo>
                    <a:pt x="491" y="472"/>
                  </a:lnTo>
                  <a:lnTo>
                    <a:pt x="523" y="466"/>
                  </a:lnTo>
                  <a:lnTo>
                    <a:pt x="554" y="460"/>
                  </a:lnTo>
                  <a:lnTo>
                    <a:pt x="582" y="453"/>
                  </a:lnTo>
                  <a:lnTo>
                    <a:pt x="606" y="445"/>
                  </a:lnTo>
                  <a:lnTo>
                    <a:pt x="629" y="434"/>
                  </a:lnTo>
                  <a:lnTo>
                    <a:pt x="647" y="422"/>
                  </a:lnTo>
                  <a:lnTo>
                    <a:pt x="662" y="406"/>
                  </a:lnTo>
                  <a:lnTo>
                    <a:pt x="674" y="387"/>
                  </a:lnTo>
                  <a:lnTo>
                    <a:pt x="680" y="365"/>
                  </a:lnTo>
                  <a:lnTo>
                    <a:pt x="683" y="338"/>
                  </a:lnTo>
                  <a:lnTo>
                    <a:pt x="680" y="304"/>
                  </a:lnTo>
                  <a:lnTo>
                    <a:pt x="675" y="276"/>
                  </a:lnTo>
                  <a:lnTo>
                    <a:pt x="666" y="250"/>
                  </a:lnTo>
                  <a:lnTo>
                    <a:pt x="652" y="228"/>
                  </a:lnTo>
                  <a:lnTo>
                    <a:pt x="638" y="210"/>
                  </a:lnTo>
                  <a:lnTo>
                    <a:pt x="619" y="196"/>
                  </a:lnTo>
                  <a:lnTo>
                    <a:pt x="600" y="184"/>
                  </a:lnTo>
                  <a:lnTo>
                    <a:pt x="578" y="175"/>
                  </a:lnTo>
                  <a:lnTo>
                    <a:pt x="555" y="168"/>
                  </a:lnTo>
                  <a:lnTo>
                    <a:pt x="532" y="163"/>
                  </a:lnTo>
                  <a:lnTo>
                    <a:pt x="506" y="160"/>
                  </a:lnTo>
                  <a:lnTo>
                    <a:pt x="482" y="158"/>
                  </a:lnTo>
                  <a:lnTo>
                    <a:pt x="458" y="157"/>
                  </a:lnTo>
                  <a:lnTo>
                    <a:pt x="423" y="158"/>
                  </a:lnTo>
                  <a:lnTo>
                    <a:pt x="391" y="162"/>
                  </a:lnTo>
                  <a:lnTo>
                    <a:pt x="360" y="168"/>
                  </a:lnTo>
                  <a:lnTo>
                    <a:pt x="332" y="175"/>
                  </a:lnTo>
                  <a:lnTo>
                    <a:pt x="305" y="186"/>
                  </a:lnTo>
                  <a:lnTo>
                    <a:pt x="282" y="201"/>
                  </a:lnTo>
                  <a:lnTo>
                    <a:pt x="261" y="218"/>
                  </a:lnTo>
                  <a:lnTo>
                    <a:pt x="243" y="239"/>
                  </a:lnTo>
                  <a:lnTo>
                    <a:pt x="228" y="263"/>
                  </a:lnTo>
                  <a:lnTo>
                    <a:pt x="216" y="292"/>
                  </a:lnTo>
                  <a:lnTo>
                    <a:pt x="209" y="325"/>
                  </a:lnTo>
                  <a:lnTo>
                    <a:pt x="205" y="362"/>
                  </a:lnTo>
                  <a:lnTo>
                    <a:pt x="39" y="362"/>
                  </a:lnTo>
                  <a:lnTo>
                    <a:pt x="43" y="312"/>
                  </a:lnTo>
                  <a:lnTo>
                    <a:pt x="52" y="265"/>
                  </a:lnTo>
                  <a:lnTo>
                    <a:pt x="66" y="222"/>
                  </a:lnTo>
                  <a:lnTo>
                    <a:pt x="83" y="184"/>
                  </a:lnTo>
                  <a:lnTo>
                    <a:pt x="104" y="150"/>
                  </a:lnTo>
                  <a:lnTo>
                    <a:pt x="129" y="120"/>
                  </a:lnTo>
                  <a:lnTo>
                    <a:pt x="157" y="93"/>
                  </a:lnTo>
                  <a:lnTo>
                    <a:pt x="188" y="70"/>
                  </a:lnTo>
                  <a:lnTo>
                    <a:pt x="222" y="51"/>
                  </a:lnTo>
                  <a:lnTo>
                    <a:pt x="259" y="35"/>
                  </a:lnTo>
                  <a:lnTo>
                    <a:pt x="296" y="22"/>
                  </a:lnTo>
                  <a:lnTo>
                    <a:pt x="338" y="12"/>
                  </a:lnTo>
                  <a:lnTo>
                    <a:pt x="379" y="6"/>
                  </a:lnTo>
                  <a:lnTo>
                    <a:pt x="423" y="3"/>
                  </a:lnTo>
                  <a:lnTo>
                    <a:pt x="46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AB029620-52DD-C540-9F66-FD8586A661D7}"/>
                </a:ext>
              </a:extLst>
            </p:cNvPr>
            <p:cNvSpPr>
              <a:spLocks/>
            </p:cNvSpPr>
            <p:nvPr/>
          </p:nvSpPr>
          <p:spPr bwMode="auto">
            <a:xfrm>
              <a:off x="7367588" y="4454526"/>
              <a:ext cx="341313" cy="449263"/>
            </a:xfrm>
            <a:custGeom>
              <a:avLst/>
              <a:gdLst>
                <a:gd name="T0" fmla="*/ 486 w 860"/>
                <a:gd name="T1" fmla="*/ 5 h 1132"/>
                <a:gd name="T2" fmla="*/ 604 w 860"/>
                <a:gd name="T3" fmla="*/ 31 h 1132"/>
                <a:gd name="T4" fmla="*/ 701 w 860"/>
                <a:gd name="T5" fmla="*/ 82 h 1132"/>
                <a:gd name="T6" fmla="*/ 771 w 860"/>
                <a:gd name="T7" fmla="*/ 167 h 1132"/>
                <a:gd name="T8" fmla="*/ 810 w 860"/>
                <a:gd name="T9" fmla="*/ 290 h 1132"/>
                <a:gd name="T10" fmla="*/ 644 w 860"/>
                <a:gd name="T11" fmla="*/ 307 h 1132"/>
                <a:gd name="T12" fmla="*/ 606 w 860"/>
                <a:gd name="T13" fmla="*/ 231 h 1132"/>
                <a:gd name="T14" fmla="*/ 545 w 860"/>
                <a:gd name="T15" fmla="*/ 184 h 1132"/>
                <a:gd name="T16" fmla="*/ 467 w 860"/>
                <a:gd name="T17" fmla="*/ 162 h 1132"/>
                <a:gd name="T18" fmla="*/ 386 w 860"/>
                <a:gd name="T19" fmla="*/ 158 h 1132"/>
                <a:gd name="T20" fmla="*/ 305 w 860"/>
                <a:gd name="T21" fmla="*/ 172 h 1132"/>
                <a:gd name="T22" fmla="*/ 238 w 860"/>
                <a:gd name="T23" fmla="*/ 207 h 1132"/>
                <a:gd name="T24" fmla="*/ 200 w 860"/>
                <a:gd name="T25" fmla="*/ 268 h 1132"/>
                <a:gd name="T26" fmla="*/ 208 w 860"/>
                <a:gd name="T27" fmla="*/ 344 h 1132"/>
                <a:gd name="T28" fmla="*/ 256 w 860"/>
                <a:gd name="T29" fmla="*/ 397 h 1132"/>
                <a:gd name="T30" fmla="*/ 334 w 860"/>
                <a:gd name="T31" fmla="*/ 434 h 1132"/>
                <a:gd name="T32" fmla="*/ 429 w 860"/>
                <a:gd name="T33" fmla="*/ 460 h 1132"/>
                <a:gd name="T34" fmla="*/ 528 w 860"/>
                <a:gd name="T35" fmla="*/ 484 h 1132"/>
                <a:gd name="T36" fmla="*/ 634 w 860"/>
                <a:gd name="T37" fmla="*/ 513 h 1132"/>
                <a:gd name="T38" fmla="*/ 729 w 860"/>
                <a:gd name="T39" fmla="*/ 556 h 1132"/>
                <a:gd name="T40" fmla="*/ 804 w 860"/>
                <a:gd name="T41" fmla="*/ 620 h 1132"/>
                <a:gd name="T42" fmla="*/ 850 w 860"/>
                <a:gd name="T43" fmla="*/ 711 h 1132"/>
                <a:gd name="T44" fmla="*/ 857 w 860"/>
                <a:gd name="T45" fmla="*/ 838 h 1132"/>
                <a:gd name="T46" fmla="*/ 821 w 860"/>
                <a:gd name="T47" fmla="*/ 954 h 1132"/>
                <a:gd name="T48" fmla="*/ 750 w 860"/>
                <a:gd name="T49" fmla="*/ 1037 h 1132"/>
                <a:gd name="T50" fmla="*/ 656 w 860"/>
                <a:gd name="T51" fmla="*/ 1093 h 1132"/>
                <a:gd name="T52" fmla="*/ 545 w 860"/>
                <a:gd name="T53" fmla="*/ 1124 h 1132"/>
                <a:gd name="T54" fmla="*/ 429 w 860"/>
                <a:gd name="T55" fmla="*/ 1132 h 1132"/>
                <a:gd name="T56" fmla="*/ 299 w 860"/>
                <a:gd name="T57" fmla="*/ 1120 h 1132"/>
                <a:gd name="T58" fmla="*/ 182 w 860"/>
                <a:gd name="T59" fmla="*/ 1081 h 1132"/>
                <a:gd name="T60" fmla="*/ 90 w 860"/>
                <a:gd name="T61" fmla="*/ 1012 h 1132"/>
                <a:gd name="T62" fmla="*/ 27 w 860"/>
                <a:gd name="T63" fmla="*/ 908 h 1132"/>
                <a:gd name="T64" fmla="*/ 0 w 860"/>
                <a:gd name="T65" fmla="*/ 767 h 1132"/>
                <a:gd name="T66" fmla="*/ 180 w 860"/>
                <a:gd name="T67" fmla="*/ 838 h 1132"/>
                <a:gd name="T68" fmla="*/ 229 w 860"/>
                <a:gd name="T69" fmla="*/ 913 h 1132"/>
                <a:gd name="T70" fmla="*/ 308 w 860"/>
                <a:gd name="T71" fmla="*/ 957 h 1132"/>
                <a:gd name="T72" fmla="*/ 404 w 860"/>
                <a:gd name="T73" fmla="*/ 974 h 1132"/>
                <a:gd name="T74" fmla="*/ 488 w 860"/>
                <a:gd name="T75" fmla="*/ 974 h 1132"/>
                <a:gd name="T76" fmla="*/ 565 w 860"/>
                <a:gd name="T77" fmla="*/ 960 h 1132"/>
                <a:gd name="T78" fmla="*/ 631 w 860"/>
                <a:gd name="T79" fmla="*/ 927 h 1132"/>
                <a:gd name="T80" fmla="*/ 674 w 860"/>
                <a:gd name="T81" fmla="*/ 871 h 1132"/>
                <a:gd name="T82" fmla="*/ 681 w 860"/>
                <a:gd name="T83" fmla="*/ 787 h 1132"/>
                <a:gd name="T84" fmla="*/ 647 w 860"/>
                <a:gd name="T85" fmla="*/ 722 h 1132"/>
                <a:gd name="T86" fmla="*/ 580 w 860"/>
                <a:gd name="T87" fmla="*/ 677 h 1132"/>
                <a:gd name="T88" fmla="*/ 491 w 860"/>
                <a:gd name="T89" fmla="*/ 647 h 1132"/>
                <a:gd name="T90" fmla="*/ 389 w 860"/>
                <a:gd name="T91" fmla="*/ 622 h 1132"/>
                <a:gd name="T92" fmla="*/ 283 w 860"/>
                <a:gd name="T93" fmla="*/ 595 h 1132"/>
                <a:gd name="T94" fmla="*/ 183 w 860"/>
                <a:gd name="T95" fmla="*/ 558 h 1132"/>
                <a:gd name="T96" fmla="*/ 99 w 860"/>
                <a:gd name="T97" fmla="*/ 504 h 1132"/>
                <a:gd name="T98" fmla="*/ 42 w 860"/>
                <a:gd name="T99" fmla="*/ 423 h 1132"/>
                <a:gd name="T100" fmla="*/ 22 w 860"/>
                <a:gd name="T101" fmla="*/ 308 h 1132"/>
                <a:gd name="T102" fmla="*/ 44 w 860"/>
                <a:gd name="T103" fmla="*/ 193 h 1132"/>
                <a:gd name="T104" fmla="*/ 104 w 860"/>
                <a:gd name="T105" fmla="*/ 107 h 1132"/>
                <a:gd name="T106" fmla="*/ 191 w 860"/>
                <a:gd name="T107" fmla="*/ 46 h 1132"/>
                <a:gd name="T108" fmla="*/ 293 w 860"/>
                <a:gd name="T109" fmla="*/ 12 h 1132"/>
                <a:gd name="T110" fmla="*/ 399 w 860"/>
                <a:gd name="T111" fmla="*/ 0 h 1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60" h="1132">
                  <a:moveTo>
                    <a:pt x="399" y="0"/>
                  </a:moveTo>
                  <a:lnTo>
                    <a:pt x="443" y="2"/>
                  </a:lnTo>
                  <a:lnTo>
                    <a:pt x="486" y="5"/>
                  </a:lnTo>
                  <a:lnTo>
                    <a:pt x="527" y="11"/>
                  </a:lnTo>
                  <a:lnTo>
                    <a:pt x="566" y="20"/>
                  </a:lnTo>
                  <a:lnTo>
                    <a:pt x="604" y="31"/>
                  </a:lnTo>
                  <a:lnTo>
                    <a:pt x="639" y="44"/>
                  </a:lnTo>
                  <a:lnTo>
                    <a:pt x="670" y="62"/>
                  </a:lnTo>
                  <a:lnTo>
                    <a:pt x="701" y="82"/>
                  </a:lnTo>
                  <a:lnTo>
                    <a:pt x="727" y="107"/>
                  </a:lnTo>
                  <a:lnTo>
                    <a:pt x="750" y="134"/>
                  </a:lnTo>
                  <a:lnTo>
                    <a:pt x="771" y="167"/>
                  </a:lnTo>
                  <a:lnTo>
                    <a:pt x="788" y="203"/>
                  </a:lnTo>
                  <a:lnTo>
                    <a:pt x="800" y="244"/>
                  </a:lnTo>
                  <a:lnTo>
                    <a:pt x="810" y="290"/>
                  </a:lnTo>
                  <a:lnTo>
                    <a:pt x="815" y="339"/>
                  </a:lnTo>
                  <a:lnTo>
                    <a:pt x="648" y="339"/>
                  </a:lnTo>
                  <a:lnTo>
                    <a:pt x="644" y="307"/>
                  </a:lnTo>
                  <a:lnTo>
                    <a:pt x="634" y="278"/>
                  </a:lnTo>
                  <a:lnTo>
                    <a:pt x="622" y="254"/>
                  </a:lnTo>
                  <a:lnTo>
                    <a:pt x="606" y="231"/>
                  </a:lnTo>
                  <a:lnTo>
                    <a:pt x="588" y="213"/>
                  </a:lnTo>
                  <a:lnTo>
                    <a:pt x="567" y="197"/>
                  </a:lnTo>
                  <a:lnTo>
                    <a:pt x="545" y="184"/>
                  </a:lnTo>
                  <a:lnTo>
                    <a:pt x="520" y="174"/>
                  </a:lnTo>
                  <a:lnTo>
                    <a:pt x="494" y="167"/>
                  </a:lnTo>
                  <a:lnTo>
                    <a:pt x="467" y="162"/>
                  </a:lnTo>
                  <a:lnTo>
                    <a:pt x="441" y="158"/>
                  </a:lnTo>
                  <a:lnTo>
                    <a:pt x="413" y="157"/>
                  </a:lnTo>
                  <a:lnTo>
                    <a:pt x="386" y="158"/>
                  </a:lnTo>
                  <a:lnTo>
                    <a:pt x="358" y="161"/>
                  </a:lnTo>
                  <a:lnTo>
                    <a:pt x="330" y="166"/>
                  </a:lnTo>
                  <a:lnTo>
                    <a:pt x="305" y="172"/>
                  </a:lnTo>
                  <a:lnTo>
                    <a:pt x="279" y="180"/>
                  </a:lnTo>
                  <a:lnTo>
                    <a:pt x="257" y="192"/>
                  </a:lnTo>
                  <a:lnTo>
                    <a:pt x="238" y="207"/>
                  </a:lnTo>
                  <a:lnTo>
                    <a:pt x="221" y="224"/>
                  </a:lnTo>
                  <a:lnTo>
                    <a:pt x="209" y="244"/>
                  </a:lnTo>
                  <a:lnTo>
                    <a:pt x="200" y="268"/>
                  </a:lnTo>
                  <a:lnTo>
                    <a:pt x="198" y="296"/>
                  </a:lnTo>
                  <a:lnTo>
                    <a:pt x="200" y="321"/>
                  </a:lnTo>
                  <a:lnTo>
                    <a:pt x="208" y="344"/>
                  </a:lnTo>
                  <a:lnTo>
                    <a:pt x="220" y="365"/>
                  </a:lnTo>
                  <a:lnTo>
                    <a:pt x="237" y="382"/>
                  </a:lnTo>
                  <a:lnTo>
                    <a:pt x="256" y="397"/>
                  </a:lnTo>
                  <a:lnTo>
                    <a:pt x="279" y="411"/>
                  </a:lnTo>
                  <a:lnTo>
                    <a:pt x="305" y="423"/>
                  </a:lnTo>
                  <a:lnTo>
                    <a:pt x="334" y="434"/>
                  </a:lnTo>
                  <a:lnTo>
                    <a:pt x="364" y="443"/>
                  </a:lnTo>
                  <a:lnTo>
                    <a:pt x="396" y="452"/>
                  </a:lnTo>
                  <a:lnTo>
                    <a:pt x="429" y="460"/>
                  </a:lnTo>
                  <a:lnTo>
                    <a:pt x="461" y="467"/>
                  </a:lnTo>
                  <a:lnTo>
                    <a:pt x="495" y="476"/>
                  </a:lnTo>
                  <a:lnTo>
                    <a:pt x="528" y="484"/>
                  </a:lnTo>
                  <a:lnTo>
                    <a:pt x="565" y="493"/>
                  </a:lnTo>
                  <a:lnTo>
                    <a:pt x="600" y="502"/>
                  </a:lnTo>
                  <a:lnTo>
                    <a:pt x="634" y="513"/>
                  </a:lnTo>
                  <a:lnTo>
                    <a:pt x="667" y="527"/>
                  </a:lnTo>
                  <a:lnTo>
                    <a:pt x="699" y="540"/>
                  </a:lnTo>
                  <a:lnTo>
                    <a:pt x="729" y="556"/>
                  </a:lnTo>
                  <a:lnTo>
                    <a:pt x="757" y="575"/>
                  </a:lnTo>
                  <a:lnTo>
                    <a:pt x="782" y="595"/>
                  </a:lnTo>
                  <a:lnTo>
                    <a:pt x="804" y="620"/>
                  </a:lnTo>
                  <a:lnTo>
                    <a:pt x="823" y="646"/>
                  </a:lnTo>
                  <a:lnTo>
                    <a:pt x="839" y="676"/>
                  </a:lnTo>
                  <a:lnTo>
                    <a:pt x="850" y="711"/>
                  </a:lnTo>
                  <a:lnTo>
                    <a:pt x="857" y="750"/>
                  </a:lnTo>
                  <a:lnTo>
                    <a:pt x="860" y="792"/>
                  </a:lnTo>
                  <a:lnTo>
                    <a:pt x="857" y="838"/>
                  </a:lnTo>
                  <a:lnTo>
                    <a:pt x="850" y="880"/>
                  </a:lnTo>
                  <a:lnTo>
                    <a:pt x="838" y="919"/>
                  </a:lnTo>
                  <a:lnTo>
                    <a:pt x="821" y="954"/>
                  </a:lnTo>
                  <a:lnTo>
                    <a:pt x="801" y="985"/>
                  </a:lnTo>
                  <a:lnTo>
                    <a:pt x="777" y="1013"/>
                  </a:lnTo>
                  <a:lnTo>
                    <a:pt x="750" y="1037"/>
                  </a:lnTo>
                  <a:lnTo>
                    <a:pt x="721" y="1059"/>
                  </a:lnTo>
                  <a:lnTo>
                    <a:pt x="690" y="1077"/>
                  </a:lnTo>
                  <a:lnTo>
                    <a:pt x="656" y="1093"/>
                  </a:lnTo>
                  <a:lnTo>
                    <a:pt x="621" y="1106"/>
                  </a:lnTo>
                  <a:lnTo>
                    <a:pt x="583" y="1116"/>
                  </a:lnTo>
                  <a:lnTo>
                    <a:pt x="545" y="1124"/>
                  </a:lnTo>
                  <a:lnTo>
                    <a:pt x="506" y="1129"/>
                  </a:lnTo>
                  <a:lnTo>
                    <a:pt x="467" y="1132"/>
                  </a:lnTo>
                  <a:lnTo>
                    <a:pt x="429" y="1132"/>
                  </a:lnTo>
                  <a:lnTo>
                    <a:pt x="384" y="1131"/>
                  </a:lnTo>
                  <a:lnTo>
                    <a:pt x="340" y="1128"/>
                  </a:lnTo>
                  <a:lnTo>
                    <a:pt x="299" y="1120"/>
                  </a:lnTo>
                  <a:lnTo>
                    <a:pt x="257" y="1111"/>
                  </a:lnTo>
                  <a:lnTo>
                    <a:pt x="218" y="1097"/>
                  </a:lnTo>
                  <a:lnTo>
                    <a:pt x="182" y="1081"/>
                  </a:lnTo>
                  <a:lnTo>
                    <a:pt x="149" y="1061"/>
                  </a:lnTo>
                  <a:lnTo>
                    <a:pt x="118" y="1038"/>
                  </a:lnTo>
                  <a:lnTo>
                    <a:pt x="90" y="1012"/>
                  </a:lnTo>
                  <a:lnTo>
                    <a:pt x="65" y="980"/>
                  </a:lnTo>
                  <a:lnTo>
                    <a:pt x="44" y="947"/>
                  </a:lnTo>
                  <a:lnTo>
                    <a:pt x="27" y="908"/>
                  </a:lnTo>
                  <a:lnTo>
                    <a:pt x="13" y="865"/>
                  </a:lnTo>
                  <a:lnTo>
                    <a:pt x="5" y="819"/>
                  </a:lnTo>
                  <a:lnTo>
                    <a:pt x="0" y="767"/>
                  </a:lnTo>
                  <a:lnTo>
                    <a:pt x="166" y="767"/>
                  </a:lnTo>
                  <a:lnTo>
                    <a:pt x="171" y="804"/>
                  </a:lnTo>
                  <a:lnTo>
                    <a:pt x="180" y="838"/>
                  </a:lnTo>
                  <a:lnTo>
                    <a:pt x="192" y="867"/>
                  </a:lnTo>
                  <a:lnTo>
                    <a:pt x="209" y="891"/>
                  </a:lnTo>
                  <a:lnTo>
                    <a:pt x="229" y="913"/>
                  </a:lnTo>
                  <a:lnTo>
                    <a:pt x="254" y="931"/>
                  </a:lnTo>
                  <a:lnTo>
                    <a:pt x="279" y="945"/>
                  </a:lnTo>
                  <a:lnTo>
                    <a:pt x="308" y="957"/>
                  </a:lnTo>
                  <a:lnTo>
                    <a:pt x="339" y="966"/>
                  </a:lnTo>
                  <a:lnTo>
                    <a:pt x="372" y="972"/>
                  </a:lnTo>
                  <a:lnTo>
                    <a:pt x="404" y="974"/>
                  </a:lnTo>
                  <a:lnTo>
                    <a:pt x="438" y="976"/>
                  </a:lnTo>
                  <a:lnTo>
                    <a:pt x="463" y="976"/>
                  </a:lnTo>
                  <a:lnTo>
                    <a:pt x="488" y="974"/>
                  </a:lnTo>
                  <a:lnTo>
                    <a:pt x="515" y="971"/>
                  </a:lnTo>
                  <a:lnTo>
                    <a:pt x="540" y="966"/>
                  </a:lnTo>
                  <a:lnTo>
                    <a:pt x="565" y="960"/>
                  </a:lnTo>
                  <a:lnTo>
                    <a:pt x="589" y="951"/>
                  </a:lnTo>
                  <a:lnTo>
                    <a:pt x="611" y="941"/>
                  </a:lnTo>
                  <a:lnTo>
                    <a:pt x="631" y="927"/>
                  </a:lnTo>
                  <a:lnTo>
                    <a:pt x="648" y="912"/>
                  </a:lnTo>
                  <a:lnTo>
                    <a:pt x="663" y="892"/>
                  </a:lnTo>
                  <a:lnTo>
                    <a:pt x="674" y="871"/>
                  </a:lnTo>
                  <a:lnTo>
                    <a:pt x="681" y="844"/>
                  </a:lnTo>
                  <a:lnTo>
                    <a:pt x="684" y="815"/>
                  </a:lnTo>
                  <a:lnTo>
                    <a:pt x="681" y="787"/>
                  </a:lnTo>
                  <a:lnTo>
                    <a:pt x="674" y="762"/>
                  </a:lnTo>
                  <a:lnTo>
                    <a:pt x="662" y="740"/>
                  </a:lnTo>
                  <a:lnTo>
                    <a:pt x="647" y="722"/>
                  </a:lnTo>
                  <a:lnTo>
                    <a:pt x="628" y="705"/>
                  </a:lnTo>
                  <a:lnTo>
                    <a:pt x="606" y="691"/>
                  </a:lnTo>
                  <a:lnTo>
                    <a:pt x="580" y="677"/>
                  </a:lnTo>
                  <a:lnTo>
                    <a:pt x="552" y="667"/>
                  </a:lnTo>
                  <a:lnTo>
                    <a:pt x="523" y="656"/>
                  </a:lnTo>
                  <a:lnTo>
                    <a:pt x="491" y="647"/>
                  </a:lnTo>
                  <a:lnTo>
                    <a:pt x="458" y="639"/>
                  </a:lnTo>
                  <a:lnTo>
                    <a:pt x="424" y="630"/>
                  </a:lnTo>
                  <a:lnTo>
                    <a:pt x="389" y="622"/>
                  </a:lnTo>
                  <a:lnTo>
                    <a:pt x="352" y="613"/>
                  </a:lnTo>
                  <a:lnTo>
                    <a:pt x="317" y="605"/>
                  </a:lnTo>
                  <a:lnTo>
                    <a:pt x="283" y="595"/>
                  </a:lnTo>
                  <a:lnTo>
                    <a:pt x="248" y="585"/>
                  </a:lnTo>
                  <a:lnTo>
                    <a:pt x="215" y="572"/>
                  </a:lnTo>
                  <a:lnTo>
                    <a:pt x="183" y="558"/>
                  </a:lnTo>
                  <a:lnTo>
                    <a:pt x="153" y="542"/>
                  </a:lnTo>
                  <a:lnTo>
                    <a:pt x="125" y="524"/>
                  </a:lnTo>
                  <a:lnTo>
                    <a:pt x="99" y="504"/>
                  </a:lnTo>
                  <a:lnTo>
                    <a:pt x="78" y="480"/>
                  </a:lnTo>
                  <a:lnTo>
                    <a:pt x="58" y="453"/>
                  </a:lnTo>
                  <a:lnTo>
                    <a:pt x="42" y="423"/>
                  </a:lnTo>
                  <a:lnTo>
                    <a:pt x="31" y="389"/>
                  </a:lnTo>
                  <a:lnTo>
                    <a:pt x="24" y="350"/>
                  </a:lnTo>
                  <a:lnTo>
                    <a:pt x="22" y="308"/>
                  </a:lnTo>
                  <a:lnTo>
                    <a:pt x="24" y="267"/>
                  </a:lnTo>
                  <a:lnTo>
                    <a:pt x="31" y="228"/>
                  </a:lnTo>
                  <a:lnTo>
                    <a:pt x="44" y="193"/>
                  </a:lnTo>
                  <a:lnTo>
                    <a:pt x="61" y="161"/>
                  </a:lnTo>
                  <a:lnTo>
                    <a:pt x="80" y="132"/>
                  </a:lnTo>
                  <a:lnTo>
                    <a:pt x="104" y="107"/>
                  </a:lnTo>
                  <a:lnTo>
                    <a:pt x="130" y="84"/>
                  </a:lnTo>
                  <a:lnTo>
                    <a:pt x="159" y="63"/>
                  </a:lnTo>
                  <a:lnTo>
                    <a:pt x="191" y="46"/>
                  </a:lnTo>
                  <a:lnTo>
                    <a:pt x="223" y="32"/>
                  </a:lnTo>
                  <a:lnTo>
                    <a:pt x="257" y="21"/>
                  </a:lnTo>
                  <a:lnTo>
                    <a:pt x="293" y="12"/>
                  </a:lnTo>
                  <a:lnTo>
                    <a:pt x="328" y="6"/>
                  </a:lnTo>
                  <a:lnTo>
                    <a:pt x="364" y="2"/>
                  </a:lnTo>
                  <a:lnTo>
                    <a:pt x="39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a:extLst>
                <a:ext uri="{FF2B5EF4-FFF2-40B4-BE49-F238E27FC236}">
                  <a16:creationId xmlns:a16="http://schemas.microsoft.com/office/drawing/2014/main" id="{5F2C8F16-8DA0-6A49-A6A6-F8C208B72416}"/>
                </a:ext>
              </a:extLst>
            </p:cNvPr>
            <p:cNvSpPr>
              <a:spLocks/>
            </p:cNvSpPr>
            <p:nvPr/>
          </p:nvSpPr>
          <p:spPr bwMode="auto">
            <a:xfrm>
              <a:off x="6146801" y="4554538"/>
              <a:ext cx="434975" cy="479425"/>
            </a:xfrm>
            <a:custGeom>
              <a:avLst/>
              <a:gdLst>
                <a:gd name="T0" fmla="*/ 621 w 1095"/>
                <a:gd name="T1" fmla="*/ 1 h 1208"/>
                <a:gd name="T2" fmla="*/ 664 w 1095"/>
                <a:gd name="T3" fmla="*/ 18 h 1208"/>
                <a:gd name="T4" fmla="*/ 709 w 1095"/>
                <a:gd name="T5" fmla="*/ 67 h 1208"/>
                <a:gd name="T6" fmla="*/ 947 w 1095"/>
                <a:gd name="T7" fmla="*/ 353 h 1208"/>
                <a:gd name="T8" fmla="*/ 1027 w 1095"/>
                <a:gd name="T9" fmla="*/ 469 h 1208"/>
                <a:gd name="T10" fmla="*/ 1076 w 1095"/>
                <a:gd name="T11" fmla="*/ 580 h 1208"/>
                <a:gd name="T12" fmla="*/ 1095 w 1095"/>
                <a:gd name="T13" fmla="*/ 687 h 1208"/>
                <a:gd name="T14" fmla="*/ 1090 w 1095"/>
                <a:gd name="T15" fmla="*/ 786 h 1208"/>
                <a:gd name="T16" fmla="*/ 1064 w 1095"/>
                <a:gd name="T17" fmla="*/ 877 h 1208"/>
                <a:gd name="T18" fmla="*/ 1020 w 1095"/>
                <a:gd name="T19" fmla="*/ 959 h 1208"/>
                <a:gd name="T20" fmla="*/ 962 w 1095"/>
                <a:gd name="T21" fmla="*/ 1032 h 1208"/>
                <a:gd name="T22" fmla="*/ 892 w 1095"/>
                <a:gd name="T23" fmla="*/ 1093 h 1208"/>
                <a:gd name="T24" fmla="*/ 817 w 1095"/>
                <a:gd name="T25" fmla="*/ 1142 h 1208"/>
                <a:gd name="T26" fmla="*/ 738 w 1095"/>
                <a:gd name="T27" fmla="*/ 1177 h 1208"/>
                <a:gd name="T28" fmla="*/ 630 w 1095"/>
                <a:gd name="T29" fmla="*/ 1202 h 1208"/>
                <a:gd name="T30" fmla="*/ 498 w 1095"/>
                <a:gd name="T31" fmla="*/ 1207 h 1208"/>
                <a:gd name="T32" fmla="*/ 374 w 1095"/>
                <a:gd name="T33" fmla="*/ 1187 h 1208"/>
                <a:gd name="T34" fmla="*/ 261 w 1095"/>
                <a:gd name="T35" fmla="*/ 1144 h 1208"/>
                <a:gd name="T36" fmla="*/ 162 w 1095"/>
                <a:gd name="T37" fmla="*/ 1080 h 1208"/>
                <a:gd name="T38" fmla="*/ 82 w 1095"/>
                <a:gd name="T39" fmla="*/ 998 h 1208"/>
                <a:gd name="T40" fmla="*/ 22 w 1095"/>
                <a:gd name="T41" fmla="*/ 901 h 1208"/>
                <a:gd name="T42" fmla="*/ 25 w 1095"/>
                <a:gd name="T43" fmla="*/ 883 h 1208"/>
                <a:gd name="T44" fmla="*/ 90 w 1095"/>
                <a:gd name="T45" fmla="*/ 940 h 1208"/>
                <a:gd name="T46" fmla="*/ 170 w 1095"/>
                <a:gd name="T47" fmla="*/ 982 h 1208"/>
                <a:gd name="T48" fmla="*/ 258 w 1095"/>
                <a:gd name="T49" fmla="*/ 1009 h 1208"/>
                <a:gd name="T50" fmla="*/ 353 w 1095"/>
                <a:gd name="T51" fmla="*/ 1020 h 1208"/>
                <a:gd name="T52" fmla="*/ 447 w 1095"/>
                <a:gd name="T53" fmla="*/ 1015 h 1208"/>
                <a:gd name="T54" fmla="*/ 534 w 1095"/>
                <a:gd name="T55" fmla="*/ 994 h 1208"/>
                <a:gd name="T56" fmla="*/ 612 w 1095"/>
                <a:gd name="T57" fmla="*/ 958 h 1208"/>
                <a:gd name="T58" fmla="*/ 694 w 1095"/>
                <a:gd name="T59" fmla="*/ 894 h 1208"/>
                <a:gd name="T60" fmla="*/ 756 w 1095"/>
                <a:gd name="T61" fmla="*/ 821 h 1208"/>
                <a:gd name="T62" fmla="*/ 796 w 1095"/>
                <a:gd name="T63" fmla="*/ 738 h 1208"/>
                <a:gd name="T64" fmla="*/ 811 w 1095"/>
                <a:gd name="T65" fmla="*/ 652 h 1208"/>
                <a:gd name="T66" fmla="*/ 800 w 1095"/>
                <a:gd name="T67" fmla="*/ 563 h 1208"/>
                <a:gd name="T68" fmla="*/ 761 w 1095"/>
                <a:gd name="T69" fmla="*/ 478 h 1208"/>
                <a:gd name="T70" fmla="*/ 728 w 1095"/>
                <a:gd name="T71" fmla="*/ 433 h 1208"/>
                <a:gd name="T72" fmla="*/ 714 w 1095"/>
                <a:gd name="T73" fmla="*/ 415 h 1208"/>
                <a:gd name="T74" fmla="*/ 687 w 1095"/>
                <a:gd name="T75" fmla="*/ 382 h 1208"/>
                <a:gd name="T76" fmla="*/ 651 w 1095"/>
                <a:gd name="T77" fmla="*/ 340 h 1208"/>
                <a:gd name="T78" fmla="*/ 609 w 1095"/>
                <a:gd name="T79" fmla="*/ 291 h 1208"/>
                <a:gd name="T80" fmla="*/ 567 w 1095"/>
                <a:gd name="T81" fmla="*/ 239 h 1208"/>
                <a:gd name="T82" fmla="*/ 524 w 1095"/>
                <a:gd name="T83" fmla="*/ 188 h 1208"/>
                <a:gd name="T84" fmla="*/ 521 w 1095"/>
                <a:gd name="T85" fmla="*/ 184 h 1208"/>
                <a:gd name="T86" fmla="*/ 515 w 1095"/>
                <a:gd name="T87" fmla="*/ 177 h 1208"/>
                <a:gd name="T88" fmla="*/ 512 w 1095"/>
                <a:gd name="T89" fmla="*/ 175 h 1208"/>
                <a:gd name="T90" fmla="*/ 492 w 1095"/>
                <a:gd name="T91" fmla="*/ 131 h 1208"/>
                <a:gd name="T92" fmla="*/ 494 w 1095"/>
                <a:gd name="T93" fmla="*/ 87 h 1208"/>
                <a:gd name="T94" fmla="*/ 517 w 1095"/>
                <a:gd name="T95" fmla="*/ 44 h 1208"/>
                <a:gd name="T96" fmla="*/ 555 w 1095"/>
                <a:gd name="T97" fmla="*/ 13 h 1208"/>
                <a:gd name="T98" fmla="*/ 600 w 1095"/>
                <a:gd name="T99" fmla="*/ 0 h 1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5" h="1208">
                  <a:moveTo>
                    <a:pt x="600" y="0"/>
                  </a:moveTo>
                  <a:lnTo>
                    <a:pt x="621" y="1"/>
                  </a:lnTo>
                  <a:lnTo>
                    <a:pt x="643" y="7"/>
                  </a:lnTo>
                  <a:lnTo>
                    <a:pt x="664" y="18"/>
                  </a:lnTo>
                  <a:lnTo>
                    <a:pt x="682" y="35"/>
                  </a:lnTo>
                  <a:lnTo>
                    <a:pt x="709" y="67"/>
                  </a:lnTo>
                  <a:lnTo>
                    <a:pt x="694" y="50"/>
                  </a:lnTo>
                  <a:lnTo>
                    <a:pt x="947" y="353"/>
                  </a:lnTo>
                  <a:lnTo>
                    <a:pt x="991" y="411"/>
                  </a:lnTo>
                  <a:lnTo>
                    <a:pt x="1027" y="469"/>
                  </a:lnTo>
                  <a:lnTo>
                    <a:pt x="1055" y="525"/>
                  </a:lnTo>
                  <a:lnTo>
                    <a:pt x="1076" y="580"/>
                  </a:lnTo>
                  <a:lnTo>
                    <a:pt x="1088" y="633"/>
                  </a:lnTo>
                  <a:lnTo>
                    <a:pt x="1095" y="687"/>
                  </a:lnTo>
                  <a:lnTo>
                    <a:pt x="1095" y="737"/>
                  </a:lnTo>
                  <a:lnTo>
                    <a:pt x="1090" y="786"/>
                  </a:lnTo>
                  <a:lnTo>
                    <a:pt x="1079" y="833"/>
                  </a:lnTo>
                  <a:lnTo>
                    <a:pt x="1064" y="877"/>
                  </a:lnTo>
                  <a:lnTo>
                    <a:pt x="1044" y="920"/>
                  </a:lnTo>
                  <a:lnTo>
                    <a:pt x="1020" y="959"/>
                  </a:lnTo>
                  <a:lnTo>
                    <a:pt x="992" y="998"/>
                  </a:lnTo>
                  <a:lnTo>
                    <a:pt x="962" y="1032"/>
                  </a:lnTo>
                  <a:lnTo>
                    <a:pt x="929" y="1064"/>
                  </a:lnTo>
                  <a:lnTo>
                    <a:pt x="892" y="1093"/>
                  </a:lnTo>
                  <a:lnTo>
                    <a:pt x="856" y="1119"/>
                  </a:lnTo>
                  <a:lnTo>
                    <a:pt x="817" y="1142"/>
                  </a:lnTo>
                  <a:lnTo>
                    <a:pt x="778" y="1161"/>
                  </a:lnTo>
                  <a:lnTo>
                    <a:pt x="738" y="1177"/>
                  </a:lnTo>
                  <a:lnTo>
                    <a:pt x="698" y="1189"/>
                  </a:lnTo>
                  <a:lnTo>
                    <a:pt x="630" y="1202"/>
                  </a:lnTo>
                  <a:lnTo>
                    <a:pt x="563" y="1208"/>
                  </a:lnTo>
                  <a:lnTo>
                    <a:pt x="498" y="1207"/>
                  </a:lnTo>
                  <a:lnTo>
                    <a:pt x="434" y="1201"/>
                  </a:lnTo>
                  <a:lnTo>
                    <a:pt x="374" y="1187"/>
                  </a:lnTo>
                  <a:lnTo>
                    <a:pt x="315" y="1168"/>
                  </a:lnTo>
                  <a:lnTo>
                    <a:pt x="261" y="1144"/>
                  </a:lnTo>
                  <a:lnTo>
                    <a:pt x="210" y="1114"/>
                  </a:lnTo>
                  <a:lnTo>
                    <a:pt x="162" y="1080"/>
                  </a:lnTo>
                  <a:lnTo>
                    <a:pt x="120" y="1040"/>
                  </a:lnTo>
                  <a:lnTo>
                    <a:pt x="82" y="998"/>
                  </a:lnTo>
                  <a:lnTo>
                    <a:pt x="49" y="951"/>
                  </a:lnTo>
                  <a:lnTo>
                    <a:pt x="22" y="901"/>
                  </a:lnTo>
                  <a:lnTo>
                    <a:pt x="0" y="848"/>
                  </a:lnTo>
                  <a:lnTo>
                    <a:pt x="25" y="883"/>
                  </a:lnTo>
                  <a:lnTo>
                    <a:pt x="56" y="913"/>
                  </a:lnTo>
                  <a:lnTo>
                    <a:pt x="90" y="940"/>
                  </a:lnTo>
                  <a:lnTo>
                    <a:pt x="128" y="963"/>
                  </a:lnTo>
                  <a:lnTo>
                    <a:pt x="170" y="982"/>
                  </a:lnTo>
                  <a:lnTo>
                    <a:pt x="213" y="997"/>
                  </a:lnTo>
                  <a:lnTo>
                    <a:pt x="258" y="1009"/>
                  </a:lnTo>
                  <a:lnTo>
                    <a:pt x="306" y="1016"/>
                  </a:lnTo>
                  <a:lnTo>
                    <a:pt x="353" y="1020"/>
                  </a:lnTo>
                  <a:lnTo>
                    <a:pt x="399" y="1019"/>
                  </a:lnTo>
                  <a:lnTo>
                    <a:pt x="447" y="1015"/>
                  </a:lnTo>
                  <a:lnTo>
                    <a:pt x="492" y="1006"/>
                  </a:lnTo>
                  <a:lnTo>
                    <a:pt x="534" y="994"/>
                  </a:lnTo>
                  <a:lnTo>
                    <a:pt x="575" y="979"/>
                  </a:lnTo>
                  <a:lnTo>
                    <a:pt x="612" y="958"/>
                  </a:lnTo>
                  <a:lnTo>
                    <a:pt x="655" y="928"/>
                  </a:lnTo>
                  <a:lnTo>
                    <a:pt x="694" y="894"/>
                  </a:lnTo>
                  <a:lnTo>
                    <a:pt x="728" y="858"/>
                  </a:lnTo>
                  <a:lnTo>
                    <a:pt x="756" y="821"/>
                  </a:lnTo>
                  <a:lnTo>
                    <a:pt x="779" y="780"/>
                  </a:lnTo>
                  <a:lnTo>
                    <a:pt x="796" y="738"/>
                  </a:lnTo>
                  <a:lnTo>
                    <a:pt x="806" y="695"/>
                  </a:lnTo>
                  <a:lnTo>
                    <a:pt x="811" y="652"/>
                  </a:lnTo>
                  <a:lnTo>
                    <a:pt x="809" y="608"/>
                  </a:lnTo>
                  <a:lnTo>
                    <a:pt x="800" y="563"/>
                  </a:lnTo>
                  <a:lnTo>
                    <a:pt x="784" y="520"/>
                  </a:lnTo>
                  <a:lnTo>
                    <a:pt x="761" y="478"/>
                  </a:lnTo>
                  <a:lnTo>
                    <a:pt x="731" y="436"/>
                  </a:lnTo>
                  <a:lnTo>
                    <a:pt x="728" y="433"/>
                  </a:lnTo>
                  <a:lnTo>
                    <a:pt x="724" y="426"/>
                  </a:lnTo>
                  <a:lnTo>
                    <a:pt x="714" y="415"/>
                  </a:lnTo>
                  <a:lnTo>
                    <a:pt x="702" y="401"/>
                  </a:lnTo>
                  <a:lnTo>
                    <a:pt x="687" y="382"/>
                  </a:lnTo>
                  <a:lnTo>
                    <a:pt x="670" y="363"/>
                  </a:lnTo>
                  <a:lnTo>
                    <a:pt x="651" y="340"/>
                  </a:lnTo>
                  <a:lnTo>
                    <a:pt x="631" y="316"/>
                  </a:lnTo>
                  <a:lnTo>
                    <a:pt x="609" y="291"/>
                  </a:lnTo>
                  <a:lnTo>
                    <a:pt x="589" y="265"/>
                  </a:lnTo>
                  <a:lnTo>
                    <a:pt x="567" y="239"/>
                  </a:lnTo>
                  <a:lnTo>
                    <a:pt x="545" y="213"/>
                  </a:lnTo>
                  <a:lnTo>
                    <a:pt x="524" y="188"/>
                  </a:lnTo>
                  <a:lnTo>
                    <a:pt x="526" y="189"/>
                  </a:lnTo>
                  <a:lnTo>
                    <a:pt x="521" y="184"/>
                  </a:lnTo>
                  <a:lnTo>
                    <a:pt x="517" y="180"/>
                  </a:lnTo>
                  <a:lnTo>
                    <a:pt x="515" y="177"/>
                  </a:lnTo>
                  <a:lnTo>
                    <a:pt x="513" y="175"/>
                  </a:lnTo>
                  <a:lnTo>
                    <a:pt x="512" y="175"/>
                  </a:lnTo>
                  <a:lnTo>
                    <a:pt x="499" y="154"/>
                  </a:lnTo>
                  <a:lnTo>
                    <a:pt x="492" y="131"/>
                  </a:lnTo>
                  <a:lnTo>
                    <a:pt x="490" y="110"/>
                  </a:lnTo>
                  <a:lnTo>
                    <a:pt x="494" y="87"/>
                  </a:lnTo>
                  <a:lnTo>
                    <a:pt x="502" y="65"/>
                  </a:lnTo>
                  <a:lnTo>
                    <a:pt x="517" y="44"/>
                  </a:lnTo>
                  <a:lnTo>
                    <a:pt x="534" y="28"/>
                  </a:lnTo>
                  <a:lnTo>
                    <a:pt x="555" y="13"/>
                  </a:lnTo>
                  <a:lnTo>
                    <a:pt x="577" y="5"/>
                  </a:lnTo>
                  <a:lnTo>
                    <a:pt x="60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a:extLst>
                <a:ext uri="{FF2B5EF4-FFF2-40B4-BE49-F238E27FC236}">
                  <a16:creationId xmlns:a16="http://schemas.microsoft.com/office/drawing/2014/main" id="{3F51FBB3-DAAD-0546-AF4C-840293C90D95}"/>
                </a:ext>
              </a:extLst>
            </p:cNvPr>
            <p:cNvSpPr>
              <a:spLocks/>
            </p:cNvSpPr>
            <p:nvPr/>
          </p:nvSpPr>
          <p:spPr bwMode="auto">
            <a:xfrm>
              <a:off x="6145213" y="4384676"/>
              <a:ext cx="434975" cy="476250"/>
            </a:xfrm>
            <a:custGeom>
              <a:avLst/>
              <a:gdLst>
                <a:gd name="T0" fmla="*/ 599 w 1096"/>
                <a:gd name="T1" fmla="*/ 0 h 1202"/>
                <a:gd name="T2" fmla="*/ 723 w 1096"/>
                <a:gd name="T3" fmla="*/ 21 h 1202"/>
                <a:gd name="T4" fmla="*/ 834 w 1096"/>
                <a:gd name="T5" fmla="*/ 64 h 1202"/>
                <a:gd name="T6" fmla="*/ 933 w 1096"/>
                <a:gd name="T7" fmla="*/ 128 h 1202"/>
                <a:gd name="T8" fmla="*/ 1014 w 1096"/>
                <a:gd name="T9" fmla="*/ 210 h 1202"/>
                <a:gd name="T10" fmla="*/ 1075 w 1096"/>
                <a:gd name="T11" fmla="*/ 307 h 1202"/>
                <a:gd name="T12" fmla="*/ 1071 w 1096"/>
                <a:gd name="T13" fmla="*/ 325 h 1202"/>
                <a:gd name="T14" fmla="*/ 1007 w 1096"/>
                <a:gd name="T15" fmla="*/ 268 h 1202"/>
                <a:gd name="T16" fmla="*/ 927 w 1096"/>
                <a:gd name="T17" fmla="*/ 226 h 1202"/>
                <a:gd name="T18" fmla="*/ 838 w 1096"/>
                <a:gd name="T19" fmla="*/ 199 h 1202"/>
                <a:gd name="T20" fmla="*/ 743 w 1096"/>
                <a:gd name="T21" fmla="*/ 188 h 1202"/>
                <a:gd name="T22" fmla="*/ 650 w 1096"/>
                <a:gd name="T23" fmla="*/ 193 h 1202"/>
                <a:gd name="T24" fmla="*/ 561 w 1096"/>
                <a:gd name="T25" fmla="*/ 214 h 1202"/>
                <a:gd name="T26" fmla="*/ 483 w 1096"/>
                <a:gd name="T27" fmla="*/ 249 h 1202"/>
                <a:gd name="T28" fmla="*/ 401 w 1096"/>
                <a:gd name="T29" fmla="*/ 313 h 1202"/>
                <a:gd name="T30" fmla="*/ 339 w 1096"/>
                <a:gd name="T31" fmla="*/ 388 h 1202"/>
                <a:gd name="T32" fmla="*/ 300 w 1096"/>
                <a:gd name="T33" fmla="*/ 470 h 1202"/>
                <a:gd name="T34" fmla="*/ 285 w 1096"/>
                <a:gd name="T35" fmla="*/ 555 h 1202"/>
                <a:gd name="T36" fmla="*/ 296 w 1096"/>
                <a:gd name="T37" fmla="*/ 643 h 1202"/>
                <a:gd name="T38" fmla="*/ 335 w 1096"/>
                <a:gd name="T39" fmla="*/ 730 h 1202"/>
                <a:gd name="T40" fmla="*/ 367 w 1096"/>
                <a:gd name="T41" fmla="*/ 775 h 1202"/>
                <a:gd name="T42" fmla="*/ 383 w 1096"/>
                <a:gd name="T43" fmla="*/ 793 h 1202"/>
                <a:gd name="T44" fmla="*/ 411 w 1096"/>
                <a:gd name="T45" fmla="*/ 827 h 1202"/>
                <a:gd name="T46" fmla="*/ 447 w 1096"/>
                <a:gd name="T47" fmla="*/ 870 h 1202"/>
                <a:gd name="T48" fmla="*/ 489 w 1096"/>
                <a:gd name="T49" fmla="*/ 921 h 1202"/>
                <a:gd name="T50" fmla="*/ 534 w 1096"/>
                <a:gd name="T51" fmla="*/ 974 h 1202"/>
                <a:gd name="T52" fmla="*/ 523 w 1096"/>
                <a:gd name="T53" fmla="*/ 962 h 1202"/>
                <a:gd name="T54" fmla="*/ 551 w 1096"/>
                <a:gd name="T55" fmla="*/ 996 h 1202"/>
                <a:gd name="T56" fmla="*/ 571 w 1096"/>
                <a:gd name="T57" fmla="*/ 1020 h 1202"/>
                <a:gd name="T58" fmla="*/ 578 w 1096"/>
                <a:gd name="T59" fmla="*/ 1028 h 1202"/>
                <a:gd name="T60" fmla="*/ 599 w 1096"/>
                <a:gd name="T61" fmla="*/ 1071 h 1202"/>
                <a:gd name="T62" fmla="*/ 596 w 1096"/>
                <a:gd name="T63" fmla="*/ 1115 h 1202"/>
                <a:gd name="T64" fmla="*/ 574 w 1096"/>
                <a:gd name="T65" fmla="*/ 1158 h 1202"/>
                <a:gd name="T66" fmla="*/ 536 w 1096"/>
                <a:gd name="T67" fmla="*/ 1189 h 1202"/>
                <a:gd name="T68" fmla="*/ 491 w 1096"/>
                <a:gd name="T69" fmla="*/ 1202 h 1202"/>
                <a:gd name="T70" fmla="*/ 447 w 1096"/>
                <a:gd name="T71" fmla="*/ 1196 h 1202"/>
                <a:gd name="T72" fmla="*/ 409 w 1096"/>
                <a:gd name="T73" fmla="*/ 1168 h 1202"/>
                <a:gd name="T74" fmla="*/ 390 w 1096"/>
                <a:gd name="T75" fmla="*/ 1143 h 1202"/>
                <a:gd name="T76" fmla="*/ 104 w 1096"/>
                <a:gd name="T77" fmla="*/ 796 h 1202"/>
                <a:gd name="T78" fmla="*/ 41 w 1096"/>
                <a:gd name="T79" fmla="*/ 682 h 1202"/>
                <a:gd name="T80" fmla="*/ 7 w 1096"/>
                <a:gd name="T81" fmla="*/ 573 h 1202"/>
                <a:gd name="T82" fmla="*/ 0 w 1096"/>
                <a:gd name="T83" fmla="*/ 471 h 1202"/>
                <a:gd name="T84" fmla="*/ 17 w 1096"/>
                <a:gd name="T85" fmla="*/ 375 h 1202"/>
                <a:gd name="T86" fmla="*/ 52 w 1096"/>
                <a:gd name="T87" fmla="*/ 287 h 1202"/>
                <a:gd name="T88" fmla="*/ 103 w 1096"/>
                <a:gd name="T89" fmla="*/ 210 h 1202"/>
                <a:gd name="T90" fmla="*/ 168 w 1096"/>
                <a:gd name="T91" fmla="*/ 144 h 1202"/>
                <a:gd name="T92" fmla="*/ 240 w 1096"/>
                <a:gd name="T93" fmla="*/ 88 h 1202"/>
                <a:gd name="T94" fmla="*/ 318 w 1096"/>
                <a:gd name="T95" fmla="*/ 47 h 1202"/>
                <a:gd name="T96" fmla="*/ 398 w 1096"/>
                <a:gd name="T97" fmla="*/ 19 h 1202"/>
                <a:gd name="T98" fmla="*/ 533 w 1096"/>
                <a:gd name="T99" fmla="*/ 0 h 1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96" h="1202">
                  <a:moveTo>
                    <a:pt x="533" y="0"/>
                  </a:moveTo>
                  <a:lnTo>
                    <a:pt x="599" y="0"/>
                  </a:lnTo>
                  <a:lnTo>
                    <a:pt x="662" y="7"/>
                  </a:lnTo>
                  <a:lnTo>
                    <a:pt x="723" y="21"/>
                  </a:lnTo>
                  <a:lnTo>
                    <a:pt x="780" y="40"/>
                  </a:lnTo>
                  <a:lnTo>
                    <a:pt x="834" y="64"/>
                  </a:lnTo>
                  <a:lnTo>
                    <a:pt x="887" y="94"/>
                  </a:lnTo>
                  <a:lnTo>
                    <a:pt x="933" y="128"/>
                  </a:lnTo>
                  <a:lnTo>
                    <a:pt x="976" y="167"/>
                  </a:lnTo>
                  <a:lnTo>
                    <a:pt x="1014" y="210"/>
                  </a:lnTo>
                  <a:lnTo>
                    <a:pt x="1047" y="256"/>
                  </a:lnTo>
                  <a:lnTo>
                    <a:pt x="1075" y="307"/>
                  </a:lnTo>
                  <a:lnTo>
                    <a:pt x="1096" y="360"/>
                  </a:lnTo>
                  <a:lnTo>
                    <a:pt x="1071" y="325"/>
                  </a:lnTo>
                  <a:lnTo>
                    <a:pt x="1041" y="295"/>
                  </a:lnTo>
                  <a:lnTo>
                    <a:pt x="1007" y="268"/>
                  </a:lnTo>
                  <a:lnTo>
                    <a:pt x="968" y="245"/>
                  </a:lnTo>
                  <a:lnTo>
                    <a:pt x="927" y="226"/>
                  </a:lnTo>
                  <a:lnTo>
                    <a:pt x="883" y="210"/>
                  </a:lnTo>
                  <a:lnTo>
                    <a:pt x="838" y="199"/>
                  </a:lnTo>
                  <a:lnTo>
                    <a:pt x="791" y="192"/>
                  </a:lnTo>
                  <a:lnTo>
                    <a:pt x="743" y="188"/>
                  </a:lnTo>
                  <a:lnTo>
                    <a:pt x="696" y="188"/>
                  </a:lnTo>
                  <a:lnTo>
                    <a:pt x="650" y="193"/>
                  </a:lnTo>
                  <a:lnTo>
                    <a:pt x="605" y="202"/>
                  </a:lnTo>
                  <a:lnTo>
                    <a:pt x="561" y="214"/>
                  </a:lnTo>
                  <a:lnTo>
                    <a:pt x="521" y="229"/>
                  </a:lnTo>
                  <a:lnTo>
                    <a:pt x="483" y="249"/>
                  </a:lnTo>
                  <a:lnTo>
                    <a:pt x="440" y="280"/>
                  </a:lnTo>
                  <a:lnTo>
                    <a:pt x="401" y="313"/>
                  </a:lnTo>
                  <a:lnTo>
                    <a:pt x="368" y="349"/>
                  </a:lnTo>
                  <a:lnTo>
                    <a:pt x="339" y="388"/>
                  </a:lnTo>
                  <a:lnTo>
                    <a:pt x="317" y="427"/>
                  </a:lnTo>
                  <a:lnTo>
                    <a:pt x="300" y="470"/>
                  </a:lnTo>
                  <a:lnTo>
                    <a:pt x="289" y="512"/>
                  </a:lnTo>
                  <a:lnTo>
                    <a:pt x="285" y="555"/>
                  </a:lnTo>
                  <a:lnTo>
                    <a:pt x="287" y="600"/>
                  </a:lnTo>
                  <a:lnTo>
                    <a:pt x="296" y="643"/>
                  </a:lnTo>
                  <a:lnTo>
                    <a:pt x="312" y="687"/>
                  </a:lnTo>
                  <a:lnTo>
                    <a:pt x="335" y="730"/>
                  </a:lnTo>
                  <a:lnTo>
                    <a:pt x="366" y="773"/>
                  </a:lnTo>
                  <a:lnTo>
                    <a:pt x="367" y="775"/>
                  </a:lnTo>
                  <a:lnTo>
                    <a:pt x="373" y="782"/>
                  </a:lnTo>
                  <a:lnTo>
                    <a:pt x="383" y="793"/>
                  </a:lnTo>
                  <a:lnTo>
                    <a:pt x="396" y="809"/>
                  </a:lnTo>
                  <a:lnTo>
                    <a:pt x="411" y="827"/>
                  </a:lnTo>
                  <a:lnTo>
                    <a:pt x="429" y="847"/>
                  </a:lnTo>
                  <a:lnTo>
                    <a:pt x="447" y="870"/>
                  </a:lnTo>
                  <a:lnTo>
                    <a:pt x="468" y="896"/>
                  </a:lnTo>
                  <a:lnTo>
                    <a:pt x="489" y="921"/>
                  </a:lnTo>
                  <a:lnTo>
                    <a:pt x="511" y="948"/>
                  </a:lnTo>
                  <a:lnTo>
                    <a:pt x="534" y="974"/>
                  </a:lnTo>
                  <a:lnTo>
                    <a:pt x="556" y="999"/>
                  </a:lnTo>
                  <a:lnTo>
                    <a:pt x="523" y="962"/>
                  </a:lnTo>
                  <a:lnTo>
                    <a:pt x="538" y="980"/>
                  </a:lnTo>
                  <a:lnTo>
                    <a:pt x="551" y="996"/>
                  </a:lnTo>
                  <a:lnTo>
                    <a:pt x="562" y="1009"/>
                  </a:lnTo>
                  <a:lnTo>
                    <a:pt x="571" y="1020"/>
                  </a:lnTo>
                  <a:lnTo>
                    <a:pt x="577" y="1026"/>
                  </a:lnTo>
                  <a:lnTo>
                    <a:pt x="578" y="1028"/>
                  </a:lnTo>
                  <a:lnTo>
                    <a:pt x="591" y="1049"/>
                  </a:lnTo>
                  <a:lnTo>
                    <a:pt x="599" y="1071"/>
                  </a:lnTo>
                  <a:lnTo>
                    <a:pt x="600" y="1094"/>
                  </a:lnTo>
                  <a:lnTo>
                    <a:pt x="596" y="1115"/>
                  </a:lnTo>
                  <a:lnTo>
                    <a:pt x="588" y="1137"/>
                  </a:lnTo>
                  <a:lnTo>
                    <a:pt x="574" y="1158"/>
                  </a:lnTo>
                  <a:lnTo>
                    <a:pt x="556" y="1176"/>
                  </a:lnTo>
                  <a:lnTo>
                    <a:pt x="536" y="1189"/>
                  </a:lnTo>
                  <a:lnTo>
                    <a:pt x="514" y="1199"/>
                  </a:lnTo>
                  <a:lnTo>
                    <a:pt x="491" y="1202"/>
                  </a:lnTo>
                  <a:lnTo>
                    <a:pt x="469" y="1202"/>
                  </a:lnTo>
                  <a:lnTo>
                    <a:pt x="447" y="1196"/>
                  </a:lnTo>
                  <a:lnTo>
                    <a:pt x="428" y="1184"/>
                  </a:lnTo>
                  <a:lnTo>
                    <a:pt x="409" y="1168"/>
                  </a:lnTo>
                  <a:lnTo>
                    <a:pt x="352" y="1098"/>
                  </a:lnTo>
                  <a:lnTo>
                    <a:pt x="390" y="1143"/>
                  </a:lnTo>
                  <a:lnTo>
                    <a:pt x="149" y="855"/>
                  </a:lnTo>
                  <a:lnTo>
                    <a:pt x="104" y="796"/>
                  </a:lnTo>
                  <a:lnTo>
                    <a:pt x="69" y="739"/>
                  </a:lnTo>
                  <a:lnTo>
                    <a:pt x="41" y="682"/>
                  </a:lnTo>
                  <a:lnTo>
                    <a:pt x="21" y="628"/>
                  </a:lnTo>
                  <a:lnTo>
                    <a:pt x="7" y="573"/>
                  </a:lnTo>
                  <a:lnTo>
                    <a:pt x="1" y="522"/>
                  </a:lnTo>
                  <a:lnTo>
                    <a:pt x="0" y="471"/>
                  </a:lnTo>
                  <a:lnTo>
                    <a:pt x="6" y="421"/>
                  </a:lnTo>
                  <a:lnTo>
                    <a:pt x="17" y="375"/>
                  </a:lnTo>
                  <a:lnTo>
                    <a:pt x="33" y="331"/>
                  </a:lnTo>
                  <a:lnTo>
                    <a:pt x="52" y="287"/>
                  </a:lnTo>
                  <a:lnTo>
                    <a:pt x="77" y="248"/>
                  </a:lnTo>
                  <a:lnTo>
                    <a:pt x="103" y="210"/>
                  </a:lnTo>
                  <a:lnTo>
                    <a:pt x="135" y="175"/>
                  </a:lnTo>
                  <a:lnTo>
                    <a:pt x="168" y="144"/>
                  </a:lnTo>
                  <a:lnTo>
                    <a:pt x="203" y="115"/>
                  </a:lnTo>
                  <a:lnTo>
                    <a:pt x="240" y="88"/>
                  </a:lnTo>
                  <a:lnTo>
                    <a:pt x="279" y="65"/>
                  </a:lnTo>
                  <a:lnTo>
                    <a:pt x="318" y="47"/>
                  </a:lnTo>
                  <a:lnTo>
                    <a:pt x="358" y="31"/>
                  </a:lnTo>
                  <a:lnTo>
                    <a:pt x="398" y="19"/>
                  </a:lnTo>
                  <a:lnTo>
                    <a:pt x="466" y="6"/>
                  </a:lnTo>
                  <a:lnTo>
                    <a:pt x="53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ED4644BB-791F-6241-8C89-AFA3C1325C38}"/>
                </a:ext>
              </a:extLst>
            </p:cNvPr>
            <p:cNvSpPr>
              <a:spLocks noEditPoints="1"/>
            </p:cNvSpPr>
            <p:nvPr/>
          </p:nvSpPr>
          <p:spPr bwMode="auto">
            <a:xfrm>
              <a:off x="7675563" y="4867276"/>
              <a:ext cx="52388" cy="50800"/>
            </a:xfrm>
            <a:custGeom>
              <a:avLst/>
              <a:gdLst>
                <a:gd name="T0" fmla="*/ 51 w 130"/>
                <a:gd name="T1" fmla="*/ 60 h 128"/>
                <a:gd name="T2" fmla="*/ 70 w 130"/>
                <a:gd name="T3" fmla="*/ 60 h 128"/>
                <a:gd name="T4" fmla="*/ 77 w 130"/>
                <a:gd name="T5" fmla="*/ 59 h 128"/>
                <a:gd name="T6" fmla="*/ 82 w 130"/>
                <a:gd name="T7" fmla="*/ 55 h 128"/>
                <a:gd name="T8" fmla="*/ 83 w 130"/>
                <a:gd name="T9" fmla="*/ 48 h 128"/>
                <a:gd name="T10" fmla="*/ 82 w 130"/>
                <a:gd name="T11" fmla="*/ 42 h 128"/>
                <a:gd name="T12" fmla="*/ 77 w 130"/>
                <a:gd name="T13" fmla="*/ 38 h 128"/>
                <a:gd name="T14" fmla="*/ 71 w 130"/>
                <a:gd name="T15" fmla="*/ 37 h 128"/>
                <a:gd name="T16" fmla="*/ 51 w 130"/>
                <a:gd name="T17" fmla="*/ 37 h 128"/>
                <a:gd name="T18" fmla="*/ 68 w 130"/>
                <a:gd name="T19" fmla="*/ 28 h 128"/>
                <a:gd name="T20" fmla="*/ 89 w 130"/>
                <a:gd name="T21" fmla="*/ 32 h 128"/>
                <a:gd name="T22" fmla="*/ 95 w 130"/>
                <a:gd name="T23" fmla="*/ 48 h 128"/>
                <a:gd name="T24" fmla="*/ 90 w 130"/>
                <a:gd name="T25" fmla="*/ 63 h 128"/>
                <a:gd name="T26" fmla="*/ 76 w 130"/>
                <a:gd name="T27" fmla="*/ 69 h 128"/>
                <a:gd name="T28" fmla="*/ 84 w 130"/>
                <a:gd name="T29" fmla="*/ 101 h 128"/>
                <a:gd name="T30" fmla="*/ 51 w 130"/>
                <a:gd name="T31" fmla="*/ 69 h 128"/>
                <a:gd name="T32" fmla="*/ 40 w 130"/>
                <a:gd name="T33" fmla="*/ 101 h 128"/>
                <a:gd name="T34" fmla="*/ 66 w 130"/>
                <a:gd name="T35" fmla="*/ 11 h 128"/>
                <a:gd name="T36" fmla="*/ 34 w 130"/>
                <a:gd name="T37" fmla="*/ 20 h 128"/>
                <a:gd name="T38" fmla="*/ 16 w 130"/>
                <a:gd name="T39" fmla="*/ 47 h 128"/>
                <a:gd name="T40" fmla="*/ 16 w 130"/>
                <a:gd name="T41" fmla="*/ 82 h 128"/>
                <a:gd name="T42" fmla="*/ 34 w 130"/>
                <a:gd name="T43" fmla="*/ 107 h 128"/>
                <a:gd name="T44" fmla="*/ 66 w 130"/>
                <a:gd name="T45" fmla="*/ 117 h 128"/>
                <a:gd name="T46" fmla="*/ 96 w 130"/>
                <a:gd name="T47" fmla="*/ 107 h 128"/>
                <a:gd name="T48" fmla="*/ 115 w 130"/>
                <a:gd name="T49" fmla="*/ 82 h 128"/>
                <a:gd name="T50" fmla="*/ 115 w 130"/>
                <a:gd name="T51" fmla="*/ 47 h 128"/>
                <a:gd name="T52" fmla="*/ 96 w 130"/>
                <a:gd name="T53" fmla="*/ 20 h 128"/>
                <a:gd name="T54" fmla="*/ 66 w 130"/>
                <a:gd name="T55" fmla="*/ 11 h 128"/>
                <a:gd name="T56" fmla="*/ 85 w 130"/>
                <a:gd name="T57" fmla="*/ 3 h 128"/>
                <a:gd name="T58" fmla="*/ 118 w 130"/>
                <a:gd name="T59" fmla="*/ 25 h 128"/>
                <a:gd name="T60" fmla="*/ 130 w 130"/>
                <a:gd name="T61" fmla="*/ 64 h 128"/>
                <a:gd name="T62" fmla="*/ 118 w 130"/>
                <a:gd name="T63" fmla="*/ 102 h 128"/>
                <a:gd name="T64" fmla="*/ 85 w 130"/>
                <a:gd name="T65" fmla="*/ 125 h 128"/>
                <a:gd name="T66" fmla="*/ 45 w 130"/>
                <a:gd name="T67" fmla="*/ 125 h 128"/>
                <a:gd name="T68" fmla="*/ 13 w 130"/>
                <a:gd name="T69" fmla="*/ 102 h 128"/>
                <a:gd name="T70" fmla="*/ 0 w 130"/>
                <a:gd name="T71" fmla="*/ 64 h 128"/>
                <a:gd name="T72" fmla="*/ 13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6" y="60"/>
                  </a:lnTo>
                  <a:lnTo>
                    <a:pt x="70" y="60"/>
                  </a:lnTo>
                  <a:lnTo>
                    <a:pt x="73" y="59"/>
                  </a:lnTo>
                  <a:lnTo>
                    <a:pt x="77" y="59"/>
                  </a:lnTo>
                  <a:lnTo>
                    <a:pt x="79" y="56"/>
                  </a:lnTo>
                  <a:lnTo>
                    <a:pt x="82" y="55"/>
                  </a:lnTo>
                  <a:lnTo>
                    <a:pt x="83" y="52"/>
                  </a:lnTo>
                  <a:lnTo>
                    <a:pt x="83" y="48"/>
                  </a:lnTo>
                  <a:lnTo>
                    <a:pt x="83" y="44"/>
                  </a:lnTo>
                  <a:lnTo>
                    <a:pt x="82" y="42"/>
                  </a:lnTo>
                  <a:lnTo>
                    <a:pt x="79" y="40"/>
                  </a:lnTo>
                  <a:lnTo>
                    <a:pt x="77" y="38"/>
                  </a:lnTo>
                  <a:lnTo>
                    <a:pt x="73" y="37"/>
                  </a:lnTo>
                  <a:lnTo>
                    <a:pt x="71" y="37"/>
                  </a:lnTo>
                  <a:lnTo>
                    <a:pt x="67" y="37"/>
                  </a:lnTo>
                  <a:lnTo>
                    <a:pt x="51" y="37"/>
                  </a:lnTo>
                  <a:close/>
                  <a:moveTo>
                    <a:pt x="40" y="28"/>
                  </a:moveTo>
                  <a:lnTo>
                    <a:pt x="68" y="28"/>
                  </a:lnTo>
                  <a:lnTo>
                    <a:pt x="81" y="29"/>
                  </a:lnTo>
                  <a:lnTo>
                    <a:pt x="89" y="32"/>
                  </a:lnTo>
                  <a:lnTo>
                    <a:pt x="94" y="38"/>
                  </a:lnTo>
                  <a:lnTo>
                    <a:pt x="95" y="48"/>
                  </a:lnTo>
                  <a:lnTo>
                    <a:pt x="94" y="56"/>
                  </a:lnTo>
                  <a:lnTo>
                    <a:pt x="90" y="63"/>
                  </a:lnTo>
                  <a:lnTo>
                    <a:pt x="83" y="66"/>
                  </a:lnTo>
                  <a:lnTo>
                    <a:pt x="76" y="69"/>
                  </a:lnTo>
                  <a:lnTo>
                    <a:pt x="98" y="101"/>
                  </a:lnTo>
                  <a:lnTo>
                    <a:pt x="84" y="101"/>
                  </a:lnTo>
                  <a:lnTo>
                    <a:pt x="65" y="69"/>
                  </a:lnTo>
                  <a:lnTo>
                    <a:pt x="51" y="69"/>
                  </a:lnTo>
                  <a:lnTo>
                    <a:pt x="51" y="101"/>
                  </a:lnTo>
                  <a:lnTo>
                    <a:pt x="40" y="101"/>
                  </a:lnTo>
                  <a:lnTo>
                    <a:pt x="40" y="28"/>
                  </a:lnTo>
                  <a:close/>
                  <a:moveTo>
                    <a:pt x="66" y="11"/>
                  </a:moveTo>
                  <a:lnTo>
                    <a:pt x="49" y="13"/>
                  </a:lnTo>
                  <a:lnTo>
                    <a:pt x="34" y="20"/>
                  </a:lnTo>
                  <a:lnTo>
                    <a:pt x="23" y="32"/>
                  </a:lnTo>
                  <a:lnTo>
                    <a:pt x="16" y="47"/>
                  </a:lnTo>
                  <a:lnTo>
                    <a:pt x="14" y="64"/>
                  </a:lnTo>
                  <a:lnTo>
                    <a:pt x="16" y="82"/>
                  </a:lnTo>
                  <a:lnTo>
                    <a:pt x="23" y="96"/>
                  </a:lnTo>
                  <a:lnTo>
                    <a:pt x="34" y="107"/>
                  </a:lnTo>
                  <a:lnTo>
                    <a:pt x="49" y="114"/>
                  </a:lnTo>
                  <a:lnTo>
                    <a:pt x="66" y="117"/>
                  </a:lnTo>
                  <a:lnTo>
                    <a:pt x="82" y="114"/>
                  </a:lnTo>
                  <a:lnTo>
                    <a:pt x="96" y="107"/>
                  </a:lnTo>
                  <a:lnTo>
                    <a:pt x="107" y="96"/>
                  </a:lnTo>
                  <a:lnTo>
                    <a:pt x="115" y="82"/>
                  </a:lnTo>
                  <a:lnTo>
                    <a:pt x="118" y="64"/>
                  </a:lnTo>
                  <a:lnTo>
                    <a:pt x="115" y="47"/>
                  </a:lnTo>
                  <a:lnTo>
                    <a:pt x="107" y="32"/>
                  </a:lnTo>
                  <a:lnTo>
                    <a:pt x="96" y="20"/>
                  </a:lnTo>
                  <a:lnTo>
                    <a:pt x="82" y="13"/>
                  </a:lnTo>
                  <a:lnTo>
                    <a:pt x="66" y="11"/>
                  </a:lnTo>
                  <a:close/>
                  <a:moveTo>
                    <a:pt x="66" y="0"/>
                  </a:moveTo>
                  <a:lnTo>
                    <a:pt x="85" y="3"/>
                  </a:lnTo>
                  <a:lnTo>
                    <a:pt x="104" y="12"/>
                  </a:lnTo>
                  <a:lnTo>
                    <a:pt x="118" y="25"/>
                  </a:lnTo>
                  <a:lnTo>
                    <a:pt x="127" y="43"/>
                  </a:lnTo>
                  <a:lnTo>
                    <a:pt x="130" y="64"/>
                  </a:lnTo>
                  <a:lnTo>
                    <a:pt x="127" y="84"/>
                  </a:lnTo>
                  <a:lnTo>
                    <a:pt x="118" y="102"/>
                  </a:lnTo>
                  <a:lnTo>
                    <a:pt x="104" y="116"/>
                  </a:lnTo>
                  <a:lnTo>
                    <a:pt x="85" y="125"/>
                  </a:lnTo>
                  <a:lnTo>
                    <a:pt x="66" y="128"/>
                  </a:lnTo>
                  <a:lnTo>
                    <a:pt x="45" y="125"/>
                  </a:lnTo>
                  <a:lnTo>
                    <a:pt x="27" y="116"/>
                  </a:lnTo>
                  <a:lnTo>
                    <a:pt x="13" y="102"/>
                  </a:lnTo>
                  <a:lnTo>
                    <a:pt x="4" y="84"/>
                  </a:lnTo>
                  <a:lnTo>
                    <a:pt x="0" y="64"/>
                  </a:lnTo>
                  <a:lnTo>
                    <a:pt x="4" y="43"/>
                  </a:lnTo>
                  <a:lnTo>
                    <a:pt x="13" y="25"/>
                  </a:lnTo>
                  <a:lnTo>
                    <a:pt x="27" y="12"/>
                  </a:lnTo>
                  <a:lnTo>
                    <a:pt x="45" y="3"/>
                  </a:lnTo>
                  <a:lnTo>
                    <a:pt x="6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a:extLst>
                <a:ext uri="{FF2B5EF4-FFF2-40B4-BE49-F238E27FC236}">
                  <a16:creationId xmlns:a16="http://schemas.microsoft.com/office/drawing/2014/main" id="{2DAE9313-7E29-324E-B411-25184A85F9E3}"/>
                </a:ext>
              </a:extLst>
            </p:cNvPr>
            <p:cNvSpPr>
              <a:spLocks noEditPoints="1"/>
            </p:cNvSpPr>
            <p:nvPr/>
          </p:nvSpPr>
          <p:spPr bwMode="auto">
            <a:xfrm>
              <a:off x="6591301" y="4867276"/>
              <a:ext cx="52388" cy="50800"/>
            </a:xfrm>
            <a:custGeom>
              <a:avLst/>
              <a:gdLst>
                <a:gd name="T0" fmla="*/ 51 w 130"/>
                <a:gd name="T1" fmla="*/ 60 h 128"/>
                <a:gd name="T2" fmla="*/ 69 w 130"/>
                <a:gd name="T3" fmla="*/ 60 h 128"/>
                <a:gd name="T4" fmla="*/ 75 w 130"/>
                <a:gd name="T5" fmla="*/ 59 h 128"/>
                <a:gd name="T6" fmla="*/ 81 w 130"/>
                <a:gd name="T7" fmla="*/ 55 h 128"/>
                <a:gd name="T8" fmla="*/ 82 w 130"/>
                <a:gd name="T9" fmla="*/ 48 h 128"/>
                <a:gd name="T10" fmla="*/ 81 w 130"/>
                <a:gd name="T11" fmla="*/ 42 h 128"/>
                <a:gd name="T12" fmla="*/ 76 w 130"/>
                <a:gd name="T13" fmla="*/ 38 h 128"/>
                <a:gd name="T14" fmla="*/ 70 w 130"/>
                <a:gd name="T15" fmla="*/ 37 h 128"/>
                <a:gd name="T16" fmla="*/ 51 w 130"/>
                <a:gd name="T17" fmla="*/ 37 h 128"/>
                <a:gd name="T18" fmla="*/ 68 w 130"/>
                <a:gd name="T19" fmla="*/ 28 h 128"/>
                <a:gd name="T20" fmla="*/ 88 w 130"/>
                <a:gd name="T21" fmla="*/ 32 h 128"/>
                <a:gd name="T22" fmla="*/ 94 w 130"/>
                <a:gd name="T23" fmla="*/ 48 h 128"/>
                <a:gd name="T24" fmla="*/ 88 w 130"/>
                <a:gd name="T25" fmla="*/ 63 h 128"/>
                <a:gd name="T26" fmla="*/ 75 w 130"/>
                <a:gd name="T27" fmla="*/ 69 h 128"/>
                <a:gd name="T28" fmla="*/ 83 w 130"/>
                <a:gd name="T29" fmla="*/ 101 h 128"/>
                <a:gd name="T30" fmla="*/ 51 w 130"/>
                <a:gd name="T31" fmla="*/ 69 h 128"/>
                <a:gd name="T32" fmla="*/ 40 w 130"/>
                <a:gd name="T33" fmla="*/ 101 h 128"/>
                <a:gd name="T34" fmla="*/ 64 w 130"/>
                <a:gd name="T35" fmla="*/ 11 h 128"/>
                <a:gd name="T36" fmla="*/ 34 w 130"/>
                <a:gd name="T37" fmla="*/ 20 h 128"/>
                <a:gd name="T38" fmla="*/ 14 w 130"/>
                <a:gd name="T39" fmla="*/ 47 h 128"/>
                <a:gd name="T40" fmla="*/ 14 w 130"/>
                <a:gd name="T41" fmla="*/ 82 h 128"/>
                <a:gd name="T42" fmla="*/ 34 w 130"/>
                <a:gd name="T43" fmla="*/ 107 h 128"/>
                <a:gd name="T44" fmla="*/ 64 w 130"/>
                <a:gd name="T45" fmla="*/ 117 h 128"/>
                <a:gd name="T46" fmla="*/ 96 w 130"/>
                <a:gd name="T47" fmla="*/ 107 h 128"/>
                <a:gd name="T48" fmla="*/ 114 w 130"/>
                <a:gd name="T49" fmla="*/ 82 h 128"/>
                <a:gd name="T50" fmla="*/ 114 w 130"/>
                <a:gd name="T51" fmla="*/ 47 h 128"/>
                <a:gd name="T52" fmla="*/ 96 w 130"/>
                <a:gd name="T53" fmla="*/ 20 h 128"/>
                <a:gd name="T54" fmla="*/ 64 w 130"/>
                <a:gd name="T55" fmla="*/ 11 h 128"/>
                <a:gd name="T56" fmla="*/ 85 w 130"/>
                <a:gd name="T57" fmla="*/ 3 h 128"/>
                <a:gd name="T58" fmla="*/ 117 w 130"/>
                <a:gd name="T59" fmla="*/ 25 h 128"/>
                <a:gd name="T60" fmla="*/ 130 w 130"/>
                <a:gd name="T61" fmla="*/ 64 h 128"/>
                <a:gd name="T62" fmla="*/ 117 w 130"/>
                <a:gd name="T63" fmla="*/ 102 h 128"/>
                <a:gd name="T64" fmla="*/ 85 w 130"/>
                <a:gd name="T65" fmla="*/ 125 h 128"/>
                <a:gd name="T66" fmla="*/ 45 w 130"/>
                <a:gd name="T67" fmla="*/ 125 h 128"/>
                <a:gd name="T68" fmla="*/ 12 w 130"/>
                <a:gd name="T69" fmla="*/ 102 h 128"/>
                <a:gd name="T70" fmla="*/ 0 w 130"/>
                <a:gd name="T71" fmla="*/ 64 h 128"/>
                <a:gd name="T72" fmla="*/ 12 w 130"/>
                <a:gd name="T73" fmla="*/ 25 h 128"/>
                <a:gd name="T74" fmla="*/ 45 w 130"/>
                <a:gd name="T75" fmla="*/ 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0" h="128">
                  <a:moveTo>
                    <a:pt x="51" y="37"/>
                  </a:moveTo>
                  <a:lnTo>
                    <a:pt x="51" y="60"/>
                  </a:lnTo>
                  <a:lnTo>
                    <a:pt x="64" y="60"/>
                  </a:lnTo>
                  <a:lnTo>
                    <a:pt x="69" y="60"/>
                  </a:lnTo>
                  <a:lnTo>
                    <a:pt x="73" y="59"/>
                  </a:lnTo>
                  <a:lnTo>
                    <a:pt x="75" y="59"/>
                  </a:lnTo>
                  <a:lnTo>
                    <a:pt x="79" y="56"/>
                  </a:lnTo>
                  <a:lnTo>
                    <a:pt x="81" y="55"/>
                  </a:lnTo>
                  <a:lnTo>
                    <a:pt x="82" y="52"/>
                  </a:lnTo>
                  <a:lnTo>
                    <a:pt x="82" y="48"/>
                  </a:lnTo>
                  <a:lnTo>
                    <a:pt x="82" y="44"/>
                  </a:lnTo>
                  <a:lnTo>
                    <a:pt x="81" y="42"/>
                  </a:lnTo>
                  <a:lnTo>
                    <a:pt x="79" y="40"/>
                  </a:lnTo>
                  <a:lnTo>
                    <a:pt x="76" y="38"/>
                  </a:lnTo>
                  <a:lnTo>
                    <a:pt x="73" y="37"/>
                  </a:lnTo>
                  <a:lnTo>
                    <a:pt x="70" y="37"/>
                  </a:lnTo>
                  <a:lnTo>
                    <a:pt x="66" y="37"/>
                  </a:lnTo>
                  <a:lnTo>
                    <a:pt x="51" y="37"/>
                  </a:lnTo>
                  <a:close/>
                  <a:moveTo>
                    <a:pt x="40" y="28"/>
                  </a:moveTo>
                  <a:lnTo>
                    <a:pt x="68" y="28"/>
                  </a:lnTo>
                  <a:lnTo>
                    <a:pt x="80" y="29"/>
                  </a:lnTo>
                  <a:lnTo>
                    <a:pt x="88" y="32"/>
                  </a:lnTo>
                  <a:lnTo>
                    <a:pt x="93" y="38"/>
                  </a:lnTo>
                  <a:lnTo>
                    <a:pt x="94" y="48"/>
                  </a:lnTo>
                  <a:lnTo>
                    <a:pt x="93" y="56"/>
                  </a:lnTo>
                  <a:lnTo>
                    <a:pt x="88" y="63"/>
                  </a:lnTo>
                  <a:lnTo>
                    <a:pt x="82" y="66"/>
                  </a:lnTo>
                  <a:lnTo>
                    <a:pt x="75" y="69"/>
                  </a:lnTo>
                  <a:lnTo>
                    <a:pt x="96" y="101"/>
                  </a:lnTo>
                  <a:lnTo>
                    <a:pt x="83" y="101"/>
                  </a:lnTo>
                  <a:lnTo>
                    <a:pt x="64" y="69"/>
                  </a:lnTo>
                  <a:lnTo>
                    <a:pt x="51" y="69"/>
                  </a:lnTo>
                  <a:lnTo>
                    <a:pt x="51" y="101"/>
                  </a:lnTo>
                  <a:lnTo>
                    <a:pt x="40" y="101"/>
                  </a:lnTo>
                  <a:lnTo>
                    <a:pt x="40" y="28"/>
                  </a:lnTo>
                  <a:close/>
                  <a:moveTo>
                    <a:pt x="64" y="11"/>
                  </a:moveTo>
                  <a:lnTo>
                    <a:pt x="48" y="13"/>
                  </a:lnTo>
                  <a:lnTo>
                    <a:pt x="34" y="20"/>
                  </a:lnTo>
                  <a:lnTo>
                    <a:pt x="22" y="32"/>
                  </a:lnTo>
                  <a:lnTo>
                    <a:pt x="14" y="47"/>
                  </a:lnTo>
                  <a:lnTo>
                    <a:pt x="12" y="64"/>
                  </a:lnTo>
                  <a:lnTo>
                    <a:pt x="14" y="82"/>
                  </a:lnTo>
                  <a:lnTo>
                    <a:pt x="22" y="96"/>
                  </a:lnTo>
                  <a:lnTo>
                    <a:pt x="34" y="107"/>
                  </a:lnTo>
                  <a:lnTo>
                    <a:pt x="48" y="114"/>
                  </a:lnTo>
                  <a:lnTo>
                    <a:pt x="64" y="117"/>
                  </a:lnTo>
                  <a:lnTo>
                    <a:pt x="81" y="114"/>
                  </a:lnTo>
                  <a:lnTo>
                    <a:pt x="96" y="107"/>
                  </a:lnTo>
                  <a:lnTo>
                    <a:pt x="107" y="96"/>
                  </a:lnTo>
                  <a:lnTo>
                    <a:pt x="114" y="82"/>
                  </a:lnTo>
                  <a:lnTo>
                    <a:pt x="116" y="64"/>
                  </a:lnTo>
                  <a:lnTo>
                    <a:pt x="114" y="47"/>
                  </a:lnTo>
                  <a:lnTo>
                    <a:pt x="107" y="32"/>
                  </a:lnTo>
                  <a:lnTo>
                    <a:pt x="96" y="20"/>
                  </a:lnTo>
                  <a:lnTo>
                    <a:pt x="81" y="13"/>
                  </a:lnTo>
                  <a:lnTo>
                    <a:pt x="64" y="11"/>
                  </a:lnTo>
                  <a:close/>
                  <a:moveTo>
                    <a:pt x="64" y="0"/>
                  </a:moveTo>
                  <a:lnTo>
                    <a:pt x="85" y="3"/>
                  </a:lnTo>
                  <a:lnTo>
                    <a:pt x="103" y="12"/>
                  </a:lnTo>
                  <a:lnTo>
                    <a:pt x="117" y="25"/>
                  </a:lnTo>
                  <a:lnTo>
                    <a:pt x="126" y="43"/>
                  </a:lnTo>
                  <a:lnTo>
                    <a:pt x="130" y="64"/>
                  </a:lnTo>
                  <a:lnTo>
                    <a:pt x="126" y="84"/>
                  </a:lnTo>
                  <a:lnTo>
                    <a:pt x="117" y="102"/>
                  </a:lnTo>
                  <a:lnTo>
                    <a:pt x="103" y="116"/>
                  </a:lnTo>
                  <a:lnTo>
                    <a:pt x="85" y="125"/>
                  </a:lnTo>
                  <a:lnTo>
                    <a:pt x="64" y="128"/>
                  </a:lnTo>
                  <a:lnTo>
                    <a:pt x="45" y="125"/>
                  </a:lnTo>
                  <a:lnTo>
                    <a:pt x="26" y="116"/>
                  </a:lnTo>
                  <a:lnTo>
                    <a:pt x="12" y="102"/>
                  </a:lnTo>
                  <a:lnTo>
                    <a:pt x="2" y="84"/>
                  </a:lnTo>
                  <a:lnTo>
                    <a:pt x="0" y="64"/>
                  </a:lnTo>
                  <a:lnTo>
                    <a:pt x="2" y="43"/>
                  </a:lnTo>
                  <a:lnTo>
                    <a:pt x="12" y="25"/>
                  </a:lnTo>
                  <a:lnTo>
                    <a:pt x="26" y="12"/>
                  </a:lnTo>
                  <a:lnTo>
                    <a:pt x="45" y="3"/>
                  </a:lnTo>
                  <a:lnTo>
                    <a:pt x="6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2" name="TextBox 3">
            <a:extLst>
              <a:ext uri="{FF2B5EF4-FFF2-40B4-BE49-F238E27FC236}">
                <a16:creationId xmlns:a16="http://schemas.microsoft.com/office/drawing/2014/main" id="{ACAC6727-2088-4147-A38A-47850B89BAF6}"/>
              </a:ext>
            </a:extLst>
          </p:cNvPr>
          <p:cNvSpPr txBox="1">
            <a:spLocks noChangeAspect="1"/>
          </p:cNvSpPr>
          <p:nvPr/>
        </p:nvSpPr>
        <p:spPr>
          <a:xfrm>
            <a:off x="3310128" y="4864608"/>
            <a:ext cx="2514600" cy="246221"/>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Company Confidential – For Internal Use Only</a:t>
            </a:r>
          </a:p>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2">
                    <a:lumMod val="50000"/>
                  </a:schemeClr>
                </a:solidFill>
                <a:effectLst/>
                <a:uLnTx/>
                <a:uFillTx/>
                <a:latin typeface="+mn-lt"/>
                <a:ea typeface="Calibri" charset="0"/>
                <a:cs typeface="Arial" panose="020B0604020202020204" pitchFamily="34" charset="0"/>
              </a:rPr>
              <a:t>Copyright © SAS Institute Inc. All rights reserved.</a:t>
            </a:r>
          </a:p>
        </p:txBody>
      </p:sp>
    </p:spTree>
    <p:extLst>
      <p:ext uri="{BB962C8B-B14F-4D97-AF65-F5344CB8AC3E}">
        <p14:creationId xmlns:p14="http://schemas.microsoft.com/office/powerpoint/2010/main" val="2244912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SAS - Titl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1FD6A3-53F9-5AA7-7099-CFD8CF29E43C}"/>
              </a:ext>
            </a:extLst>
          </p:cNvPr>
          <p:cNvPicPr>
            <a:picLocks noChangeAspect="1"/>
          </p:cNvPicPr>
          <p:nvPr userDrawn="1"/>
        </p:nvPicPr>
        <p:blipFill>
          <a:blip r:embed="rId3"/>
          <a:stretch>
            <a:fillRect/>
          </a:stretch>
        </p:blipFill>
        <p:spPr>
          <a:xfrm>
            <a:off x="7231899" y="4138488"/>
            <a:ext cx="1283451" cy="528762"/>
          </a:xfrm>
          <a:prstGeom prst="rect">
            <a:avLst/>
          </a:prstGeom>
        </p:spPr>
      </p:pic>
      <p:sp>
        <p:nvSpPr>
          <p:cNvPr id="2" name="TextBox 4">
            <a:extLst>
              <a:ext uri="{FF2B5EF4-FFF2-40B4-BE49-F238E27FC236}">
                <a16:creationId xmlns:a16="http://schemas.microsoft.com/office/drawing/2014/main" id="{7F487846-7C90-09E0-AF50-CA2DB82BFEFD}"/>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
        <p:nvSpPr>
          <p:cNvPr id="4" name="Text Placeholder 13">
            <a:extLst>
              <a:ext uri="{FF2B5EF4-FFF2-40B4-BE49-F238E27FC236}">
                <a16:creationId xmlns:a16="http://schemas.microsoft.com/office/drawing/2014/main" id="{3B082A2B-1B9A-99ED-80BB-4296F00FFD4B}"/>
              </a:ext>
            </a:extLst>
          </p:cNvPr>
          <p:cNvSpPr>
            <a:spLocks noGrp="1"/>
          </p:cNvSpPr>
          <p:nvPr>
            <p:ph type="body" sz="quarter" idx="12" hasCustomPrompt="1"/>
          </p:nvPr>
        </p:nvSpPr>
        <p:spPr>
          <a:xfrm>
            <a:off x="626216" y="2110085"/>
            <a:ext cx="7889135" cy="461665"/>
          </a:xfrm>
        </p:spPr>
        <p:txBody>
          <a:bodyPr wrap="square">
            <a:noAutofit/>
          </a:bodyPr>
          <a:lstStyle>
            <a:lvl1pPr marL="0" indent="0">
              <a:lnSpc>
                <a:spcPct val="100000"/>
              </a:lnSpc>
              <a:spcBef>
                <a:spcPts val="300"/>
              </a:spcBef>
              <a:buNone/>
              <a:defRPr sz="2400">
                <a:solidFill>
                  <a:schemeClr val="bg1"/>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Subtitle</a:t>
            </a:r>
          </a:p>
        </p:txBody>
      </p:sp>
      <p:sp>
        <p:nvSpPr>
          <p:cNvPr id="5" name="Text Placeholder 15">
            <a:extLst>
              <a:ext uri="{FF2B5EF4-FFF2-40B4-BE49-F238E27FC236}">
                <a16:creationId xmlns:a16="http://schemas.microsoft.com/office/drawing/2014/main" id="{06292D5B-1A9C-2780-7FA9-3E258E42C699}"/>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bg1"/>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Presenter Info</a:t>
            </a:r>
          </a:p>
        </p:txBody>
      </p:sp>
      <p:sp>
        <p:nvSpPr>
          <p:cNvPr id="9" name="Title Placeholder 1">
            <a:extLst>
              <a:ext uri="{FF2B5EF4-FFF2-40B4-BE49-F238E27FC236}">
                <a16:creationId xmlns:a16="http://schemas.microsoft.com/office/drawing/2014/main" id="{7E4C1F9F-DA2F-A109-A6D9-F0F5676F19D7}"/>
              </a:ext>
            </a:extLst>
          </p:cNvPr>
          <p:cNvSpPr>
            <a:spLocks noGrp="1"/>
          </p:cNvSpPr>
          <p:nvPr>
            <p:ph type="title" hasCustomPrompt="1"/>
          </p:nvPr>
        </p:nvSpPr>
        <p:spPr>
          <a:xfrm>
            <a:off x="626216" y="1371421"/>
            <a:ext cx="7889135" cy="738664"/>
          </a:xfrm>
          <a:prstGeom prst="rect">
            <a:avLst/>
          </a:prstGeom>
        </p:spPr>
        <p:txBody>
          <a:bodyPr vert="horz" wrap="square" lIns="0" tIns="0" rIns="0" bIns="182880" rtlCol="0" anchor="b" anchorCtr="0">
            <a:spAutoFit/>
          </a:bodyPr>
          <a:lstStyle>
            <a:lvl1pPr>
              <a:lnSpc>
                <a:spcPct val="100000"/>
              </a:lnSpc>
              <a:spcBef>
                <a:spcPts val="300"/>
              </a:spcBef>
              <a:defRPr sz="3600" b="0">
                <a:solidFill>
                  <a:schemeClr val="bg1"/>
                </a:solidFill>
              </a:defRPr>
            </a:lvl1pPr>
          </a:lstStyle>
          <a:p>
            <a:r>
              <a:rPr lang="en-US"/>
              <a:t>Click to Add Title</a:t>
            </a:r>
          </a:p>
        </p:txBody>
      </p:sp>
    </p:spTree>
    <p:custDataLst>
      <p:tags r:id="rId1"/>
    </p:custDataLst>
    <p:extLst>
      <p:ext uri="{BB962C8B-B14F-4D97-AF65-F5344CB8AC3E}">
        <p14:creationId xmlns:p14="http://schemas.microsoft.com/office/powerpoint/2010/main" val="296029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SAS - Section">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925242"/>
            <a:ext cx="7730975" cy="677108"/>
          </a:xfrm>
          <a:prstGeom prst="rect">
            <a:avLst/>
          </a:prstGeom>
        </p:spPr>
        <p:txBody>
          <a:bodyPr vert="horz" wrap="square" lIns="0" tIns="0" rIns="0" bIns="182880" rtlCol="0" anchor="b" anchorCtr="0">
            <a:spAutoFit/>
          </a:bodyPr>
          <a:lstStyle>
            <a:lvl1pPr>
              <a:lnSpc>
                <a:spcPct val="100000"/>
              </a:lnSpc>
              <a:spcBef>
                <a:spcPts val="300"/>
              </a:spcBef>
              <a:defRPr sz="3200" b="0">
                <a:solidFill>
                  <a:schemeClr val="bg1"/>
                </a:solidFill>
              </a:defRPr>
            </a:lvl1pPr>
          </a:lstStyle>
          <a:p>
            <a:r>
              <a:rPr lang="en-US"/>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2671377"/>
            <a:ext cx="7730975" cy="461665"/>
          </a:xfrm>
          <a:prstGeom prst="rect">
            <a:avLst/>
          </a:prstGeom>
        </p:spPr>
        <p:txBody>
          <a:bodyPr wrap="square" anchor="t" anchorCtr="0">
            <a:noAutofit/>
          </a:bodyPr>
          <a:lstStyle>
            <a:lvl1pPr marL="0" indent="0">
              <a:lnSpc>
                <a:spcPct val="100000"/>
              </a:lnSpc>
              <a:spcBef>
                <a:spcPts val="300"/>
              </a:spcBef>
              <a:buNone/>
              <a:defRPr sz="2000">
                <a:solidFill>
                  <a:schemeClr val="bg1"/>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Section Subtitle</a:t>
            </a:r>
          </a:p>
        </p:txBody>
      </p:sp>
      <p:pic>
        <p:nvPicPr>
          <p:cNvPr id="3" name="Picture 6">
            <a:extLst>
              <a:ext uri="{FF2B5EF4-FFF2-40B4-BE49-F238E27FC236}">
                <a16:creationId xmlns:a16="http://schemas.microsoft.com/office/drawing/2014/main" id="{27780B26-6E86-E2AF-35C7-7B8BF24892A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13079" y="4758272"/>
            <a:ext cx="556406" cy="230961"/>
          </a:xfrm>
          <a:prstGeom prst="rect">
            <a:avLst/>
          </a:prstGeom>
        </p:spPr>
      </p:pic>
    </p:spTree>
    <p:custDataLst>
      <p:tags r:id="rId1"/>
    </p:custDataLst>
    <p:extLst>
      <p:ext uri="{BB962C8B-B14F-4D97-AF65-F5344CB8AC3E}">
        <p14:creationId xmlns:p14="http://schemas.microsoft.com/office/powerpoint/2010/main" val="144614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628650" y="356615"/>
            <a:ext cx="7886700" cy="301752"/>
          </a:xfrm>
          <a:prstGeom prst="rect">
            <a:avLst/>
          </a:prstGeom>
        </p:spPr>
        <p:txBody>
          <a:bodyPr vert="horz" lIns="0" tIns="0" rIns="0" bIns="0" rtlCol="0" anchor="ctr">
            <a:noAutofit/>
          </a:bodyPr>
          <a:lstStyle>
            <a:lvl1pPr>
              <a:defRPr b="0"/>
            </a:lvl1pPr>
          </a:lstStyle>
          <a:p>
            <a:r>
              <a:rPr lang="en-US"/>
              <a:t>Click to Add Slide Title</a:t>
            </a:r>
          </a:p>
        </p:txBody>
      </p:sp>
    </p:spTree>
    <p:custDataLst>
      <p:tags r:id="rId1"/>
    </p:custDataLst>
    <p:extLst>
      <p:ext uri="{BB962C8B-B14F-4D97-AF65-F5344CB8AC3E}">
        <p14:creationId xmlns:p14="http://schemas.microsoft.com/office/powerpoint/2010/main" val="3486492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b="0">
                <a:solidFill>
                  <a:schemeClr val="accent5">
                    <a:lumMod val="75000"/>
                  </a:schemeClr>
                </a:solidFill>
              </a:defRPr>
            </a:lvl1pPr>
          </a:lstStyle>
          <a:p>
            <a:r>
              <a:rPr lang="en-US"/>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349409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AS -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EE602-8CF0-8D58-B739-A4801ED580E0}"/>
              </a:ext>
            </a:extLst>
          </p:cNvPr>
          <p:cNvSpPr>
            <a:spLocks noGrp="1"/>
          </p:cNvSpPr>
          <p:nvPr>
            <p:ph type="title" hasCustomPrompt="1"/>
          </p:nvPr>
        </p:nvSpPr>
        <p:spPr/>
        <p:txBody>
          <a:bodyPr/>
          <a:lstStyle>
            <a:lvl1pPr>
              <a:defRPr b="0"/>
            </a:lvl1pPr>
          </a:lstStyle>
          <a:p>
            <a:r>
              <a:rPr lang="en-US"/>
              <a:t>Click to Add Slide Title</a:t>
            </a:r>
          </a:p>
        </p:txBody>
      </p:sp>
      <p:sp>
        <p:nvSpPr>
          <p:cNvPr id="5" name="Text Placeholder 4">
            <a:extLst>
              <a:ext uri="{FF2B5EF4-FFF2-40B4-BE49-F238E27FC236}">
                <a16:creationId xmlns:a16="http://schemas.microsoft.com/office/drawing/2014/main" id="{E60BBFDD-4B42-A371-0639-CB75499DE773}"/>
              </a:ext>
            </a:extLst>
          </p:cNvPr>
          <p:cNvSpPr>
            <a:spLocks noGrp="1"/>
          </p:cNvSpPr>
          <p:nvPr>
            <p:ph type="body" sz="quarter" idx="10" hasCustomPrompt="1"/>
          </p:nvPr>
        </p:nvSpPr>
        <p:spPr>
          <a:xfrm>
            <a:off x="628649" y="822960"/>
            <a:ext cx="7891272" cy="3840480"/>
          </a:xfrm>
        </p:spPr>
        <p:txBody>
          <a:bodyPr/>
          <a:lstStyle>
            <a:lvl1pPr>
              <a:defRPr/>
            </a:lvl1pPr>
            <a:lvl2pPr>
              <a:defRPr sz="1600"/>
            </a:lvl2pPr>
            <a:lvl3pPr>
              <a:defRPr sz="1600"/>
            </a:lvl3pPr>
          </a:lstStyle>
          <a:p>
            <a:pPr lvl="0"/>
            <a:r>
              <a:rPr lang="en-US"/>
              <a:t>Click to Edit Text</a:t>
            </a:r>
          </a:p>
          <a:p>
            <a:pPr lvl="1"/>
            <a:r>
              <a:rPr lang="en-US"/>
              <a:t>Second level</a:t>
            </a:r>
          </a:p>
          <a:p>
            <a:pPr lvl="2"/>
            <a:r>
              <a:rPr lang="en-US"/>
              <a:t>Third level</a:t>
            </a:r>
          </a:p>
        </p:txBody>
      </p:sp>
    </p:spTree>
    <p:extLst>
      <p:ext uri="{BB962C8B-B14F-4D97-AF65-F5344CB8AC3E}">
        <p14:creationId xmlns:p14="http://schemas.microsoft.com/office/powerpoint/2010/main" val="3375953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AS - Subtitil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b="0">
                <a:solidFill>
                  <a:schemeClr val="accent5">
                    <a:lumMod val="75000"/>
                  </a:schemeClr>
                </a:solidFill>
              </a:defRPr>
            </a:lvl1pPr>
          </a:lstStyle>
          <a:p>
            <a:r>
              <a:rPr lang="en-US"/>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628650" y="1200149"/>
            <a:ext cx="7886700" cy="3474720"/>
          </a:xfrm>
          <a:prstGeom prst="rect">
            <a:avLst/>
          </a:prstGeom>
        </p:spPr>
        <p:txBody>
          <a:bodyPr vert="horz" lIns="0" tIns="0" rIns="0" bIns="0" rtlCol="0">
            <a:normAutofit/>
          </a:bodyPr>
          <a:lstStyle>
            <a:lvl1pPr>
              <a:defRPr sz="1800"/>
            </a:lvl1pPr>
            <a:lvl2pPr>
              <a:defRPr sz="1600"/>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168479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b="0">
                <a:solidFill>
                  <a:schemeClr val="accent5">
                    <a:lumMod val="75000"/>
                  </a:schemeClr>
                </a:solidFill>
              </a:defRPr>
            </a:lvl1pPr>
          </a:lstStyle>
          <a:p>
            <a:r>
              <a:rPr lang="en-US"/>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628650" y="1200149"/>
            <a:ext cx="3870923" cy="3474720"/>
          </a:xfrm>
          <a:prstGeom prst="rect">
            <a:avLst/>
          </a:prstGeom>
        </p:spPr>
        <p:txBody>
          <a:bodyPr vert="horz" lIns="0" tIns="0" rIns="0" bIns="0" rtlCol="0">
            <a:normAutofit/>
          </a:bodyPr>
          <a:lstStyle>
            <a:lvl1pPr>
              <a:defRPr sz="1800"/>
            </a:lvl1pPr>
            <a:lvl2pPr>
              <a:defRPr sz="1600">
                <a:latin typeface="+mn-lt"/>
              </a:defRPr>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4644428" y="1200149"/>
            <a:ext cx="3870924" cy="3474720"/>
          </a:xfrm>
          <a:prstGeom prst="rect">
            <a:avLst/>
          </a:prstGeom>
        </p:spPr>
        <p:txBody>
          <a:bodyPr vert="horz" lIns="0" tIns="0" rIns="0" bIns="0" rtlCol="0">
            <a:normAutofit/>
          </a:bodyPr>
          <a:lstStyle>
            <a:lvl1pPr>
              <a:defRPr sz="1800"/>
            </a:lvl1pPr>
            <a:lvl2pPr>
              <a:defRPr sz="1600">
                <a:latin typeface="+mn-lt"/>
              </a:defRPr>
            </a:lvl2pPr>
            <a:lvl3pPr>
              <a:defRPr sz="16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3336518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628649" y="2433250"/>
            <a:ext cx="7900989" cy="276999"/>
          </a:xfrm>
          <a:prstGeom prst="rect">
            <a:avLst/>
          </a:prstGeom>
        </p:spPr>
        <p:txBody>
          <a:bodyPr vert="horz" wrap="square" lIns="0" tIns="0" rIns="0" bIns="0" rtlCol="0" anchor="ctr">
            <a:spAutoFit/>
          </a:bodyPr>
          <a:lstStyle>
            <a:lvl1pPr>
              <a:defRPr b="0"/>
            </a:lvl1pPr>
          </a:lstStyle>
          <a:p>
            <a:r>
              <a:rPr lang="en-US"/>
              <a:t>Click to Add Slide Title</a:t>
            </a:r>
          </a:p>
        </p:txBody>
      </p:sp>
    </p:spTree>
    <p:custDataLst>
      <p:tags r:id="rId1"/>
    </p:custDataLst>
    <p:extLst>
      <p:ext uri="{BB962C8B-B14F-4D97-AF65-F5344CB8AC3E}">
        <p14:creationId xmlns:p14="http://schemas.microsoft.com/office/powerpoint/2010/main" val="161949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626216" y="2824762"/>
            <a:ext cx="7912570" cy="274691"/>
          </a:xfrm>
          <a:prstGeom prst="rect">
            <a:avLst/>
          </a:prstGeom>
        </p:spPr>
        <p:txBody>
          <a:bodyPr wrap="square" anchor="t">
            <a:no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
        <p:nvSpPr>
          <p:cNvPr id="3" name="Title 2">
            <a:extLst>
              <a:ext uri="{FF2B5EF4-FFF2-40B4-BE49-F238E27FC236}">
                <a16:creationId xmlns:a16="http://schemas.microsoft.com/office/drawing/2014/main" id="{E84AF2B1-1A71-31A3-C679-D3E1148BD910}"/>
              </a:ext>
            </a:extLst>
          </p:cNvPr>
          <p:cNvSpPr>
            <a:spLocks noGrp="1"/>
          </p:cNvSpPr>
          <p:nvPr>
            <p:ph type="title" hasCustomPrompt="1"/>
          </p:nvPr>
        </p:nvSpPr>
        <p:spPr>
          <a:xfrm>
            <a:off x="626216" y="2432304"/>
            <a:ext cx="7900416" cy="276999"/>
          </a:xfrm>
        </p:spPr>
        <p:txBody>
          <a:bodyPr vert="horz" wrap="square" lIns="0" tIns="0" rIns="0" bIns="0" rtlCol="0" anchor="b" anchorCtr="0">
            <a:spAutoFit/>
          </a:bodyPr>
          <a:lstStyle>
            <a:lvl1pPr>
              <a:defRPr lang="en-US" b="0"/>
            </a:lvl1pPr>
          </a:lstStyle>
          <a:p>
            <a:pPr marL="0" lvl="0">
              <a:lnSpc>
                <a:spcPct val="90000"/>
              </a:lnSpc>
              <a:spcBef>
                <a:spcPct val="0"/>
              </a:spcBef>
              <a:buNone/>
            </a:pPr>
            <a:r>
              <a:rPr lang="en-US"/>
              <a:t>Click to Add Slide Title</a:t>
            </a:r>
          </a:p>
        </p:txBody>
      </p:sp>
    </p:spTree>
    <p:custDataLst>
      <p:tags r:id="rId1"/>
    </p:custDataLst>
    <p:extLst>
      <p:ext uri="{BB962C8B-B14F-4D97-AF65-F5344CB8AC3E}">
        <p14:creationId xmlns:p14="http://schemas.microsoft.com/office/powerpoint/2010/main" val="3480286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SAS - Closing">
    <p:bg>
      <p:bgPr>
        <a:solidFill>
          <a:schemeClr val="bg2"/>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2279923"/>
            <a:ext cx="6531567" cy="738664"/>
          </a:xfrm>
          <a:prstGeom prst="rect">
            <a:avLst/>
          </a:prstGeom>
        </p:spPr>
        <p:txBody>
          <a:bodyPr vert="horz" wrap="square" lIns="0" tIns="0" rIns="0" bIns="182880" rtlCol="0" anchor="ctr" anchorCtr="0">
            <a:spAutoFit/>
          </a:bodyPr>
          <a:lstStyle>
            <a:lvl1pPr>
              <a:lnSpc>
                <a:spcPct val="100000"/>
              </a:lnSpc>
              <a:spcBef>
                <a:spcPts val="300"/>
              </a:spcBef>
              <a:defRPr sz="3600" b="0">
                <a:solidFill>
                  <a:schemeClr val="bg1"/>
                </a:solidFill>
              </a:defRPr>
            </a:lvl1pPr>
          </a:lstStyle>
          <a:p>
            <a:r>
              <a:rPr lang="en-US"/>
              <a:t>Click to Add Slideshow Closing</a:t>
            </a:r>
          </a:p>
        </p:txBody>
      </p:sp>
      <p:pic>
        <p:nvPicPr>
          <p:cNvPr id="9" name="Picture 8">
            <a:extLst>
              <a:ext uri="{FF2B5EF4-FFF2-40B4-BE49-F238E27FC236}">
                <a16:creationId xmlns:a16="http://schemas.microsoft.com/office/drawing/2014/main" id="{F6D7352C-47D5-1179-1891-95A57F7DA1B0}"/>
              </a:ext>
            </a:extLst>
          </p:cNvPr>
          <p:cNvPicPr>
            <a:picLocks noChangeAspect="1"/>
          </p:cNvPicPr>
          <p:nvPr userDrawn="1"/>
        </p:nvPicPr>
        <p:blipFill>
          <a:blip r:embed="rId3"/>
          <a:stretch>
            <a:fillRect/>
          </a:stretch>
        </p:blipFill>
        <p:spPr>
          <a:xfrm>
            <a:off x="7231899" y="4138488"/>
            <a:ext cx="1283451" cy="528762"/>
          </a:xfrm>
          <a:prstGeom prst="rect">
            <a:avLst/>
          </a:prstGeom>
        </p:spPr>
      </p:pic>
      <p:sp>
        <p:nvSpPr>
          <p:cNvPr id="2" name="Text Placeholder 15">
            <a:extLst>
              <a:ext uri="{FF2B5EF4-FFF2-40B4-BE49-F238E27FC236}">
                <a16:creationId xmlns:a16="http://schemas.microsoft.com/office/drawing/2014/main" id="{514B8423-CFFD-1921-7480-8BEC78F05FFD}"/>
              </a:ext>
            </a:extLst>
          </p:cNvPr>
          <p:cNvSpPr>
            <a:spLocks noGrp="1"/>
          </p:cNvSpPr>
          <p:nvPr>
            <p:ph type="body" sz="quarter" idx="11" hasCustomPrompt="1"/>
          </p:nvPr>
        </p:nvSpPr>
        <p:spPr>
          <a:xfrm>
            <a:off x="626216" y="4138489"/>
            <a:ext cx="6061861" cy="528761"/>
          </a:xfrm>
          <a:prstGeom prst="rect">
            <a:avLst/>
          </a:prstGeom>
        </p:spPr>
        <p:txBody>
          <a:bodyPr wrap="square" anchor="ctr" anchorCtr="0">
            <a:noAutofit/>
          </a:bodyPr>
          <a:lstStyle>
            <a:lvl1pPr marL="0" indent="0">
              <a:lnSpc>
                <a:spcPct val="100000"/>
              </a:lnSpc>
              <a:spcBef>
                <a:spcPts val="300"/>
              </a:spcBef>
              <a:buNone/>
              <a:defRPr sz="1400">
                <a:solidFill>
                  <a:schemeClr val="bg1"/>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a website or email</a:t>
            </a:r>
          </a:p>
        </p:txBody>
      </p:sp>
      <p:sp>
        <p:nvSpPr>
          <p:cNvPr id="3" name="TextBox 4">
            <a:extLst>
              <a:ext uri="{FF2B5EF4-FFF2-40B4-BE49-F238E27FC236}">
                <a16:creationId xmlns:a16="http://schemas.microsoft.com/office/drawing/2014/main" id="{50615BBA-3709-50D7-A61C-9CF9B79E7B6F}"/>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298672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losing SAS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F640452-C0E9-BB4A-8CF5-CE4FAA54E306}"/>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logo&#10;&#10;Description automatically generated">
            <a:extLst>
              <a:ext uri="{FF2B5EF4-FFF2-40B4-BE49-F238E27FC236}">
                <a16:creationId xmlns:a16="http://schemas.microsoft.com/office/drawing/2014/main" id="{55DCED66-1892-224F-B3AD-DC1323E4C9A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0"/>
            <a:ext cx="2228850" cy="5143500"/>
          </a:xfrm>
          <a:prstGeom prst="rect">
            <a:avLst/>
          </a:prstGeom>
        </p:spPr>
      </p:pic>
      <p:sp>
        <p:nvSpPr>
          <p:cNvPr id="9" name="Text Placeholder 32">
            <a:extLst>
              <a:ext uri="{FF2B5EF4-FFF2-40B4-BE49-F238E27FC236}">
                <a16:creationId xmlns:a16="http://schemas.microsoft.com/office/drawing/2014/main" id="{1231D9FA-7877-D144-875E-EB15705E83A1}"/>
              </a:ext>
            </a:extLst>
          </p:cNvPr>
          <p:cNvSpPr>
            <a:spLocks noGrp="1"/>
          </p:cNvSpPr>
          <p:nvPr>
            <p:ph type="body" sz="quarter" idx="10"/>
          </p:nvPr>
        </p:nvSpPr>
        <p:spPr>
          <a:xfrm>
            <a:off x="1376653" y="1793688"/>
            <a:ext cx="6390694" cy="1556124"/>
          </a:xfrm>
        </p:spPr>
        <p:txBody>
          <a:bodyPr anchor="ctr">
            <a:normAutofit/>
          </a:bodyPr>
          <a:lstStyle>
            <a:lvl1pPr marL="0" indent="0" algn="ctr">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
        <p:nvSpPr>
          <p:cNvPr id="11" name="Rectangle 10">
            <a:extLst>
              <a:ext uri="{FF2B5EF4-FFF2-40B4-BE49-F238E27FC236}">
                <a16:creationId xmlns:a16="http://schemas.microsoft.com/office/drawing/2014/main" id="{60F2F4D0-EB0E-3842-9785-6EF69081820E}"/>
              </a:ext>
            </a:extLst>
          </p:cNvPr>
          <p:cNvSpPr/>
          <p:nvPr/>
        </p:nvSpPr>
        <p:spPr>
          <a:xfrm>
            <a:off x="0" y="0"/>
            <a:ext cx="2405925" cy="5148072"/>
          </a:xfrm>
          <a:prstGeom prst="rect">
            <a:avLst/>
          </a:prstGeom>
          <a:gradFill flip="none" rotWithShape="1">
            <a:gsLst>
              <a:gs pos="2000">
                <a:schemeClr val="tx2">
                  <a:alpha val="0"/>
                </a:schemeClr>
              </a:gs>
              <a:gs pos="100000">
                <a:schemeClr val="tx2">
                  <a:alpha val="36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4">
            <a:extLst>
              <a:ext uri="{FF2B5EF4-FFF2-40B4-BE49-F238E27FC236}">
                <a16:creationId xmlns:a16="http://schemas.microsoft.com/office/drawing/2014/main" id="{64A8B58C-CD7F-6F4B-B6E8-178EEF4B15DC}"/>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5" name="Picture 14">
            <a:extLst>
              <a:ext uri="{FF2B5EF4-FFF2-40B4-BE49-F238E27FC236}">
                <a16:creationId xmlns:a16="http://schemas.microsoft.com/office/drawing/2014/main" id="{BDDF8B79-0449-724D-9AE1-DD5080E117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6635" y="4475284"/>
            <a:ext cx="1112368" cy="618852"/>
          </a:xfrm>
          <a:prstGeom prst="rect">
            <a:avLst/>
          </a:prstGeom>
        </p:spPr>
      </p:pic>
      <p:sp>
        <p:nvSpPr>
          <p:cNvPr id="2" name="TextBox 1">
            <a:extLst>
              <a:ext uri="{FF2B5EF4-FFF2-40B4-BE49-F238E27FC236}">
                <a16:creationId xmlns:a16="http://schemas.microsoft.com/office/drawing/2014/main" id="{503DB4AB-A9DE-4660-939A-CBDF75AC178E}"/>
              </a:ext>
            </a:extLst>
          </p:cNvPr>
          <p:cNvSpPr txBox="1"/>
          <p:nvPr/>
        </p:nvSpPr>
        <p:spPr>
          <a:xfrm>
            <a:off x="4078010" y="4138459"/>
            <a:ext cx="1009314" cy="400110"/>
          </a:xfrm>
          <a:prstGeom prst="rect">
            <a:avLst/>
          </a:prstGeom>
          <a:noFill/>
        </p:spPr>
        <p:txBody>
          <a:bodyPr wrap="none" rtlCol="0">
            <a:spAutoFit/>
          </a:bodyPr>
          <a:lstStyle/>
          <a:p>
            <a:pPr algn="ctr"/>
            <a:r>
              <a:rPr lang="en-US" sz="2000">
                <a:solidFill>
                  <a:schemeClr val="bg1"/>
                </a:solidFill>
                <a:latin typeface="+mj-lt"/>
              </a:rPr>
              <a:t>sas.com</a:t>
            </a:r>
          </a:p>
        </p:txBody>
      </p:sp>
    </p:spTree>
    <p:custDataLst>
      <p:tags r:id="rId1"/>
    </p:custDataLst>
    <p:extLst>
      <p:ext uri="{BB962C8B-B14F-4D97-AF65-F5344CB8AC3E}">
        <p14:creationId xmlns:p14="http://schemas.microsoft.com/office/powerpoint/2010/main" val="44133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SAS - Blank Blue">
    <p:bg>
      <p:bgPr>
        <a:solidFill>
          <a:schemeClr val="bg2"/>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19475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214DE9-CDD2-3C22-E128-264FF9EB0EA3}"/>
              </a:ext>
            </a:extLst>
          </p:cNvPr>
          <p:cNvSpPr/>
          <p:nvPr userDrawn="1"/>
        </p:nvSpPr>
        <p:spPr>
          <a:xfrm>
            <a:off x="170688" y="-1"/>
            <a:ext cx="499872" cy="1459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0" i="0">
              <a:latin typeface="Anova Light" panose="020B0403020203020204" pitchFamily="34" charset="0"/>
            </a:endParaRPr>
          </a:p>
        </p:txBody>
      </p:sp>
    </p:spTree>
    <p:custDataLst>
      <p:tags r:id="rId1"/>
    </p:custDataLst>
    <p:extLst>
      <p:ext uri="{BB962C8B-B14F-4D97-AF65-F5344CB8AC3E}">
        <p14:creationId xmlns:p14="http://schemas.microsoft.com/office/powerpoint/2010/main" val="184334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SAS - Video Only">
    <p:bg>
      <p:bgPr>
        <a:solidFill>
          <a:schemeClr val="tx1"/>
        </a:solidFill>
        <a:effectLst/>
      </p:bgPr>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622409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ractice">
    <p:bg>
      <p:bgPr>
        <a:solidFill>
          <a:schemeClr val="bg2">
            <a:lumMod val="50000"/>
          </a:schemeClr>
        </a:solidFill>
        <a:effectLst/>
      </p:bgPr>
    </p:bg>
    <p:spTree>
      <p:nvGrpSpPr>
        <p:cNvPr id="1" name=""/>
        <p:cNvGrpSpPr/>
        <p:nvPr/>
      </p:nvGrpSpPr>
      <p:grpSpPr>
        <a:xfrm>
          <a:off x="0" y="0"/>
          <a:ext cx="0" cy="0"/>
          <a:chOff x="0" y="0"/>
          <a:chExt cx="0" cy="0"/>
        </a:xfrm>
      </p:grpSpPr>
      <p:sp>
        <p:nvSpPr>
          <p:cNvPr id="97" name="Rectangle: Rounded Corners 96">
            <a:extLst>
              <a:ext uri="{FF2B5EF4-FFF2-40B4-BE49-F238E27FC236}">
                <a16:creationId xmlns:a16="http://schemas.microsoft.com/office/drawing/2014/main" id="{6BE99F92-E630-A630-7FB5-C807830ED434}"/>
              </a:ext>
            </a:extLst>
          </p:cNvPr>
          <p:cNvSpPr/>
          <p:nvPr userDrawn="1"/>
        </p:nvSpPr>
        <p:spPr>
          <a:xfrm>
            <a:off x="7839075" y="4503351"/>
            <a:ext cx="1304925" cy="640080"/>
          </a:xfrm>
          <a:prstGeom prst="roundRect">
            <a:avLst>
              <a:gd name="adj"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B0C6BC8E-3564-C2C7-44CB-AD6ACB5C65A2}"/>
              </a:ext>
            </a:extLst>
          </p:cNvPr>
          <p:cNvGrpSpPr/>
          <p:nvPr userDrawn="1"/>
        </p:nvGrpSpPr>
        <p:grpSpPr>
          <a:xfrm>
            <a:off x="3045672" y="4503351"/>
            <a:ext cx="2316023" cy="640080"/>
            <a:chOff x="3057205" y="4509701"/>
            <a:chExt cx="2316023" cy="640080"/>
          </a:xfrm>
        </p:grpSpPr>
        <p:sp>
          <p:nvSpPr>
            <p:cNvPr id="108" name="Rectangle: Rounded Corners 107">
              <a:extLst>
                <a:ext uri="{FF2B5EF4-FFF2-40B4-BE49-F238E27FC236}">
                  <a16:creationId xmlns:a16="http://schemas.microsoft.com/office/drawing/2014/main" id="{30636DD3-536A-E31E-EB32-65F642F64CC6}"/>
                </a:ext>
              </a:extLst>
            </p:cNvPr>
            <p:cNvSpPr/>
            <p:nvPr userDrawn="1"/>
          </p:nvSpPr>
          <p:spPr>
            <a:xfrm>
              <a:off x="3057205" y="4509701"/>
              <a:ext cx="2293192" cy="64008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16F0B4BD-52EB-8361-1F20-213DF1F47FC8}"/>
                </a:ext>
              </a:extLst>
            </p:cNvPr>
            <p:cNvSpPr>
              <a:spLocks noChangeAspect="1"/>
            </p:cNvSpPr>
            <p:nvPr userDrawn="1"/>
          </p:nvSpPr>
          <p:spPr>
            <a:xfrm>
              <a:off x="4733148" y="4509701"/>
              <a:ext cx="640080" cy="640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Rectangle: Rounded Corners 98">
            <a:extLst>
              <a:ext uri="{FF2B5EF4-FFF2-40B4-BE49-F238E27FC236}">
                <a16:creationId xmlns:a16="http://schemas.microsoft.com/office/drawing/2014/main" id="{B480A420-2995-3834-0193-22D8DF885469}"/>
              </a:ext>
            </a:extLst>
          </p:cNvPr>
          <p:cNvSpPr/>
          <p:nvPr userDrawn="1"/>
        </p:nvSpPr>
        <p:spPr>
          <a:xfrm>
            <a:off x="6009976" y="4503351"/>
            <a:ext cx="1504387" cy="64008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FF586C8B-B36E-1092-C171-8D9B691841C4}"/>
              </a:ext>
            </a:extLst>
          </p:cNvPr>
          <p:cNvSpPr>
            <a:spLocks noChangeAspect="1"/>
          </p:cNvSpPr>
          <p:nvPr userDrawn="1"/>
        </p:nvSpPr>
        <p:spPr>
          <a:xfrm>
            <a:off x="5369896" y="4503351"/>
            <a:ext cx="640080" cy="64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E3F99193-DA0C-AC88-A2F0-CD26CF3D070C}"/>
              </a:ext>
            </a:extLst>
          </p:cNvPr>
          <p:cNvGrpSpPr/>
          <p:nvPr userDrawn="1"/>
        </p:nvGrpSpPr>
        <p:grpSpPr>
          <a:xfrm>
            <a:off x="1530997" y="4503351"/>
            <a:ext cx="2295278" cy="640080"/>
            <a:chOff x="1550731" y="4509701"/>
            <a:chExt cx="2295278" cy="640080"/>
          </a:xfrm>
        </p:grpSpPr>
        <p:sp>
          <p:nvSpPr>
            <p:cNvPr id="106" name="Rectangle: Rounded Corners 105">
              <a:extLst>
                <a:ext uri="{FF2B5EF4-FFF2-40B4-BE49-F238E27FC236}">
                  <a16:creationId xmlns:a16="http://schemas.microsoft.com/office/drawing/2014/main" id="{23FEF4E8-F0F4-F99E-9839-EF56B0D5CF44}"/>
                </a:ext>
              </a:extLst>
            </p:cNvPr>
            <p:cNvSpPr/>
            <p:nvPr userDrawn="1"/>
          </p:nvSpPr>
          <p:spPr>
            <a:xfrm>
              <a:off x="1550731" y="4509701"/>
              <a:ext cx="2295278" cy="640080"/>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B6DEF49-1B6C-963C-EC59-42676D20C66B}"/>
                </a:ext>
              </a:extLst>
            </p:cNvPr>
            <p:cNvSpPr>
              <a:spLocks noChangeAspect="1"/>
            </p:cNvSpPr>
            <p:nvPr userDrawn="1"/>
          </p:nvSpPr>
          <p:spPr>
            <a:xfrm>
              <a:off x="1988028" y="4509701"/>
              <a:ext cx="640080" cy="64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Rounded Corners 103">
            <a:extLst>
              <a:ext uri="{FF2B5EF4-FFF2-40B4-BE49-F238E27FC236}">
                <a16:creationId xmlns:a16="http://schemas.microsoft.com/office/drawing/2014/main" id="{9E59E30E-2FED-7A87-03DF-92630BCDBBC8}"/>
              </a:ext>
            </a:extLst>
          </p:cNvPr>
          <p:cNvSpPr/>
          <p:nvPr userDrawn="1"/>
        </p:nvSpPr>
        <p:spPr>
          <a:xfrm>
            <a:off x="1" y="4503351"/>
            <a:ext cx="1204912" cy="640080"/>
          </a:xfrm>
          <a:prstGeom prst="roundRect">
            <a:avLst>
              <a:gd name="adj"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C70FBC3-A535-28F1-38D8-8E03C6FAD7BF}"/>
              </a:ext>
            </a:extLst>
          </p:cNvPr>
          <p:cNvSpPr>
            <a:spLocks noChangeAspect="1"/>
          </p:cNvSpPr>
          <p:nvPr userDrawn="1"/>
        </p:nvSpPr>
        <p:spPr>
          <a:xfrm>
            <a:off x="882716" y="4503351"/>
            <a:ext cx="640080" cy="64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Picture 6">
            <a:extLst>
              <a:ext uri="{FF2B5EF4-FFF2-40B4-BE49-F238E27FC236}">
                <a16:creationId xmlns:a16="http://schemas.microsoft.com/office/drawing/2014/main" id="{F266B180-9CC1-798D-2AD3-045C00F5153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413079" y="4758272"/>
            <a:ext cx="556406" cy="230961"/>
          </a:xfrm>
          <a:prstGeom prst="rect">
            <a:avLst/>
          </a:prstGeom>
        </p:spPr>
      </p:pic>
      <p:sp>
        <p:nvSpPr>
          <p:cNvPr id="4" name="Text Placeholder 13">
            <a:extLst>
              <a:ext uri="{FF2B5EF4-FFF2-40B4-BE49-F238E27FC236}">
                <a16:creationId xmlns:a16="http://schemas.microsoft.com/office/drawing/2014/main" id="{D098D5D3-5E3B-363E-F15C-48E5B8675BF3}"/>
              </a:ext>
            </a:extLst>
          </p:cNvPr>
          <p:cNvSpPr>
            <a:spLocks noGrp="1"/>
          </p:cNvSpPr>
          <p:nvPr userDrawn="1">
            <p:ph type="body" sz="quarter" idx="10" hasCustomPrompt="1"/>
          </p:nvPr>
        </p:nvSpPr>
        <p:spPr>
          <a:xfrm>
            <a:off x="626216" y="2671377"/>
            <a:ext cx="7730975" cy="461665"/>
          </a:xfrm>
          <a:prstGeom prst="rect">
            <a:avLst/>
          </a:prstGeom>
        </p:spPr>
        <p:txBody>
          <a:bodyPr wrap="square" anchor="t" anchorCtr="0">
            <a:noAutofit/>
          </a:bodyPr>
          <a:lstStyle>
            <a:lvl1pPr marL="0" indent="0">
              <a:lnSpc>
                <a:spcPct val="100000"/>
              </a:lnSpc>
              <a:spcBef>
                <a:spcPts val="300"/>
              </a:spcBef>
              <a:buNone/>
              <a:defRPr sz="2000">
                <a:solidFill>
                  <a:schemeClr val="bg1"/>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Practice Title</a:t>
            </a:r>
          </a:p>
        </p:txBody>
      </p:sp>
      <p:sp>
        <p:nvSpPr>
          <p:cNvPr id="125" name="Oval 124">
            <a:extLst>
              <a:ext uri="{FF2B5EF4-FFF2-40B4-BE49-F238E27FC236}">
                <a16:creationId xmlns:a16="http://schemas.microsoft.com/office/drawing/2014/main" id="{690A4B5D-B031-C9D3-EBE5-97F13EE76357}"/>
              </a:ext>
            </a:extLst>
          </p:cNvPr>
          <p:cNvSpPr>
            <a:spLocks noChangeAspect="1"/>
          </p:cNvSpPr>
          <p:nvPr userDrawn="1"/>
        </p:nvSpPr>
        <p:spPr>
          <a:xfrm>
            <a:off x="7518155" y="4503351"/>
            <a:ext cx="640080" cy="640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B10325-FD70-B91E-28CB-6B69995D0B33}"/>
              </a:ext>
            </a:extLst>
          </p:cNvPr>
          <p:cNvSpPr txBox="1"/>
          <p:nvPr userDrawn="1"/>
        </p:nvSpPr>
        <p:spPr>
          <a:xfrm>
            <a:off x="630936" y="1929384"/>
            <a:ext cx="7735824" cy="676656"/>
          </a:xfrm>
          <a:prstGeom prst="rect">
            <a:avLst/>
          </a:prstGeom>
          <a:noFill/>
        </p:spPr>
        <p:txBody>
          <a:bodyPr wrap="square" lIns="0" tIns="0" rIns="0" bIns="0" rtlCol="0">
            <a:spAutoFit/>
          </a:bodyPr>
          <a:lstStyle/>
          <a:p>
            <a:pPr algn="l"/>
            <a:r>
              <a:rPr kumimoji="0" lang="en-US" sz="3200" b="0" i="0" u="none" strike="noStrike" kern="1200" cap="none" spc="0" normalizeH="0" baseline="0" noProof="0">
                <a:ln>
                  <a:noFill/>
                </a:ln>
                <a:solidFill>
                  <a:schemeClr val="bg1"/>
                </a:solidFill>
                <a:effectLst/>
                <a:uLnTx/>
                <a:uFillTx/>
                <a:latin typeface="Anova Bold" panose="020B0503020203020204" pitchFamily="34" charset="0"/>
                <a:ea typeface="+mj-ea"/>
                <a:cs typeface="+mj-cs"/>
              </a:rPr>
              <a:t>Practice</a:t>
            </a:r>
            <a:endParaRPr lang="en-US" sz="2800">
              <a:solidFill>
                <a:schemeClr val="bg1"/>
              </a:solidFill>
            </a:endParaRPr>
          </a:p>
        </p:txBody>
      </p:sp>
    </p:spTree>
    <p:extLst>
      <p:ext uri="{BB962C8B-B14F-4D97-AF65-F5344CB8AC3E}">
        <p14:creationId xmlns:p14="http://schemas.microsoft.com/office/powerpoint/2010/main" val="137956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1_Practice - Timed">
    <p:bg>
      <p:bgPr>
        <a:solidFill>
          <a:schemeClr val="bg2">
            <a:lumMod val="50000"/>
          </a:schemeClr>
        </a:solidFill>
        <a:effectLst/>
      </p:bgPr>
    </p:bg>
    <p:spTree>
      <p:nvGrpSpPr>
        <p:cNvPr id="1" name=""/>
        <p:cNvGrpSpPr/>
        <p:nvPr/>
      </p:nvGrpSpPr>
      <p:grpSpPr>
        <a:xfrm>
          <a:off x="0" y="0"/>
          <a:ext cx="0" cy="0"/>
          <a:chOff x="0" y="0"/>
          <a:chExt cx="0" cy="0"/>
        </a:xfrm>
      </p:grpSpPr>
      <p:sp>
        <p:nvSpPr>
          <p:cNvPr id="97" name="Rectangle: Rounded Corners 96">
            <a:extLst>
              <a:ext uri="{FF2B5EF4-FFF2-40B4-BE49-F238E27FC236}">
                <a16:creationId xmlns:a16="http://schemas.microsoft.com/office/drawing/2014/main" id="{6BE99F92-E630-A630-7FB5-C807830ED434}"/>
              </a:ext>
            </a:extLst>
          </p:cNvPr>
          <p:cNvSpPr/>
          <p:nvPr userDrawn="1"/>
        </p:nvSpPr>
        <p:spPr>
          <a:xfrm>
            <a:off x="7839075" y="4503351"/>
            <a:ext cx="1304925" cy="640080"/>
          </a:xfrm>
          <a:prstGeom prst="roundRect">
            <a:avLst>
              <a:gd name="adj"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B0C6BC8E-3564-C2C7-44CB-AD6ACB5C65A2}"/>
              </a:ext>
            </a:extLst>
          </p:cNvPr>
          <p:cNvGrpSpPr/>
          <p:nvPr userDrawn="1"/>
        </p:nvGrpSpPr>
        <p:grpSpPr>
          <a:xfrm>
            <a:off x="3045672" y="4503351"/>
            <a:ext cx="2316023" cy="640080"/>
            <a:chOff x="3057205" y="4509701"/>
            <a:chExt cx="2316023" cy="640080"/>
          </a:xfrm>
        </p:grpSpPr>
        <p:sp>
          <p:nvSpPr>
            <p:cNvPr id="108" name="Rectangle: Rounded Corners 107">
              <a:extLst>
                <a:ext uri="{FF2B5EF4-FFF2-40B4-BE49-F238E27FC236}">
                  <a16:creationId xmlns:a16="http://schemas.microsoft.com/office/drawing/2014/main" id="{30636DD3-536A-E31E-EB32-65F642F64CC6}"/>
                </a:ext>
              </a:extLst>
            </p:cNvPr>
            <p:cNvSpPr/>
            <p:nvPr userDrawn="1"/>
          </p:nvSpPr>
          <p:spPr>
            <a:xfrm>
              <a:off x="3057205" y="4509701"/>
              <a:ext cx="2293192" cy="64008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16F0B4BD-52EB-8361-1F20-213DF1F47FC8}"/>
                </a:ext>
              </a:extLst>
            </p:cNvPr>
            <p:cNvSpPr>
              <a:spLocks noChangeAspect="1"/>
            </p:cNvSpPr>
            <p:nvPr userDrawn="1"/>
          </p:nvSpPr>
          <p:spPr>
            <a:xfrm>
              <a:off x="4733148" y="4509701"/>
              <a:ext cx="640080" cy="640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Rectangle: Rounded Corners 98">
            <a:extLst>
              <a:ext uri="{FF2B5EF4-FFF2-40B4-BE49-F238E27FC236}">
                <a16:creationId xmlns:a16="http://schemas.microsoft.com/office/drawing/2014/main" id="{B480A420-2995-3834-0193-22D8DF885469}"/>
              </a:ext>
            </a:extLst>
          </p:cNvPr>
          <p:cNvSpPr/>
          <p:nvPr userDrawn="1"/>
        </p:nvSpPr>
        <p:spPr>
          <a:xfrm>
            <a:off x="6009976" y="4503351"/>
            <a:ext cx="1504387" cy="64008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FF586C8B-B36E-1092-C171-8D9B691841C4}"/>
              </a:ext>
            </a:extLst>
          </p:cNvPr>
          <p:cNvSpPr>
            <a:spLocks noChangeAspect="1"/>
          </p:cNvSpPr>
          <p:nvPr userDrawn="1"/>
        </p:nvSpPr>
        <p:spPr>
          <a:xfrm>
            <a:off x="5369896" y="4503351"/>
            <a:ext cx="640080" cy="64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E3F99193-DA0C-AC88-A2F0-CD26CF3D070C}"/>
              </a:ext>
            </a:extLst>
          </p:cNvPr>
          <p:cNvGrpSpPr/>
          <p:nvPr userDrawn="1"/>
        </p:nvGrpSpPr>
        <p:grpSpPr>
          <a:xfrm>
            <a:off x="1530997" y="4503351"/>
            <a:ext cx="2295278" cy="640080"/>
            <a:chOff x="1550731" y="4509701"/>
            <a:chExt cx="2295278" cy="640080"/>
          </a:xfrm>
        </p:grpSpPr>
        <p:sp>
          <p:nvSpPr>
            <p:cNvPr id="106" name="Rectangle: Rounded Corners 105">
              <a:extLst>
                <a:ext uri="{FF2B5EF4-FFF2-40B4-BE49-F238E27FC236}">
                  <a16:creationId xmlns:a16="http://schemas.microsoft.com/office/drawing/2014/main" id="{23FEF4E8-F0F4-F99E-9839-EF56B0D5CF44}"/>
                </a:ext>
              </a:extLst>
            </p:cNvPr>
            <p:cNvSpPr/>
            <p:nvPr userDrawn="1"/>
          </p:nvSpPr>
          <p:spPr>
            <a:xfrm>
              <a:off x="1550731" y="4509701"/>
              <a:ext cx="2295278" cy="640080"/>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9B6DEF49-1B6C-963C-EC59-42676D20C66B}"/>
                </a:ext>
              </a:extLst>
            </p:cNvPr>
            <p:cNvSpPr>
              <a:spLocks noChangeAspect="1"/>
            </p:cNvSpPr>
            <p:nvPr userDrawn="1"/>
          </p:nvSpPr>
          <p:spPr>
            <a:xfrm>
              <a:off x="1988028" y="4509701"/>
              <a:ext cx="640080" cy="64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Rounded Corners 103">
            <a:extLst>
              <a:ext uri="{FF2B5EF4-FFF2-40B4-BE49-F238E27FC236}">
                <a16:creationId xmlns:a16="http://schemas.microsoft.com/office/drawing/2014/main" id="{9E59E30E-2FED-7A87-03DF-92630BCDBBC8}"/>
              </a:ext>
            </a:extLst>
          </p:cNvPr>
          <p:cNvSpPr/>
          <p:nvPr userDrawn="1"/>
        </p:nvSpPr>
        <p:spPr>
          <a:xfrm>
            <a:off x="1" y="4503351"/>
            <a:ext cx="1204912" cy="640080"/>
          </a:xfrm>
          <a:prstGeom prst="roundRect">
            <a:avLst>
              <a:gd name="adj"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C70FBC3-A535-28F1-38D8-8E03C6FAD7BF}"/>
              </a:ext>
            </a:extLst>
          </p:cNvPr>
          <p:cNvSpPr>
            <a:spLocks noChangeAspect="1"/>
          </p:cNvSpPr>
          <p:nvPr userDrawn="1"/>
        </p:nvSpPr>
        <p:spPr>
          <a:xfrm>
            <a:off x="882716" y="4503351"/>
            <a:ext cx="640080" cy="64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Picture 6">
            <a:extLst>
              <a:ext uri="{FF2B5EF4-FFF2-40B4-BE49-F238E27FC236}">
                <a16:creationId xmlns:a16="http://schemas.microsoft.com/office/drawing/2014/main" id="{F266B180-9CC1-798D-2AD3-045C00F5153C}"/>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413079" y="4758272"/>
            <a:ext cx="556406" cy="230961"/>
          </a:xfrm>
          <a:prstGeom prst="rect">
            <a:avLst/>
          </a:prstGeom>
        </p:spPr>
      </p:pic>
      <p:sp>
        <p:nvSpPr>
          <p:cNvPr id="4" name="Text Placeholder 13">
            <a:extLst>
              <a:ext uri="{FF2B5EF4-FFF2-40B4-BE49-F238E27FC236}">
                <a16:creationId xmlns:a16="http://schemas.microsoft.com/office/drawing/2014/main" id="{D098D5D3-5E3B-363E-F15C-48E5B8675BF3}"/>
              </a:ext>
            </a:extLst>
          </p:cNvPr>
          <p:cNvSpPr>
            <a:spLocks noGrp="1"/>
          </p:cNvSpPr>
          <p:nvPr userDrawn="1">
            <p:ph type="body" sz="quarter" idx="10" hasCustomPrompt="1"/>
          </p:nvPr>
        </p:nvSpPr>
        <p:spPr>
          <a:xfrm>
            <a:off x="626216" y="2671377"/>
            <a:ext cx="7730975" cy="461665"/>
          </a:xfrm>
          <a:prstGeom prst="rect">
            <a:avLst/>
          </a:prstGeom>
        </p:spPr>
        <p:txBody>
          <a:bodyPr wrap="square" anchor="t" anchorCtr="0">
            <a:noAutofit/>
          </a:bodyPr>
          <a:lstStyle>
            <a:lvl1pPr marL="0" indent="0">
              <a:lnSpc>
                <a:spcPct val="100000"/>
              </a:lnSpc>
              <a:spcBef>
                <a:spcPts val="300"/>
              </a:spcBef>
              <a:buNone/>
              <a:defRPr sz="2000">
                <a:solidFill>
                  <a:schemeClr val="bg1"/>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Practice Title</a:t>
            </a:r>
          </a:p>
        </p:txBody>
      </p:sp>
      <p:sp>
        <p:nvSpPr>
          <p:cNvPr id="125" name="Oval 124">
            <a:extLst>
              <a:ext uri="{FF2B5EF4-FFF2-40B4-BE49-F238E27FC236}">
                <a16:creationId xmlns:a16="http://schemas.microsoft.com/office/drawing/2014/main" id="{690A4B5D-B031-C9D3-EBE5-97F13EE76357}"/>
              </a:ext>
            </a:extLst>
          </p:cNvPr>
          <p:cNvSpPr>
            <a:spLocks noChangeAspect="1"/>
          </p:cNvSpPr>
          <p:nvPr userDrawn="1"/>
        </p:nvSpPr>
        <p:spPr>
          <a:xfrm>
            <a:off x="7518155" y="4503351"/>
            <a:ext cx="640080" cy="640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B10325-FD70-B91E-28CB-6B69995D0B33}"/>
              </a:ext>
            </a:extLst>
          </p:cNvPr>
          <p:cNvSpPr txBox="1"/>
          <p:nvPr userDrawn="1"/>
        </p:nvSpPr>
        <p:spPr>
          <a:xfrm>
            <a:off x="630936" y="1929384"/>
            <a:ext cx="7735824" cy="676656"/>
          </a:xfrm>
          <a:prstGeom prst="rect">
            <a:avLst/>
          </a:prstGeom>
          <a:noFill/>
        </p:spPr>
        <p:txBody>
          <a:bodyPr wrap="square" lIns="0" tIns="0" rIns="0" bIns="0" rtlCol="0">
            <a:spAutoFit/>
          </a:bodyPr>
          <a:lstStyle/>
          <a:p>
            <a:pPr algn="l"/>
            <a:r>
              <a:rPr kumimoji="0" lang="en-US" sz="3200" b="0" i="0" u="none" strike="noStrike" kern="1200" cap="none" spc="0" normalizeH="0" baseline="0" noProof="0">
                <a:ln>
                  <a:noFill/>
                </a:ln>
                <a:solidFill>
                  <a:schemeClr val="bg1"/>
                </a:solidFill>
                <a:effectLst/>
                <a:uLnTx/>
                <a:uFillTx/>
                <a:latin typeface="Anova Bold" panose="020B0503020203020204" pitchFamily="34" charset="0"/>
                <a:ea typeface="+mj-ea"/>
                <a:cs typeface="+mj-cs"/>
              </a:rPr>
              <a:t>Practice</a:t>
            </a:r>
            <a:endParaRPr lang="en-US" sz="2800">
              <a:solidFill>
                <a:schemeClr val="bg1"/>
              </a:solidFill>
            </a:endParaRPr>
          </a:p>
        </p:txBody>
      </p:sp>
      <p:grpSp>
        <p:nvGrpSpPr>
          <p:cNvPr id="2" name="Group 1">
            <a:extLst>
              <a:ext uri="{FF2B5EF4-FFF2-40B4-BE49-F238E27FC236}">
                <a16:creationId xmlns:a16="http://schemas.microsoft.com/office/drawing/2014/main" id="{69CBCA10-E89A-E7B5-9D24-30EB1DAD4608}"/>
              </a:ext>
            </a:extLst>
          </p:cNvPr>
          <p:cNvGrpSpPr/>
          <p:nvPr userDrawn="1"/>
        </p:nvGrpSpPr>
        <p:grpSpPr>
          <a:xfrm>
            <a:off x="7287338" y="111505"/>
            <a:ext cx="1607820" cy="1607820"/>
            <a:chOff x="5359478" y="30601"/>
            <a:chExt cx="1714500" cy="1714500"/>
          </a:xfrm>
        </p:grpSpPr>
        <p:pic>
          <p:nvPicPr>
            <p:cNvPr id="3" name="Picture 2" descr="A white line drawing of a stopwatch&#10;&#10;Description automatically generated">
              <a:extLst>
                <a:ext uri="{FF2B5EF4-FFF2-40B4-BE49-F238E27FC236}">
                  <a16:creationId xmlns:a16="http://schemas.microsoft.com/office/drawing/2014/main" id="{15E6DD5D-32DD-9AE4-DE0A-E900657A6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9478" y="30601"/>
              <a:ext cx="1714500" cy="1714500"/>
            </a:xfrm>
            <a:prstGeom prst="rect">
              <a:avLst/>
            </a:prstGeom>
          </p:spPr>
        </p:pic>
        <p:sp>
          <p:nvSpPr>
            <p:cNvPr id="6" name="TextBox 5">
              <a:extLst>
                <a:ext uri="{FF2B5EF4-FFF2-40B4-BE49-F238E27FC236}">
                  <a16:creationId xmlns:a16="http://schemas.microsoft.com/office/drawing/2014/main" id="{57ED9D6F-3A28-BF09-BC1D-D8395C560944}"/>
                </a:ext>
              </a:extLst>
            </p:cNvPr>
            <p:cNvSpPr txBox="1"/>
            <p:nvPr/>
          </p:nvSpPr>
          <p:spPr>
            <a:xfrm>
              <a:off x="5881033" y="1067060"/>
              <a:ext cx="1074420" cy="196919"/>
            </a:xfrm>
            <a:prstGeom prst="rect">
              <a:avLst/>
            </a:prstGeom>
            <a:noFill/>
          </p:spPr>
          <p:txBody>
            <a:bodyPr wrap="square" lIns="0" tIns="0" rIns="0" bIns="0" rtlCol="0">
              <a:spAutoFit/>
            </a:bodyPr>
            <a:lstStyle/>
            <a:p>
              <a:pPr algn="ctr"/>
              <a:r>
                <a:rPr lang="en-US" sz="1200">
                  <a:solidFill>
                    <a:schemeClr val="bg1"/>
                  </a:solidFill>
                  <a:latin typeface="+mj-lt"/>
                </a:rPr>
                <a:t>minutes</a:t>
              </a:r>
              <a:endParaRPr lang="en-US">
                <a:solidFill>
                  <a:schemeClr val="bg1"/>
                </a:solidFill>
                <a:latin typeface="+mj-lt"/>
              </a:endParaRPr>
            </a:p>
          </p:txBody>
        </p:sp>
      </p:grpSp>
      <p:sp>
        <p:nvSpPr>
          <p:cNvPr id="10" name="Text Placeholder 13">
            <a:extLst>
              <a:ext uri="{FF2B5EF4-FFF2-40B4-BE49-F238E27FC236}">
                <a16:creationId xmlns:a16="http://schemas.microsoft.com/office/drawing/2014/main" id="{E53AC0EA-2192-F32E-8F1B-8D3B13DB447E}"/>
              </a:ext>
            </a:extLst>
          </p:cNvPr>
          <p:cNvSpPr>
            <a:spLocks noGrp="1"/>
          </p:cNvSpPr>
          <p:nvPr>
            <p:ph type="body" sz="quarter" idx="11" hasCustomPrompt="1"/>
          </p:nvPr>
        </p:nvSpPr>
        <p:spPr>
          <a:xfrm>
            <a:off x="7879934" y="719678"/>
            <a:ext cx="800580" cy="456486"/>
          </a:xfrm>
          <a:prstGeom prst="rect">
            <a:avLst/>
          </a:prstGeom>
        </p:spPr>
        <p:txBody>
          <a:bodyPr wrap="square" anchor="t" anchorCtr="0">
            <a:noAutofit/>
          </a:bodyPr>
          <a:lstStyle>
            <a:lvl1pPr marL="0" indent="0" algn="ctr">
              <a:lnSpc>
                <a:spcPct val="100000"/>
              </a:lnSpc>
              <a:spcBef>
                <a:spcPts val="300"/>
              </a:spcBef>
              <a:buNone/>
              <a:defRPr sz="2400">
                <a:solidFill>
                  <a:schemeClr val="bg1"/>
                </a:solidFill>
                <a:latin typeface="+mj-lt"/>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10</a:t>
            </a:r>
          </a:p>
        </p:txBody>
      </p:sp>
    </p:spTree>
    <p:extLst>
      <p:ext uri="{BB962C8B-B14F-4D97-AF65-F5344CB8AC3E}">
        <p14:creationId xmlns:p14="http://schemas.microsoft.com/office/powerpoint/2010/main" val="152883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monstration">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5C996B-BCEF-F90C-197E-88EB9DDBBDEC}"/>
              </a:ext>
            </a:extLst>
          </p:cNvPr>
          <p:cNvSpPr>
            <a:spLocks noGrp="1"/>
          </p:cNvSpPr>
          <p:nvPr>
            <p:ph type="title" hasCustomPrompt="1"/>
          </p:nvPr>
        </p:nvSpPr>
        <p:spPr>
          <a:xfrm>
            <a:off x="626216" y="1925242"/>
            <a:ext cx="7730975" cy="677108"/>
          </a:xfrm>
          <a:prstGeom prst="rect">
            <a:avLst/>
          </a:prstGeom>
        </p:spPr>
        <p:txBody>
          <a:bodyPr vert="horz" wrap="square" lIns="0" tIns="0" rIns="0" bIns="182880" rtlCol="0" anchor="b" anchorCtr="0">
            <a:spAutoFit/>
          </a:bodyPr>
          <a:lstStyle>
            <a:lvl1pPr>
              <a:lnSpc>
                <a:spcPct val="100000"/>
              </a:lnSpc>
              <a:spcBef>
                <a:spcPts val="300"/>
              </a:spcBef>
              <a:defRPr sz="3200" b="0">
                <a:solidFill>
                  <a:schemeClr val="bg1"/>
                </a:solidFill>
              </a:defRPr>
            </a:lvl1pPr>
          </a:lstStyle>
          <a:p>
            <a:r>
              <a:rPr lang="en-US"/>
              <a:t>Click to Add Demonstration Title</a:t>
            </a:r>
          </a:p>
        </p:txBody>
      </p:sp>
      <p:sp>
        <p:nvSpPr>
          <p:cNvPr id="3" name="Text Placeholder 13">
            <a:extLst>
              <a:ext uri="{FF2B5EF4-FFF2-40B4-BE49-F238E27FC236}">
                <a16:creationId xmlns:a16="http://schemas.microsoft.com/office/drawing/2014/main" id="{74FEF01F-12FE-6DE6-F2CA-D03A3CC783F6}"/>
              </a:ext>
            </a:extLst>
          </p:cNvPr>
          <p:cNvSpPr>
            <a:spLocks noGrp="1"/>
          </p:cNvSpPr>
          <p:nvPr>
            <p:ph type="body" sz="quarter" idx="10" hasCustomPrompt="1"/>
          </p:nvPr>
        </p:nvSpPr>
        <p:spPr>
          <a:xfrm>
            <a:off x="626216" y="2671377"/>
            <a:ext cx="7730975" cy="461665"/>
          </a:xfrm>
          <a:prstGeom prst="rect">
            <a:avLst/>
          </a:prstGeom>
        </p:spPr>
        <p:txBody>
          <a:bodyPr wrap="square" anchor="t" anchorCtr="0">
            <a:noAutofit/>
          </a:bodyPr>
          <a:lstStyle>
            <a:lvl1pPr marL="0" indent="0">
              <a:lnSpc>
                <a:spcPct val="100000"/>
              </a:lnSpc>
              <a:spcBef>
                <a:spcPts val="300"/>
              </a:spcBef>
              <a:buNone/>
              <a:defRPr sz="2000">
                <a:solidFill>
                  <a:schemeClr val="bg1"/>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Demonstration Description</a:t>
            </a:r>
          </a:p>
        </p:txBody>
      </p:sp>
      <p:pic>
        <p:nvPicPr>
          <p:cNvPr id="4" name="Picture 6">
            <a:extLst>
              <a:ext uri="{FF2B5EF4-FFF2-40B4-BE49-F238E27FC236}">
                <a16:creationId xmlns:a16="http://schemas.microsoft.com/office/drawing/2014/main" id="{0A3EC0ED-6B18-1C5D-8898-F6976754BF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413079" y="4758272"/>
            <a:ext cx="556406" cy="230961"/>
          </a:xfrm>
          <a:prstGeom prst="rect">
            <a:avLst/>
          </a:prstGeom>
        </p:spPr>
      </p:pic>
      <p:pic>
        <p:nvPicPr>
          <p:cNvPr id="5" name="Graphic 4">
            <a:extLst>
              <a:ext uri="{FF2B5EF4-FFF2-40B4-BE49-F238E27FC236}">
                <a16:creationId xmlns:a16="http://schemas.microsoft.com/office/drawing/2014/main" id="{086BE712-16D6-2F47-CE1B-B0EC9B9C18E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24469" y="4626769"/>
            <a:ext cx="1028700" cy="514350"/>
          </a:xfrm>
          <a:prstGeom prst="rect">
            <a:avLst/>
          </a:prstGeom>
        </p:spPr>
      </p:pic>
      <p:pic>
        <p:nvPicPr>
          <p:cNvPr id="11" name="Graphic 10">
            <a:extLst>
              <a:ext uri="{FF2B5EF4-FFF2-40B4-BE49-F238E27FC236}">
                <a16:creationId xmlns:a16="http://schemas.microsoft.com/office/drawing/2014/main" id="{DE757228-82C6-54BA-03AE-6CC4D007B3B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062964" y="4626769"/>
            <a:ext cx="1028700" cy="514350"/>
          </a:xfrm>
          <a:prstGeom prst="rect">
            <a:avLst/>
          </a:prstGeom>
        </p:spPr>
      </p:pic>
      <p:pic>
        <p:nvPicPr>
          <p:cNvPr id="12" name="Graphic 11">
            <a:extLst>
              <a:ext uri="{FF2B5EF4-FFF2-40B4-BE49-F238E27FC236}">
                <a16:creationId xmlns:a16="http://schemas.microsoft.com/office/drawing/2014/main" id="{5F63D7F1-69A1-1268-1D81-D2B7B665177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202070" y="4429126"/>
            <a:ext cx="711993" cy="711993"/>
          </a:xfrm>
          <a:prstGeom prst="rect">
            <a:avLst/>
          </a:prstGeom>
        </p:spPr>
      </p:pic>
      <p:pic>
        <p:nvPicPr>
          <p:cNvPr id="13" name="Graphic 12">
            <a:extLst>
              <a:ext uri="{FF2B5EF4-FFF2-40B4-BE49-F238E27FC236}">
                <a16:creationId xmlns:a16="http://schemas.microsoft.com/office/drawing/2014/main" id="{81629451-EAA8-001E-B7A9-523ECF2E2C5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418166" y="4626769"/>
            <a:ext cx="1028700" cy="514350"/>
          </a:xfrm>
          <a:prstGeom prst="rect">
            <a:avLst/>
          </a:prstGeom>
        </p:spPr>
      </p:pic>
      <p:pic>
        <p:nvPicPr>
          <p:cNvPr id="14" name="Graphic 13">
            <a:extLst>
              <a:ext uri="{FF2B5EF4-FFF2-40B4-BE49-F238E27FC236}">
                <a16:creationId xmlns:a16="http://schemas.microsoft.com/office/drawing/2014/main" id="{CF1786B3-E776-E1A4-55D8-7090849DBDBB}"/>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403524" y="4112419"/>
            <a:ext cx="1028700" cy="1028700"/>
          </a:xfrm>
          <a:prstGeom prst="rect">
            <a:avLst/>
          </a:prstGeom>
        </p:spPr>
      </p:pic>
      <p:pic>
        <p:nvPicPr>
          <p:cNvPr id="15" name="Graphic 14">
            <a:extLst>
              <a:ext uri="{FF2B5EF4-FFF2-40B4-BE49-F238E27FC236}">
                <a16:creationId xmlns:a16="http://schemas.microsoft.com/office/drawing/2014/main" id="{EC27B41F-B103-AE7D-5366-CDF56F6AB687}"/>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224897" y="4626769"/>
            <a:ext cx="1028700" cy="514350"/>
          </a:xfrm>
          <a:prstGeom prst="rect">
            <a:avLst/>
          </a:prstGeom>
        </p:spPr>
      </p:pic>
      <p:pic>
        <p:nvPicPr>
          <p:cNvPr id="16" name="Graphic 15">
            <a:extLst>
              <a:ext uri="{FF2B5EF4-FFF2-40B4-BE49-F238E27FC236}">
                <a16:creationId xmlns:a16="http://schemas.microsoft.com/office/drawing/2014/main" id="{8DC0546C-5F5E-FF62-570B-F230292538E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606347" y="4551303"/>
            <a:ext cx="589816" cy="589816"/>
          </a:xfrm>
          <a:prstGeom prst="rect">
            <a:avLst/>
          </a:prstGeom>
        </p:spPr>
      </p:pic>
      <p:pic>
        <p:nvPicPr>
          <p:cNvPr id="18" name="Graphic 17">
            <a:extLst>
              <a:ext uri="{FF2B5EF4-FFF2-40B4-BE49-F238E27FC236}">
                <a16:creationId xmlns:a16="http://schemas.microsoft.com/office/drawing/2014/main" id="{B3BF46CA-9CAC-93FA-308E-8231540EE8E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60695" y="3617832"/>
            <a:ext cx="811294" cy="811294"/>
          </a:xfrm>
          <a:prstGeom prst="rect">
            <a:avLst/>
          </a:prstGeom>
        </p:spPr>
      </p:pic>
      <p:pic>
        <p:nvPicPr>
          <p:cNvPr id="19" name="Graphic 18">
            <a:extLst>
              <a:ext uri="{FF2B5EF4-FFF2-40B4-BE49-F238E27FC236}">
                <a16:creationId xmlns:a16="http://schemas.microsoft.com/office/drawing/2014/main" id="{A9F86468-E8F5-DA9F-AA94-34F2F581167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8429625" y="2929894"/>
            <a:ext cx="952500" cy="476250"/>
          </a:xfrm>
          <a:prstGeom prst="rect">
            <a:avLst/>
          </a:prstGeom>
        </p:spPr>
      </p:pic>
      <p:pic>
        <p:nvPicPr>
          <p:cNvPr id="20" name="Graphic 19">
            <a:extLst>
              <a:ext uri="{FF2B5EF4-FFF2-40B4-BE49-F238E27FC236}">
                <a16:creationId xmlns:a16="http://schemas.microsoft.com/office/drawing/2014/main" id="{CF99AD64-5BB1-D521-87EC-1656EE6CE28C}"/>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231" y="4114800"/>
            <a:ext cx="1028700" cy="1028700"/>
          </a:xfrm>
          <a:prstGeom prst="rect">
            <a:avLst/>
          </a:prstGeom>
        </p:spPr>
      </p:pic>
    </p:spTree>
    <p:extLst>
      <p:ext uri="{BB962C8B-B14F-4D97-AF65-F5344CB8AC3E}">
        <p14:creationId xmlns:p14="http://schemas.microsoft.com/office/powerpoint/2010/main" val="39242817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dea Exchange">
    <p:bg>
      <p:bgPr>
        <a:solidFill>
          <a:schemeClr val="accent2">
            <a:lumMod val="40000"/>
            <a:lumOff val="60000"/>
          </a:schemeClr>
        </a:solidFill>
        <a:effectLst/>
      </p:bgPr>
    </p:bg>
    <p:spTree>
      <p:nvGrpSpPr>
        <p:cNvPr id="1" name=""/>
        <p:cNvGrpSpPr/>
        <p:nvPr/>
      </p:nvGrpSpPr>
      <p:grpSpPr>
        <a:xfrm>
          <a:off x="0" y="0"/>
          <a:ext cx="0" cy="0"/>
          <a:chOff x="0" y="0"/>
          <a:chExt cx="0" cy="0"/>
        </a:xfrm>
      </p:grpSpPr>
      <p:pic>
        <p:nvPicPr>
          <p:cNvPr id="99" name="Graphic 98">
            <a:extLst>
              <a:ext uri="{FF2B5EF4-FFF2-40B4-BE49-F238E27FC236}">
                <a16:creationId xmlns:a16="http://schemas.microsoft.com/office/drawing/2014/main" id="{4051C2E8-2C36-6FD4-362A-3156F1F534D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3842189" y="4659737"/>
            <a:ext cx="967526" cy="483763"/>
          </a:xfrm>
          <a:prstGeom prst="rect">
            <a:avLst/>
          </a:prstGeom>
        </p:spPr>
      </p:pic>
      <p:pic>
        <p:nvPicPr>
          <p:cNvPr id="107" name="Graphic 106">
            <a:extLst>
              <a:ext uri="{FF2B5EF4-FFF2-40B4-BE49-F238E27FC236}">
                <a16:creationId xmlns:a16="http://schemas.microsoft.com/office/drawing/2014/main" id="{7550D88C-5FC8-7ABA-F4A7-A10FE87350F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36370" y="4175974"/>
            <a:ext cx="967526" cy="967526"/>
          </a:xfrm>
          <a:prstGeom prst="rect">
            <a:avLst/>
          </a:prstGeom>
        </p:spPr>
      </p:pic>
      <p:pic>
        <p:nvPicPr>
          <p:cNvPr id="106" name="Graphic 105">
            <a:extLst>
              <a:ext uri="{FF2B5EF4-FFF2-40B4-BE49-F238E27FC236}">
                <a16:creationId xmlns:a16="http://schemas.microsoft.com/office/drawing/2014/main" id="{0182C8F7-065D-9CF4-E3B8-B10BB3FEA64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842188" y="4175974"/>
            <a:ext cx="967526" cy="967526"/>
          </a:xfrm>
          <a:prstGeom prst="rect">
            <a:avLst/>
          </a:prstGeom>
        </p:spPr>
      </p:pic>
      <p:pic>
        <p:nvPicPr>
          <p:cNvPr id="92" name="Graphic 91">
            <a:extLst>
              <a:ext uri="{FF2B5EF4-FFF2-40B4-BE49-F238E27FC236}">
                <a16:creationId xmlns:a16="http://schemas.microsoft.com/office/drawing/2014/main" id="{BBE71FAE-254D-0C02-33FA-6519BFF4E0CC}"/>
              </a:ext>
            </a:extLst>
          </p:cNvPr>
          <p:cNvPicPr>
            <a:picLocks noChangeAspect="1"/>
          </p:cNvPicPr>
          <p:nvPr userDrawn="1"/>
        </p:nvPicPr>
        <p:blipFill>
          <a:blip r:embed="rId2">
            <a:extLst>
              <a:ext uri="{96DAC541-7B7A-43D3-8B79-37D633B846F1}">
                <asvg:svgBlip xmlns:asvg="http://schemas.microsoft.com/office/drawing/2016/SVG/main" r:embed="rId8"/>
              </a:ext>
            </a:extLst>
          </a:blip>
          <a:stretch>
            <a:fillRect/>
          </a:stretch>
        </p:blipFill>
        <p:spPr>
          <a:xfrm>
            <a:off x="4325202" y="4173056"/>
            <a:ext cx="967526" cy="483763"/>
          </a:xfrm>
          <a:prstGeom prst="rect">
            <a:avLst/>
          </a:prstGeom>
        </p:spPr>
      </p:pic>
      <p:pic>
        <p:nvPicPr>
          <p:cNvPr id="98" name="Graphic 97">
            <a:extLst>
              <a:ext uri="{FF2B5EF4-FFF2-40B4-BE49-F238E27FC236}">
                <a16:creationId xmlns:a16="http://schemas.microsoft.com/office/drawing/2014/main" id="{FD41AA37-545E-53F5-BE73-4386E91D4AFA}"/>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956555" y="4175974"/>
            <a:ext cx="967526" cy="967526"/>
          </a:xfrm>
          <a:prstGeom prst="rect">
            <a:avLst/>
          </a:prstGeom>
        </p:spPr>
      </p:pic>
      <p:pic>
        <p:nvPicPr>
          <p:cNvPr id="100" name="Graphic 99">
            <a:extLst>
              <a:ext uri="{FF2B5EF4-FFF2-40B4-BE49-F238E27FC236}">
                <a16:creationId xmlns:a16="http://schemas.microsoft.com/office/drawing/2014/main" id="{29F801DB-6B40-17FB-0B6C-3C1500D26ED1}"/>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913109" y="4175974"/>
            <a:ext cx="967526" cy="967526"/>
          </a:xfrm>
          <a:prstGeom prst="rect">
            <a:avLst/>
          </a:prstGeom>
        </p:spPr>
      </p:pic>
      <p:pic>
        <p:nvPicPr>
          <p:cNvPr id="101" name="Graphic 100">
            <a:extLst>
              <a:ext uri="{FF2B5EF4-FFF2-40B4-BE49-F238E27FC236}">
                <a16:creationId xmlns:a16="http://schemas.microsoft.com/office/drawing/2014/main" id="{340F814E-7361-00A7-C79D-3CC07208388E}"/>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2869662" y="4175974"/>
            <a:ext cx="967526" cy="967526"/>
          </a:xfrm>
          <a:prstGeom prst="rect">
            <a:avLst/>
          </a:prstGeom>
        </p:spPr>
      </p:pic>
      <p:pic>
        <p:nvPicPr>
          <p:cNvPr id="103" name="Graphic 102">
            <a:extLst>
              <a:ext uri="{FF2B5EF4-FFF2-40B4-BE49-F238E27FC236}">
                <a16:creationId xmlns:a16="http://schemas.microsoft.com/office/drawing/2014/main" id="{43D4C317-BB73-8363-870A-408860BFC8B6}"/>
              </a:ext>
            </a:extLst>
          </p:cNvPr>
          <p:cNvPicPr>
            <a:picLocks noChangeAspect="1"/>
          </p:cNvPicPr>
          <p:nvPr userDrawn="1"/>
        </p:nvPicPr>
        <p:blipFill>
          <a:blip r:embed="rId4">
            <a:extLst>
              <a:ext uri="{96DAC541-7B7A-43D3-8B79-37D633B846F1}">
                <asvg:svgBlip xmlns:asvg="http://schemas.microsoft.com/office/drawing/2016/SVG/main" r:embed="rId11"/>
              </a:ext>
            </a:extLst>
          </a:blip>
          <a:stretch>
            <a:fillRect/>
          </a:stretch>
        </p:blipFill>
        <p:spPr>
          <a:xfrm>
            <a:off x="5283062" y="4175974"/>
            <a:ext cx="967526" cy="967526"/>
          </a:xfrm>
          <a:prstGeom prst="rect">
            <a:avLst/>
          </a:prstGeom>
        </p:spPr>
      </p:pic>
      <p:pic>
        <p:nvPicPr>
          <p:cNvPr id="104" name="Graphic 103">
            <a:extLst>
              <a:ext uri="{FF2B5EF4-FFF2-40B4-BE49-F238E27FC236}">
                <a16:creationId xmlns:a16="http://schemas.microsoft.com/office/drawing/2014/main" id="{707D89B6-0064-B661-B42C-7ED51987645A}"/>
              </a:ext>
            </a:extLst>
          </p:cNvPr>
          <p:cNvPicPr>
            <a:picLocks noChangeAspect="1"/>
          </p:cNvPicPr>
          <p:nvPr userDrawn="1"/>
        </p:nvPicPr>
        <p:blipFill>
          <a:blip r:embed="rId4">
            <a:extLst>
              <a:ext uri="{96DAC541-7B7A-43D3-8B79-37D633B846F1}">
                <asvg:svgBlip xmlns:asvg="http://schemas.microsoft.com/office/drawing/2016/SVG/main" r:embed="rId11"/>
              </a:ext>
            </a:extLst>
          </a:blip>
          <a:stretch>
            <a:fillRect/>
          </a:stretch>
        </p:blipFill>
        <p:spPr>
          <a:xfrm>
            <a:off x="6247533" y="4175974"/>
            <a:ext cx="967526" cy="967526"/>
          </a:xfrm>
          <a:prstGeom prst="rect">
            <a:avLst/>
          </a:prstGeom>
        </p:spPr>
      </p:pic>
      <p:pic>
        <p:nvPicPr>
          <p:cNvPr id="105" name="Graphic 104">
            <a:extLst>
              <a:ext uri="{FF2B5EF4-FFF2-40B4-BE49-F238E27FC236}">
                <a16:creationId xmlns:a16="http://schemas.microsoft.com/office/drawing/2014/main" id="{6C6B3084-F633-7842-0DEE-4840107F5FB3}"/>
              </a:ext>
            </a:extLst>
          </p:cNvPr>
          <p:cNvPicPr>
            <a:picLocks noChangeAspect="1"/>
          </p:cNvPicPr>
          <p:nvPr userDrawn="1"/>
        </p:nvPicPr>
        <p:blipFill>
          <a:blip r:embed="rId4">
            <a:extLst>
              <a:ext uri="{96DAC541-7B7A-43D3-8B79-37D633B846F1}">
                <asvg:svgBlip xmlns:asvg="http://schemas.microsoft.com/office/drawing/2016/SVG/main" r:embed="rId11"/>
              </a:ext>
            </a:extLst>
          </a:blip>
          <a:stretch>
            <a:fillRect/>
          </a:stretch>
        </p:blipFill>
        <p:spPr>
          <a:xfrm>
            <a:off x="7212004" y="4175974"/>
            <a:ext cx="967526" cy="967526"/>
          </a:xfrm>
          <a:prstGeom prst="rect">
            <a:avLst/>
          </a:prstGeom>
        </p:spPr>
      </p:pic>
      <p:pic>
        <p:nvPicPr>
          <p:cNvPr id="108" name="Graphic 107">
            <a:extLst>
              <a:ext uri="{FF2B5EF4-FFF2-40B4-BE49-F238E27FC236}">
                <a16:creationId xmlns:a16="http://schemas.microsoft.com/office/drawing/2014/main" id="{4035C416-333A-1B1A-9596-CBBEB9B9D77B}"/>
              </a:ext>
            </a:extLst>
          </p:cNvPr>
          <p:cNvPicPr>
            <a:picLocks noChangeAspect="1"/>
          </p:cNvPicPr>
          <p:nvPr userDrawn="1"/>
        </p:nvPicPr>
        <p:blipFill>
          <a:blip r:embed="rId4">
            <a:extLst>
              <a:ext uri="{96DAC541-7B7A-43D3-8B79-37D633B846F1}">
                <asvg:svgBlip xmlns:asvg="http://schemas.microsoft.com/office/drawing/2016/SVG/main" r:embed="rId11"/>
              </a:ext>
            </a:extLst>
          </a:blip>
          <a:stretch>
            <a:fillRect/>
          </a:stretch>
        </p:blipFill>
        <p:spPr>
          <a:xfrm>
            <a:off x="8176475" y="4175974"/>
            <a:ext cx="967526" cy="967526"/>
          </a:xfrm>
          <a:prstGeom prst="rect">
            <a:avLst/>
          </a:prstGeom>
        </p:spPr>
      </p:pic>
      <p:pic>
        <p:nvPicPr>
          <p:cNvPr id="110" name="Graphic 109">
            <a:extLst>
              <a:ext uri="{FF2B5EF4-FFF2-40B4-BE49-F238E27FC236}">
                <a16:creationId xmlns:a16="http://schemas.microsoft.com/office/drawing/2014/main" id="{549FA3DF-9537-2637-F601-490D4575FDC0}"/>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1" y="4175974"/>
            <a:ext cx="967526" cy="967526"/>
          </a:xfrm>
          <a:prstGeom prst="rect">
            <a:avLst/>
          </a:prstGeom>
        </p:spPr>
      </p:pic>
      <p:sp>
        <p:nvSpPr>
          <p:cNvPr id="2" name="Title Placeholder 1">
            <a:extLst>
              <a:ext uri="{FF2B5EF4-FFF2-40B4-BE49-F238E27FC236}">
                <a16:creationId xmlns:a16="http://schemas.microsoft.com/office/drawing/2014/main" id="{917A6256-DE39-2F81-2A13-AF39EAB751CE}"/>
              </a:ext>
            </a:extLst>
          </p:cNvPr>
          <p:cNvSpPr>
            <a:spLocks noGrp="1"/>
          </p:cNvSpPr>
          <p:nvPr userDrawn="1">
            <p:ph type="title" hasCustomPrompt="1"/>
          </p:nvPr>
        </p:nvSpPr>
        <p:spPr>
          <a:xfrm>
            <a:off x="626216" y="1925242"/>
            <a:ext cx="7730975" cy="677108"/>
          </a:xfrm>
          <a:prstGeom prst="rect">
            <a:avLst/>
          </a:prstGeom>
        </p:spPr>
        <p:txBody>
          <a:bodyPr vert="horz" wrap="square" lIns="0" tIns="0" rIns="0" bIns="182880" rtlCol="0" anchor="b" anchorCtr="0">
            <a:spAutoFit/>
          </a:bodyPr>
          <a:lstStyle>
            <a:lvl1pPr>
              <a:lnSpc>
                <a:spcPct val="100000"/>
              </a:lnSpc>
              <a:spcBef>
                <a:spcPts val="300"/>
              </a:spcBef>
              <a:defRPr sz="3200" b="0">
                <a:solidFill>
                  <a:schemeClr val="tx2"/>
                </a:solidFill>
              </a:defRPr>
            </a:lvl1pPr>
          </a:lstStyle>
          <a:p>
            <a:r>
              <a:rPr lang="en-US"/>
              <a:t>Idea Exchange</a:t>
            </a:r>
          </a:p>
        </p:txBody>
      </p:sp>
      <p:sp>
        <p:nvSpPr>
          <p:cNvPr id="3" name="Text Placeholder 13">
            <a:extLst>
              <a:ext uri="{FF2B5EF4-FFF2-40B4-BE49-F238E27FC236}">
                <a16:creationId xmlns:a16="http://schemas.microsoft.com/office/drawing/2014/main" id="{6086DA1B-2974-18F7-4DA2-CEE2679C4F20}"/>
              </a:ext>
            </a:extLst>
          </p:cNvPr>
          <p:cNvSpPr>
            <a:spLocks noGrp="1"/>
          </p:cNvSpPr>
          <p:nvPr userDrawn="1">
            <p:ph type="body" sz="quarter" idx="10" hasCustomPrompt="1"/>
          </p:nvPr>
        </p:nvSpPr>
        <p:spPr>
          <a:xfrm>
            <a:off x="626216" y="2671377"/>
            <a:ext cx="7730975" cy="461665"/>
          </a:xfrm>
          <a:prstGeom prst="rect">
            <a:avLst/>
          </a:prstGeom>
        </p:spPr>
        <p:txBody>
          <a:bodyPr wrap="square" anchor="t" anchorCtr="0">
            <a:noAutofit/>
          </a:bodyPr>
          <a:lstStyle>
            <a:lvl1pPr marL="0" indent="0">
              <a:lnSpc>
                <a:spcPct val="100000"/>
              </a:lnSpc>
              <a:spcBef>
                <a:spcPts val="300"/>
              </a:spcBef>
              <a:buNone/>
              <a:defRPr sz="2000">
                <a:solidFill>
                  <a:schemeClr val="tx2"/>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Description</a:t>
            </a:r>
          </a:p>
        </p:txBody>
      </p:sp>
      <p:pic>
        <p:nvPicPr>
          <p:cNvPr id="4" name="Picture 6">
            <a:extLst>
              <a:ext uri="{FF2B5EF4-FFF2-40B4-BE49-F238E27FC236}">
                <a16:creationId xmlns:a16="http://schemas.microsoft.com/office/drawing/2014/main" id="{9301C40F-ED08-DFFB-8863-F04A7D663E99}"/>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8413079" y="4758272"/>
            <a:ext cx="556406" cy="230961"/>
          </a:xfrm>
          <a:prstGeom prst="rect">
            <a:avLst/>
          </a:prstGeom>
        </p:spPr>
      </p:pic>
    </p:spTree>
    <p:extLst>
      <p:ext uri="{BB962C8B-B14F-4D97-AF65-F5344CB8AC3E}">
        <p14:creationId xmlns:p14="http://schemas.microsoft.com/office/powerpoint/2010/main" val="2846864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Discussion">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5C996B-BCEF-F90C-197E-88EB9DDBBDEC}"/>
              </a:ext>
            </a:extLst>
          </p:cNvPr>
          <p:cNvSpPr>
            <a:spLocks noGrp="1"/>
          </p:cNvSpPr>
          <p:nvPr>
            <p:ph type="title" hasCustomPrompt="1"/>
          </p:nvPr>
        </p:nvSpPr>
        <p:spPr>
          <a:xfrm>
            <a:off x="0" y="1863686"/>
            <a:ext cx="9144000" cy="738664"/>
          </a:xfrm>
          <a:prstGeom prst="rect">
            <a:avLst/>
          </a:prstGeom>
        </p:spPr>
        <p:txBody>
          <a:bodyPr vert="horz" wrap="square" lIns="0" tIns="0" rIns="0" bIns="182880" rtlCol="0" anchor="b" anchorCtr="0">
            <a:spAutoFit/>
          </a:bodyPr>
          <a:lstStyle>
            <a:lvl1pPr algn="ctr">
              <a:lnSpc>
                <a:spcPct val="100000"/>
              </a:lnSpc>
              <a:spcBef>
                <a:spcPts val="300"/>
              </a:spcBef>
              <a:defRPr sz="3600" b="0">
                <a:solidFill>
                  <a:schemeClr val="bg1"/>
                </a:solidFill>
              </a:defRPr>
            </a:lvl1pPr>
          </a:lstStyle>
          <a:p>
            <a:r>
              <a:rPr lang="en-US"/>
              <a:t>Discussion</a:t>
            </a:r>
          </a:p>
        </p:txBody>
      </p:sp>
      <p:pic>
        <p:nvPicPr>
          <p:cNvPr id="4" name="Picture 6">
            <a:extLst>
              <a:ext uri="{FF2B5EF4-FFF2-40B4-BE49-F238E27FC236}">
                <a16:creationId xmlns:a16="http://schemas.microsoft.com/office/drawing/2014/main" id="{0A3EC0ED-6B18-1C5D-8898-F6976754BFB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413079" y="4758272"/>
            <a:ext cx="556406" cy="230961"/>
          </a:xfrm>
          <a:prstGeom prst="rect">
            <a:avLst/>
          </a:prstGeom>
        </p:spPr>
      </p:pic>
      <p:pic>
        <p:nvPicPr>
          <p:cNvPr id="24" name="Graphic 23">
            <a:extLst>
              <a:ext uri="{FF2B5EF4-FFF2-40B4-BE49-F238E27FC236}">
                <a16:creationId xmlns:a16="http://schemas.microsoft.com/office/drawing/2014/main" id="{EAB41A2B-7D2F-8538-D297-3CDCDF349F2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024469" y="4626769"/>
            <a:ext cx="1028700" cy="514350"/>
          </a:xfrm>
          <a:prstGeom prst="rect">
            <a:avLst/>
          </a:prstGeom>
        </p:spPr>
      </p:pic>
      <p:pic>
        <p:nvPicPr>
          <p:cNvPr id="25" name="Graphic 24">
            <a:extLst>
              <a:ext uri="{FF2B5EF4-FFF2-40B4-BE49-F238E27FC236}">
                <a16:creationId xmlns:a16="http://schemas.microsoft.com/office/drawing/2014/main" id="{67DA88BB-BA82-A9C2-B62E-E36844DB21D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062964" y="4626769"/>
            <a:ext cx="1028700" cy="514350"/>
          </a:xfrm>
          <a:prstGeom prst="rect">
            <a:avLst/>
          </a:prstGeom>
        </p:spPr>
      </p:pic>
      <p:pic>
        <p:nvPicPr>
          <p:cNvPr id="26" name="Graphic 25">
            <a:extLst>
              <a:ext uri="{FF2B5EF4-FFF2-40B4-BE49-F238E27FC236}">
                <a16:creationId xmlns:a16="http://schemas.microsoft.com/office/drawing/2014/main" id="{0B9F9425-264A-9845-6C3A-B1F1E77D003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202070" y="4429126"/>
            <a:ext cx="711993" cy="711993"/>
          </a:xfrm>
          <a:prstGeom prst="rect">
            <a:avLst/>
          </a:prstGeom>
        </p:spPr>
      </p:pic>
      <p:pic>
        <p:nvPicPr>
          <p:cNvPr id="27" name="Graphic 26">
            <a:extLst>
              <a:ext uri="{FF2B5EF4-FFF2-40B4-BE49-F238E27FC236}">
                <a16:creationId xmlns:a16="http://schemas.microsoft.com/office/drawing/2014/main" id="{4D48F77E-295D-444C-B3C0-4E0F3708228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418166" y="4626769"/>
            <a:ext cx="1028700" cy="514350"/>
          </a:xfrm>
          <a:prstGeom prst="rect">
            <a:avLst/>
          </a:prstGeom>
        </p:spPr>
      </p:pic>
      <p:pic>
        <p:nvPicPr>
          <p:cNvPr id="28" name="Graphic 27">
            <a:extLst>
              <a:ext uri="{FF2B5EF4-FFF2-40B4-BE49-F238E27FC236}">
                <a16:creationId xmlns:a16="http://schemas.microsoft.com/office/drawing/2014/main" id="{44624C24-1DDF-B9AF-DFBF-39F70849B4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403524" y="4112419"/>
            <a:ext cx="1028700" cy="1028700"/>
          </a:xfrm>
          <a:prstGeom prst="rect">
            <a:avLst/>
          </a:prstGeom>
        </p:spPr>
      </p:pic>
      <p:pic>
        <p:nvPicPr>
          <p:cNvPr id="29" name="Graphic 28">
            <a:extLst>
              <a:ext uri="{FF2B5EF4-FFF2-40B4-BE49-F238E27FC236}">
                <a16:creationId xmlns:a16="http://schemas.microsoft.com/office/drawing/2014/main" id="{43E86D87-E253-2605-7153-87376E1BB0E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224897" y="4626769"/>
            <a:ext cx="1028700" cy="514350"/>
          </a:xfrm>
          <a:prstGeom prst="rect">
            <a:avLst/>
          </a:prstGeom>
        </p:spPr>
      </p:pic>
      <p:pic>
        <p:nvPicPr>
          <p:cNvPr id="30" name="Graphic 29">
            <a:extLst>
              <a:ext uri="{FF2B5EF4-FFF2-40B4-BE49-F238E27FC236}">
                <a16:creationId xmlns:a16="http://schemas.microsoft.com/office/drawing/2014/main" id="{273D3030-A626-F723-6AFC-9770CAF129A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6606347" y="4551303"/>
            <a:ext cx="589816" cy="589816"/>
          </a:xfrm>
          <a:prstGeom prst="rect">
            <a:avLst/>
          </a:prstGeom>
        </p:spPr>
      </p:pic>
      <p:pic>
        <p:nvPicPr>
          <p:cNvPr id="31" name="Graphic 30">
            <a:extLst>
              <a:ext uri="{FF2B5EF4-FFF2-40B4-BE49-F238E27FC236}">
                <a16:creationId xmlns:a16="http://schemas.microsoft.com/office/drawing/2014/main" id="{14B599BE-05DD-AA9A-7FB0-1DC831C8A06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160695" y="3617832"/>
            <a:ext cx="811294" cy="811294"/>
          </a:xfrm>
          <a:prstGeom prst="rect">
            <a:avLst/>
          </a:prstGeom>
        </p:spPr>
      </p:pic>
      <p:pic>
        <p:nvPicPr>
          <p:cNvPr id="32" name="Graphic 31">
            <a:extLst>
              <a:ext uri="{FF2B5EF4-FFF2-40B4-BE49-F238E27FC236}">
                <a16:creationId xmlns:a16="http://schemas.microsoft.com/office/drawing/2014/main" id="{83FD1741-059C-666B-6E5E-4D52245DA8F2}"/>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8429625" y="2929894"/>
            <a:ext cx="952500" cy="476250"/>
          </a:xfrm>
          <a:prstGeom prst="rect">
            <a:avLst/>
          </a:prstGeom>
        </p:spPr>
      </p:pic>
      <p:pic>
        <p:nvPicPr>
          <p:cNvPr id="33" name="Graphic 32">
            <a:extLst>
              <a:ext uri="{FF2B5EF4-FFF2-40B4-BE49-F238E27FC236}">
                <a16:creationId xmlns:a16="http://schemas.microsoft.com/office/drawing/2014/main" id="{8C2EEF2B-62DE-C615-37F3-56A8ECBFC625}"/>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231" y="4114800"/>
            <a:ext cx="1028700" cy="1028700"/>
          </a:xfrm>
          <a:prstGeom prst="rect">
            <a:avLst/>
          </a:prstGeom>
        </p:spPr>
      </p:pic>
    </p:spTree>
    <p:extLst>
      <p:ext uri="{BB962C8B-B14F-4D97-AF65-F5344CB8AC3E}">
        <p14:creationId xmlns:p14="http://schemas.microsoft.com/office/powerpoint/2010/main" val="471570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Practice Review">
    <p:bg>
      <p:bgPr>
        <a:solidFill>
          <a:schemeClr val="bg2">
            <a:lumMod val="50000"/>
          </a:schemeClr>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5D5B4C91-9602-1C8C-586E-449DD733A31B}"/>
              </a:ext>
            </a:extLst>
          </p:cNvPr>
          <p:cNvGrpSpPr/>
          <p:nvPr userDrawn="1"/>
        </p:nvGrpSpPr>
        <p:grpSpPr>
          <a:xfrm>
            <a:off x="1" y="4503420"/>
            <a:ext cx="9143999" cy="640080"/>
            <a:chOff x="1" y="3674676"/>
            <a:chExt cx="9143999" cy="640080"/>
          </a:xfrm>
        </p:grpSpPr>
        <p:sp>
          <p:nvSpPr>
            <p:cNvPr id="24" name="Rectangle: Rounded Corners 23">
              <a:extLst>
                <a:ext uri="{FF2B5EF4-FFF2-40B4-BE49-F238E27FC236}">
                  <a16:creationId xmlns:a16="http://schemas.microsoft.com/office/drawing/2014/main" id="{29205A83-D7A7-BD63-91F1-E53DA35D247E}"/>
                </a:ext>
              </a:extLst>
            </p:cNvPr>
            <p:cNvSpPr/>
            <p:nvPr userDrawn="1"/>
          </p:nvSpPr>
          <p:spPr>
            <a:xfrm>
              <a:off x="7839075" y="3674676"/>
              <a:ext cx="1304925" cy="640080"/>
            </a:xfrm>
            <a:prstGeom prst="roundRect">
              <a:avLst>
                <a:gd name="adj"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Group 24">
              <a:extLst>
                <a:ext uri="{FF2B5EF4-FFF2-40B4-BE49-F238E27FC236}">
                  <a16:creationId xmlns:a16="http://schemas.microsoft.com/office/drawing/2014/main" id="{1BE60518-15D9-8879-5089-652CFF2495A9}"/>
                </a:ext>
              </a:extLst>
            </p:cNvPr>
            <p:cNvGrpSpPr/>
            <p:nvPr userDrawn="1"/>
          </p:nvGrpSpPr>
          <p:grpSpPr>
            <a:xfrm>
              <a:off x="3045672" y="3674676"/>
              <a:ext cx="2316023" cy="640080"/>
              <a:chOff x="3057205" y="4509701"/>
              <a:chExt cx="2316023" cy="640080"/>
            </a:xfrm>
          </p:grpSpPr>
          <p:sp>
            <p:nvSpPr>
              <p:cNvPr id="26" name="Rectangle: Rounded Corners 25">
                <a:extLst>
                  <a:ext uri="{FF2B5EF4-FFF2-40B4-BE49-F238E27FC236}">
                    <a16:creationId xmlns:a16="http://schemas.microsoft.com/office/drawing/2014/main" id="{904B809E-DA31-1482-56DD-4C8FF873673B}"/>
                  </a:ext>
                </a:extLst>
              </p:cNvPr>
              <p:cNvSpPr/>
              <p:nvPr userDrawn="1"/>
            </p:nvSpPr>
            <p:spPr>
              <a:xfrm>
                <a:off x="3057205" y="4509701"/>
                <a:ext cx="2293192" cy="64008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61E96F53-27B1-3548-9A19-5B407CE41D66}"/>
                  </a:ext>
                </a:extLst>
              </p:cNvPr>
              <p:cNvSpPr>
                <a:spLocks noChangeAspect="1"/>
              </p:cNvSpPr>
              <p:nvPr userDrawn="1"/>
            </p:nvSpPr>
            <p:spPr>
              <a:xfrm>
                <a:off x="4733148" y="4509701"/>
                <a:ext cx="640080" cy="640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Rounded Corners 27">
              <a:extLst>
                <a:ext uri="{FF2B5EF4-FFF2-40B4-BE49-F238E27FC236}">
                  <a16:creationId xmlns:a16="http://schemas.microsoft.com/office/drawing/2014/main" id="{B61C9A90-CA2E-83E0-0FC1-7C07CCF48940}"/>
                </a:ext>
              </a:extLst>
            </p:cNvPr>
            <p:cNvSpPr/>
            <p:nvPr userDrawn="1"/>
          </p:nvSpPr>
          <p:spPr>
            <a:xfrm>
              <a:off x="6009976" y="3674676"/>
              <a:ext cx="1504387" cy="640080"/>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0B7DE68-DB88-B557-159F-F5320BDC23B5}"/>
                </a:ext>
              </a:extLst>
            </p:cNvPr>
            <p:cNvSpPr>
              <a:spLocks noChangeAspect="1"/>
            </p:cNvSpPr>
            <p:nvPr userDrawn="1"/>
          </p:nvSpPr>
          <p:spPr>
            <a:xfrm>
              <a:off x="5369896" y="3674676"/>
              <a:ext cx="640080" cy="64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AB469482-E781-7E03-138B-C2BDEF5C9239}"/>
                </a:ext>
              </a:extLst>
            </p:cNvPr>
            <p:cNvGrpSpPr/>
            <p:nvPr userDrawn="1"/>
          </p:nvGrpSpPr>
          <p:grpSpPr>
            <a:xfrm>
              <a:off x="1530997" y="3674676"/>
              <a:ext cx="2295278" cy="640080"/>
              <a:chOff x="1550731" y="4509701"/>
              <a:chExt cx="2295278" cy="640080"/>
            </a:xfrm>
          </p:grpSpPr>
          <p:sp>
            <p:nvSpPr>
              <p:cNvPr id="31" name="Rectangle: Rounded Corners 30">
                <a:extLst>
                  <a:ext uri="{FF2B5EF4-FFF2-40B4-BE49-F238E27FC236}">
                    <a16:creationId xmlns:a16="http://schemas.microsoft.com/office/drawing/2014/main" id="{160DE305-030D-8EDA-7AE6-E9E18B7FCE64}"/>
                  </a:ext>
                </a:extLst>
              </p:cNvPr>
              <p:cNvSpPr/>
              <p:nvPr userDrawn="1"/>
            </p:nvSpPr>
            <p:spPr>
              <a:xfrm>
                <a:off x="1550731" y="4509701"/>
                <a:ext cx="2295278" cy="640080"/>
              </a:xfrm>
              <a:prstGeom prst="roundRect">
                <a:avLst>
                  <a:gd name="adj" fmla="val 5000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1E15D241-78CC-E980-30BD-E030C00FC5FB}"/>
                  </a:ext>
                </a:extLst>
              </p:cNvPr>
              <p:cNvSpPr>
                <a:spLocks noChangeAspect="1"/>
              </p:cNvSpPr>
              <p:nvPr userDrawn="1"/>
            </p:nvSpPr>
            <p:spPr>
              <a:xfrm>
                <a:off x="1988028" y="4509701"/>
                <a:ext cx="640080" cy="64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Rounded Corners 32">
              <a:extLst>
                <a:ext uri="{FF2B5EF4-FFF2-40B4-BE49-F238E27FC236}">
                  <a16:creationId xmlns:a16="http://schemas.microsoft.com/office/drawing/2014/main" id="{4D456709-173C-DEAF-A2BE-57FD1B039F5B}"/>
                </a:ext>
              </a:extLst>
            </p:cNvPr>
            <p:cNvSpPr/>
            <p:nvPr userDrawn="1"/>
          </p:nvSpPr>
          <p:spPr>
            <a:xfrm>
              <a:off x="1" y="3674676"/>
              <a:ext cx="1204912" cy="640080"/>
            </a:xfrm>
            <a:prstGeom prst="roundRect">
              <a:avLst>
                <a:gd name="adj" fmla="val 0"/>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778CF47-BADA-2E4D-52D0-524DE03C1253}"/>
                </a:ext>
              </a:extLst>
            </p:cNvPr>
            <p:cNvSpPr>
              <a:spLocks noChangeAspect="1"/>
            </p:cNvSpPr>
            <p:nvPr userDrawn="1"/>
          </p:nvSpPr>
          <p:spPr>
            <a:xfrm>
              <a:off x="882716" y="3674676"/>
              <a:ext cx="640080" cy="6400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E523F98-8D62-492C-E827-C9FF97A3022E}"/>
                </a:ext>
              </a:extLst>
            </p:cNvPr>
            <p:cNvSpPr>
              <a:spLocks noChangeAspect="1"/>
            </p:cNvSpPr>
            <p:nvPr userDrawn="1"/>
          </p:nvSpPr>
          <p:spPr>
            <a:xfrm>
              <a:off x="7518155" y="3674676"/>
              <a:ext cx="640080" cy="640080"/>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itle Placeholder 1">
            <a:extLst>
              <a:ext uri="{FF2B5EF4-FFF2-40B4-BE49-F238E27FC236}">
                <a16:creationId xmlns:a16="http://schemas.microsoft.com/office/drawing/2014/main" id="{3A0ED05D-5FDF-8BC5-5539-AE1FEF7AB2A6}"/>
              </a:ext>
            </a:extLst>
          </p:cNvPr>
          <p:cNvSpPr>
            <a:spLocks noGrp="1"/>
          </p:cNvSpPr>
          <p:nvPr userDrawn="1">
            <p:ph type="title" hasCustomPrompt="1"/>
          </p:nvPr>
        </p:nvSpPr>
        <p:spPr>
          <a:xfrm>
            <a:off x="1" y="1833086"/>
            <a:ext cx="9144000" cy="738664"/>
          </a:xfrm>
          <a:prstGeom prst="rect">
            <a:avLst/>
          </a:prstGeom>
        </p:spPr>
        <p:txBody>
          <a:bodyPr vert="horz" wrap="square" lIns="0" tIns="0" rIns="0" bIns="182880" rtlCol="0" anchor="b" anchorCtr="0">
            <a:spAutoFit/>
          </a:bodyPr>
          <a:lstStyle>
            <a:lvl1pPr algn="ctr">
              <a:lnSpc>
                <a:spcPct val="100000"/>
              </a:lnSpc>
              <a:spcBef>
                <a:spcPts val="300"/>
              </a:spcBef>
              <a:defRPr sz="3600" b="0">
                <a:solidFill>
                  <a:schemeClr val="bg1"/>
                </a:solidFill>
              </a:defRPr>
            </a:lvl1pPr>
          </a:lstStyle>
          <a:p>
            <a:r>
              <a:rPr lang="en-US"/>
              <a:t>Practice Review</a:t>
            </a:r>
          </a:p>
        </p:txBody>
      </p:sp>
      <p:pic>
        <p:nvPicPr>
          <p:cNvPr id="5" name="Picture 6">
            <a:extLst>
              <a:ext uri="{FF2B5EF4-FFF2-40B4-BE49-F238E27FC236}">
                <a16:creationId xmlns:a16="http://schemas.microsoft.com/office/drawing/2014/main" id="{D02D8923-F06E-9AA4-BBC4-08C7BA873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413079" y="4758272"/>
            <a:ext cx="556406" cy="230961"/>
          </a:xfrm>
          <a:prstGeom prst="rect">
            <a:avLst/>
          </a:prstGeom>
        </p:spPr>
      </p:pic>
    </p:spTree>
    <p:extLst>
      <p:ext uri="{BB962C8B-B14F-4D97-AF65-F5344CB8AC3E}">
        <p14:creationId xmlns:p14="http://schemas.microsoft.com/office/powerpoint/2010/main" val="1091719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Lesson Review">
    <p:bg>
      <p:bgPr>
        <a:solidFill>
          <a:schemeClr val="accent5">
            <a:lumMod val="60000"/>
            <a:lumOff val="40000"/>
          </a:schemeClr>
        </a:solidFill>
        <a:effectLst/>
      </p:bgPr>
    </p:bg>
    <p:spTree>
      <p:nvGrpSpPr>
        <p:cNvPr id="1" name=""/>
        <p:cNvGrpSpPr/>
        <p:nvPr/>
      </p:nvGrpSpPr>
      <p:grpSpPr>
        <a:xfrm>
          <a:off x="0" y="0"/>
          <a:ext cx="0" cy="0"/>
          <a:chOff x="0" y="0"/>
          <a:chExt cx="0" cy="0"/>
        </a:xfrm>
      </p:grpSpPr>
      <p:pic>
        <p:nvPicPr>
          <p:cNvPr id="68" name="Graphic 67">
            <a:extLst>
              <a:ext uri="{FF2B5EF4-FFF2-40B4-BE49-F238E27FC236}">
                <a16:creationId xmlns:a16="http://schemas.microsoft.com/office/drawing/2014/main" id="{AFCFC22E-E562-1C7C-EE81-9980C03B19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flipH="1">
            <a:off x="7500098" y="3499599"/>
            <a:ext cx="1644651" cy="1643151"/>
          </a:xfrm>
          <a:prstGeom prst="rect">
            <a:avLst/>
          </a:prstGeom>
        </p:spPr>
      </p:pic>
      <p:sp>
        <p:nvSpPr>
          <p:cNvPr id="2" name="Title Placeholder 1">
            <a:extLst>
              <a:ext uri="{FF2B5EF4-FFF2-40B4-BE49-F238E27FC236}">
                <a16:creationId xmlns:a16="http://schemas.microsoft.com/office/drawing/2014/main" id="{51113F56-6E98-EE49-A6D4-1D4756B20F4B}"/>
              </a:ext>
            </a:extLst>
          </p:cNvPr>
          <p:cNvSpPr>
            <a:spLocks noGrp="1"/>
          </p:cNvSpPr>
          <p:nvPr>
            <p:ph type="title" hasCustomPrompt="1"/>
          </p:nvPr>
        </p:nvSpPr>
        <p:spPr>
          <a:xfrm>
            <a:off x="0" y="1863686"/>
            <a:ext cx="9144000" cy="738664"/>
          </a:xfrm>
          <a:prstGeom prst="rect">
            <a:avLst/>
          </a:prstGeom>
        </p:spPr>
        <p:txBody>
          <a:bodyPr vert="horz" wrap="square" lIns="0" tIns="0" rIns="0" bIns="182880" rtlCol="0" anchor="b" anchorCtr="0">
            <a:spAutoFit/>
          </a:bodyPr>
          <a:lstStyle>
            <a:lvl1pPr algn="ctr">
              <a:lnSpc>
                <a:spcPct val="100000"/>
              </a:lnSpc>
              <a:spcBef>
                <a:spcPts val="300"/>
              </a:spcBef>
              <a:defRPr sz="3600" b="0">
                <a:solidFill>
                  <a:schemeClr val="accent5">
                    <a:lumMod val="50000"/>
                  </a:schemeClr>
                </a:solidFill>
              </a:defRPr>
            </a:lvl1pPr>
          </a:lstStyle>
          <a:p>
            <a:r>
              <a:rPr lang="en-US"/>
              <a:t>Lesson Review</a:t>
            </a:r>
          </a:p>
        </p:txBody>
      </p:sp>
      <p:pic>
        <p:nvPicPr>
          <p:cNvPr id="4" name="Picture 6">
            <a:extLst>
              <a:ext uri="{FF2B5EF4-FFF2-40B4-BE49-F238E27FC236}">
                <a16:creationId xmlns:a16="http://schemas.microsoft.com/office/drawing/2014/main" id="{D90078C6-4EDD-5BBA-4D11-04FFB2AD19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413079" y="4758272"/>
            <a:ext cx="556406" cy="230961"/>
          </a:xfrm>
          <a:prstGeom prst="rect">
            <a:avLst/>
          </a:prstGeom>
        </p:spPr>
      </p:pic>
      <p:grpSp>
        <p:nvGrpSpPr>
          <p:cNvPr id="71" name="Group 70">
            <a:extLst>
              <a:ext uri="{FF2B5EF4-FFF2-40B4-BE49-F238E27FC236}">
                <a16:creationId xmlns:a16="http://schemas.microsoft.com/office/drawing/2014/main" id="{25B99A0E-7C85-9B17-CD7B-28312C5E1CEB}"/>
              </a:ext>
            </a:extLst>
          </p:cNvPr>
          <p:cNvGrpSpPr/>
          <p:nvPr userDrawn="1"/>
        </p:nvGrpSpPr>
        <p:grpSpPr>
          <a:xfrm>
            <a:off x="-1406" y="3483156"/>
            <a:ext cx="1655582" cy="1655582"/>
            <a:chOff x="-1407" y="3418069"/>
            <a:chExt cx="1720669" cy="1720669"/>
          </a:xfrm>
        </p:grpSpPr>
        <p:pic>
          <p:nvPicPr>
            <p:cNvPr id="20" name="Graphic 19">
              <a:extLst>
                <a:ext uri="{FF2B5EF4-FFF2-40B4-BE49-F238E27FC236}">
                  <a16:creationId xmlns:a16="http://schemas.microsoft.com/office/drawing/2014/main" id="{E6C29400-BE6A-47F1-392D-1043986609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07" y="3418069"/>
              <a:ext cx="1720669" cy="1720669"/>
            </a:xfrm>
            <a:prstGeom prst="rect">
              <a:avLst/>
            </a:prstGeom>
          </p:spPr>
        </p:pic>
        <p:pic>
          <p:nvPicPr>
            <p:cNvPr id="22" name="Graphic 21">
              <a:extLst>
                <a:ext uri="{FF2B5EF4-FFF2-40B4-BE49-F238E27FC236}">
                  <a16:creationId xmlns:a16="http://schemas.microsoft.com/office/drawing/2014/main" id="{BF8EA1F4-4CE2-580D-3038-441FCC910C2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14337" y="4102071"/>
              <a:ext cx="1036667" cy="1036667"/>
            </a:xfrm>
            <a:prstGeom prst="rect">
              <a:avLst/>
            </a:prstGeom>
          </p:spPr>
        </p:pic>
      </p:grpSp>
      <p:pic>
        <p:nvPicPr>
          <p:cNvPr id="30" name="Graphic 29">
            <a:extLst>
              <a:ext uri="{FF2B5EF4-FFF2-40B4-BE49-F238E27FC236}">
                <a16:creationId xmlns:a16="http://schemas.microsoft.com/office/drawing/2014/main" id="{9660AB6A-D3B8-4975-2F39-3DA5B553C67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16870" y="3910490"/>
            <a:ext cx="1233010" cy="1233010"/>
          </a:xfrm>
          <a:prstGeom prst="rect">
            <a:avLst/>
          </a:prstGeom>
        </p:spPr>
      </p:pic>
      <p:pic>
        <p:nvPicPr>
          <p:cNvPr id="32" name="Graphic 31">
            <a:extLst>
              <a:ext uri="{FF2B5EF4-FFF2-40B4-BE49-F238E27FC236}">
                <a16:creationId xmlns:a16="http://schemas.microsoft.com/office/drawing/2014/main" id="{60C90F3D-281D-610A-DFF8-0E9526EC86E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612080" y="4476750"/>
            <a:ext cx="666750" cy="666750"/>
          </a:xfrm>
          <a:prstGeom prst="rect">
            <a:avLst/>
          </a:prstGeom>
        </p:spPr>
      </p:pic>
      <p:pic>
        <p:nvPicPr>
          <p:cNvPr id="35" name="Graphic 34">
            <a:extLst>
              <a:ext uri="{FF2B5EF4-FFF2-40B4-BE49-F238E27FC236}">
                <a16:creationId xmlns:a16="http://schemas.microsoft.com/office/drawing/2014/main" id="{FB3270EC-B0DA-78C4-4E5B-4DDE5CB835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3297058" y="4321634"/>
            <a:ext cx="821866" cy="821866"/>
          </a:xfrm>
          <a:prstGeom prst="rect">
            <a:avLst/>
          </a:prstGeom>
        </p:spPr>
      </p:pic>
      <p:pic>
        <p:nvPicPr>
          <p:cNvPr id="37" name="Graphic 36">
            <a:extLst>
              <a:ext uri="{FF2B5EF4-FFF2-40B4-BE49-F238E27FC236}">
                <a16:creationId xmlns:a16="http://schemas.microsoft.com/office/drawing/2014/main" id="{2282E4C7-13A5-4DCA-FAF0-57CE0C60084F}"/>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4137152" y="4321634"/>
            <a:ext cx="821866" cy="821866"/>
          </a:xfrm>
          <a:prstGeom prst="rect">
            <a:avLst/>
          </a:prstGeom>
        </p:spPr>
      </p:pic>
      <p:pic>
        <p:nvPicPr>
          <p:cNvPr id="40" name="Graphic 39">
            <a:extLst>
              <a:ext uri="{FF2B5EF4-FFF2-40B4-BE49-F238E27FC236}">
                <a16:creationId xmlns:a16="http://schemas.microsoft.com/office/drawing/2014/main" id="{7A278F60-65B8-5737-628A-23E747D8BA9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4977247" y="3887586"/>
            <a:ext cx="1255914" cy="1255914"/>
          </a:xfrm>
          <a:prstGeom prst="rect">
            <a:avLst/>
          </a:prstGeom>
        </p:spPr>
      </p:pic>
      <p:pic>
        <p:nvPicPr>
          <p:cNvPr id="42" name="Graphic 41">
            <a:extLst>
              <a:ext uri="{FF2B5EF4-FFF2-40B4-BE49-F238E27FC236}">
                <a16:creationId xmlns:a16="http://schemas.microsoft.com/office/drawing/2014/main" id="{E40B6547-432F-30CA-169A-2F5D91A82213}"/>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972458" y="4476750"/>
            <a:ext cx="666750" cy="666750"/>
          </a:xfrm>
          <a:prstGeom prst="rect">
            <a:avLst/>
          </a:prstGeom>
        </p:spPr>
      </p:pic>
      <p:pic>
        <p:nvPicPr>
          <p:cNvPr id="50" name="Graphic 49">
            <a:extLst>
              <a:ext uri="{FF2B5EF4-FFF2-40B4-BE49-F238E27FC236}">
                <a16:creationId xmlns:a16="http://schemas.microsoft.com/office/drawing/2014/main" id="{0AC19C58-76E5-F403-85A1-19E6EA2AD67A}"/>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6657437" y="3883756"/>
            <a:ext cx="1259743" cy="1259743"/>
          </a:xfrm>
          <a:prstGeom prst="rect">
            <a:avLst/>
          </a:prstGeom>
        </p:spPr>
      </p:pic>
    </p:spTree>
    <p:extLst>
      <p:ext uri="{BB962C8B-B14F-4D97-AF65-F5344CB8AC3E}">
        <p14:creationId xmlns:p14="http://schemas.microsoft.com/office/powerpoint/2010/main" val="1279665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460">
          <p15:clr>
            <a:srgbClr val="FBAE40"/>
          </p15:clr>
        </p15:guide>
        <p15:guide id="2" orient="horz" pos="2820">
          <p15:clr>
            <a:srgbClr val="FBAE40"/>
          </p15:clr>
        </p15:guide>
        <p15:guide id="3" orient="horz" pos="202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AS - Titl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1FD6A3-53F9-5AA7-7099-CFD8CF29E43C}"/>
              </a:ext>
            </a:extLst>
          </p:cNvPr>
          <p:cNvPicPr>
            <a:picLocks noChangeAspect="1"/>
          </p:cNvPicPr>
          <p:nvPr userDrawn="1"/>
        </p:nvPicPr>
        <p:blipFill>
          <a:blip r:embed="rId3"/>
          <a:stretch>
            <a:fillRect/>
          </a:stretch>
        </p:blipFill>
        <p:spPr>
          <a:xfrm>
            <a:off x="7231899" y="4138488"/>
            <a:ext cx="1283451" cy="528762"/>
          </a:xfrm>
          <a:prstGeom prst="rect">
            <a:avLst/>
          </a:prstGeom>
        </p:spPr>
      </p:pic>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371421"/>
            <a:ext cx="7889135" cy="738664"/>
          </a:xfrm>
          <a:prstGeom prst="rect">
            <a:avLst/>
          </a:prstGeom>
        </p:spPr>
        <p:txBody>
          <a:bodyPr vert="horz" wrap="square" lIns="0" tIns="0" rIns="0" bIns="182880" rtlCol="0" anchor="b" anchorCtr="0">
            <a:spAutoFit/>
          </a:bodyPr>
          <a:lstStyle>
            <a:lvl1pPr>
              <a:lnSpc>
                <a:spcPct val="100000"/>
              </a:lnSpc>
              <a:spcBef>
                <a:spcPts val="300"/>
              </a:spcBef>
              <a:defRPr sz="3600">
                <a:solidFill>
                  <a:schemeClr val="bg1"/>
                </a:solidFill>
              </a:defRPr>
            </a:lvl1pPr>
          </a:lstStyle>
          <a:p>
            <a:r>
              <a:rPr lang="en-US"/>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2110085"/>
            <a:ext cx="7889135" cy="461665"/>
          </a:xfrm>
        </p:spPr>
        <p:txBody>
          <a:bodyPr wrap="square">
            <a:noAutofit/>
          </a:bodyPr>
          <a:lstStyle>
            <a:lvl1pPr marL="0" indent="0">
              <a:lnSpc>
                <a:spcPct val="100000"/>
              </a:lnSpc>
              <a:spcBef>
                <a:spcPts val="300"/>
              </a:spcBef>
              <a:buNone/>
              <a:defRPr sz="2400">
                <a:solidFill>
                  <a:schemeClr val="accent3"/>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Slideshow Subtitle</a:t>
            </a:r>
          </a:p>
        </p:txBody>
      </p:sp>
      <p:sp>
        <p:nvSpPr>
          <p:cNvPr id="16" name="Text Placeholder 15">
            <a:extLst>
              <a:ext uri="{FF2B5EF4-FFF2-40B4-BE49-F238E27FC236}">
                <a16:creationId xmlns:a16="http://schemas.microsoft.com/office/drawing/2014/main" id="{30273A50-3E84-0E24-0D4A-64F939D590FA}"/>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Presenter Info</a:t>
            </a:r>
          </a:p>
        </p:txBody>
      </p:sp>
      <p:sp>
        <p:nvSpPr>
          <p:cNvPr id="2" name="TextBox 4">
            <a:extLst>
              <a:ext uri="{FF2B5EF4-FFF2-40B4-BE49-F238E27FC236}">
                <a16:creationId xmlns:a16="http://schemas.microsoft.com/office/drawing/2014/main" id="{7F487846-7C90-09E0-AF50-CA2DB82BFEFD}"/>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3284189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reak">
    <p:bg>
      <p:bgPr>
        <a:solidFill>
          <a:schemeClr val="accent4">
            <a:lumMod val="50000"/>
            <a:lumOff val="5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D2338-F5F7-9500-18BF-9B649F47EC9F}"/>
              </a:ext>
            </a:extLst>
          </p:cNvPr>
          <p:cNvSpPr>
            <a:spLocks noGrp="1"/>
          </p:cNvSpPr>
          <p:nvPr>
            <p:ph type="title" hasCustomPrompt="1"/>
          </p:nvPr>
        </p:nvSpPr>
        <p:spPr>
          <a:xfrm>
            <a:off x="0" y="2263973"/>
            <a:ext cx="9144000" cy="738664"/>
          </a:xfrm>
          <a:prstGeom prst="rect">
            <a:avLst/>
          </a:prstGeom>
        </p:spPr>
        <p:txBody>
          <a:bodyPr vert="horz" wrap="square" lIns="0" tIns="0" rIns="0" bIns="182880" rtlCol="0" anchor="b" anchorCtr="0">
            <a:spAutoFit/>
          </a:bodyPr>
          <a:lstStyle>
            <a:lvl1pPr algn="ctr">
              <a:lnSpc>
                <a:spcPct val="100000"/>
              </a:lnSpc>
              <a:spcBef>
                <a:spcPts val="300"/>
              </a:spcBef>
              <a:defRPr sz="3600" b="0">
                <a:solidFill>
                  <a:schemeClr val="tx2"/>
                </a:solidFill>
              </a:defRPr>
            </a:lvl1pPr>
          </a:lstStyle>
          <a:p>
            <a:r>
              <a:rPr lang="en-US"/>
              <a:t>Break</a:t>
            </a:r>
          </a:p>
        </p:txBody>
      </p:sp>
      <p:pic>
        <p:nvPicPr>
          <p:cNvPr id="4" name="Picture 6">
            <a:extLst>
              <a:ext uri="{FF2B5EF4-FFF2-40B4-BE49-F238E27FC236}">
                <a16:creationId xmlns:a16="http://schemas.microsoft.com/office/drawing/2014/main" id="{69D576F8-8E07-4067-E485-5559433B6C3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8413079" y="4758272"/>
            <a:ext cx="556406" cy="230961"/>
          </a:xfrm>
          <a:prstGeom prst="rect">
            <a:avLst/>
          </a:prstGeom>
        </p:spPr>
      </p:pic>
      <p:pic>
        <p:nvPicPr>
          <p:cNvPr id="79" name="Graphic 78">
            <a:extLst>
              <a:ext uri="{FF2B5EF4-FFF2-40B4-BE49-F238E27FC236}">
                <a16:creationId xmlns:a16="http://schemas.microsoft.com/office/drawing/2014/main" id="{D4663A7B-7860-659B-3B8B-E35BB54A017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09743" y="358382"/>
            <a:ext cx="514350" cy="1028700"/>
          </a:xfrm>
          <a:prstGeom prst="rect">
            <a:avLst/>
          </a:prstGeom>
        </p:spPr>
      </p:pic>
      <p:pic>
        <p:nvPicPr>
          <p:cNvPr id="142" name="Graphic 141">
            <a:extLst>
              <a:ext uri="{FF2B5EF4-FFF2-40B4-BE49-F238E27FC236}">
                <a16:creationId xmlns:a16="http://schemas.microsoft.com/office/drawing/2014/main" id="{824EAEF5-ABAA-3E4D-859F-5EF3C98E00ED}"/>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4309743" y="3698482"/>
            <a:ext cx="514350" cy="1028700"/>
          </a:xfrm>
          <a:prstGeom prst="rect">
            <a:avLst/>
          </a:prstGeom>
        </p:spPr>
      </p:pic>
      <p:pic>
        <p:nvPicPr>
          <p:cNvPr id="146" name="Graphic 145">
            <a:extLst>
              <a:ext uri="{FF2B5EF4-FFF2-40B4-BE49-F238E27FC236}">
                <a16:creationId xmlns:a16="http://schemas.microsoft.com/office/drawing/2014/main" id="{C136FA49-9231-2DD2-2BC6-8FAE3064756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5980257" y="2057399"/>
            <a:ext cx="514350" cy="1028700"/>
          </a:xfrm>
          <a:prstGeom prst="rect">
            <a:avLst/>
          </a:prstGeom>
        </p:spPr>
      </p:pic>
      <p:pic>
        <p:nvPicPr>
          <p:cNvPr id="145" name="Graphic 144">
            <a:extLst>
              <a:ext uri="{FF2B5EF4-FFF2-40B4-BE49-F238E27FC236}">
                <a16:creationId xmlns:a16="http://schemas.microsoft.com/office/drawing/2014/main" id="{BF3DDC70-14CA-056B-B438-FCC7198D5AF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6200000">
            <a:off x="2640157" y="2057399"/>
            <a:ext cx="514350" cy="1028700"/>
          </a:xfrm>
          <a:prstGeom prst="rect">
            <a:avLst/>
          </a:prstGeom>
        </p:spPr>
      </p:pic>
      <p:pic>
        <p:nvPicPr>
          <p:cNvPr id="148" name="Graphic 147">
            <a:extLst>
              <a:ext uri="{FF2B5EF4-FFF2-40B4-BE49-F238E27FC236}">
                <a16:creationId xmlns:a16="http://schemas.microsoft.com/office/drawing/2014/main" id="{5B4E4FDE-3D22-7F54-6EB1-6089824950D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0000">
            <a:off x="3142003" y="847528"/>
            <a:ext cx="514350" cy="1028700"/>
          </a:xfrm>
          <a:prstGeom prst="rect">
            <a:avLst/>
          </a:prstGeom>
        </p:spPr>
      </p:pic>
      <p:pic>
        <p:nvPicPr>
          <p:cNvPr id="149" name="Graphic 148">
            <a:extLst>
              <a:ext uri="{FF2B5EF4-FFF2-40B4-BE49-F238E27FC236}">
                <a16:creationId xmlns:a16="http://schemas.microsoft.com/office/drawing/2014/main" id="{329F59F5-201B-EFD3-F6A6-4EAB1AC583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0000">
            <a:off x="5503811" y="3209336"/>
            <a:ext cx="514350" cy="1028700"/>
          </a:xfrm>
          <a:prstGeom prst="rect">
            <a:avLst/>
          </a:prstGeom>
        </p:spPr>
      </p:pic>
      <p:pic>
        <p:nvPicPr>
          <p:cNvPr id="151" name="Graphic 150">
            <a:extLst>
              <a:ext uri="{FF2B5EF4-FFF2-40B4-BE49-F238E27FC236}">
                <a16:creationId xmlns:a16="http://schemas.microsoft.com/office/drawing/2014/main" id="{ED2FB07E-BDE2-8AB3-ED4B-471A555281F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2700000">
            <a:off x="5491111" y="847528"/>
            <a:ext cx="514350" cy="1028700"/>
          </a:xfrm>
          <a:prstGeom prst="rect">
            <a:avLst/>
          </a:prstGeom>
        </p:spPr>
      </p:pic>
      <p:pic>
        <p:nvPicPr>
          <p:cNvPr id="152" name="Graphic 151">
            <a:extLst>
              <a:ext uri="{FF2B5EF4-FFF2-40B4-BE49-F238E27FC236}">
                <a16:creationId xmlns:a16="http://schemas.microsoft.com/office/drawing/2014/main" id="{034E56A1-910C-3E14-4ED8-3FFF4DBCA02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2700000">
            <a:off x="3129303" y="3209336"/>
            <a:ext cx="514350" cy="1028700"/>
          </a:xfrm>
          <a:prstGeom prst="rect">
            <a:avLst/>
          </a:prstGeom>
        </p:spPr>
      </p:pic>
      <p:pic>
        <p:nvPicPr>
          <p:cNvPr id="156" name="Graphic 155">
            <a:extLst>
              <a:ext uri="{FF2B5EF4-FFF2-40B4-BE49-F238E27FC236}">
                <a16:creationId xmlns:a16="http://schemas.microsoft.com/office/drawing/2014/main" id="{BAE192CD-2089-4C82-5B87-465A8E4925A2}"/>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8900000">
            <a:off x="5656599" y="2315717"/>
            <a:ext cx="512064" cy="512064"/>
          </a:xfrm>
          <a:prstGeom prst="rect">
            <a:avLst/>
          </a:prstGeom>
        </p:spPr>
      </p:pic>
      <p:pic>
        <p:nvPicPr>
          <p:cNvPr id="157" name="Graphic 156">
            <a:extLst>
              <a:ext uri="{FF2B5EF4-FFF2-40B4-BE49-F238E27FC236}">
                <a16:creationId xmlns:a16="http://schemas.microsoft.com/office/drawing/2014/main" id="{89DD3710-2981-84DE-56A6-8DFC156BF527}"/>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6200000">
            <a:off x="5272900" y="1325680"/>
            <a:ext cx="512064" cy="512064"/>
          </a:xfrm>
          <a:prstGeom prst="rect">
            <a:avLst/>
          </a:prstGeom>
        </p:spPr>
      </p:pic>
      <p:pic>
        <p:nvPicPr>
          <p:cNvPr id="159" name="Graphic 158">
            <a:extLst>
              <a:ext uri="{FF2B5EF4-FFF2-40B4-BE49-F238E27FC236}">
                <a16:creationId xmlns:a16="http://schemas.microsoft.com/office/drawing/2014/main" id="{F5F82647-6887-E5CD-61B9-3ED153B50BEC}"/>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5303063" y="3261158"/>
            <a:ext cx="512064" cy="512064"/>
          </a:xfrm>
          <a:prstGeom prst="rect">
            <a:avLst/>
          </a:prstGeom>
        </p:spPr>
      </p:pic>
      <p:pic>
        <p:nvPicPr>
          <p:cNvPr id="160" name="Graphic 159">
            <a:extLst>
              <a:ext uri="{FF2B5EF4-FFF2-40B4-BE49-F238E27FC236}">
                <a16:creationId xmlns:a16="http://schemas.microsoft.com/office/drawing/2014/main" id="{923701C5-E19E-86BD-A9EA-3CA2BC1919F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8100000">
            <a:off x="2952336" y="2315717"/>
            <a:ext cx="512064" cy="512064"/>
          </a:xfrm>
          <a:prstGeom prst="rect">
            <a:avLst/>
          </a:prstGeom>
        </p:spPr>
      </p:pic>
      <p:pic>
        <p:nvPicPr>
          <p:cNvPr id="161" name="Graphic 160">
            <a:extLst>
              <a:ext uri="{FF2B5EF4-FFF2-40B4-BE49-F238E27FC236}">
                <a16:creationId xmlns:a16="http://schemas.microsoft.com/office/drawing/2014/main" id="{36E7B26A-617C-7F5D-31B0-7298BBA483A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5400000">
            <a:off x="3343656" y="3249802"/>
            <a:ext cx="512064" cy="512064"/>
          </a:xfrm>
          <a:prstGeom prst="rect">
            <a:avLst/>
          </a:prstGeom>
        </p:spPr>
      </p:pic>
      <p:pic>
        <p:nvPicPr>
          <p:cNvPr id="162" name="Graphic 161">
            <a:extLst>
              <a:ext uri="{FF2B5EF4-FFF2-40B4-BE49-F238E27FC236}">
                <a16:creationId xmlns:a16="http://schemas.microsoft.com/office/drawing/2014/main" id="{F2B2BF7E-D3C4-989B-F155-41E72DA9CFA4}"/>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0800000">
            <a:off x="3368103" y="1328294"/>
            <a:ext cx="512064" cy="512064"/>
          </a:xfrm>
          <a:prstGeom prst="rect">
            <a:avLst/>
          </a:prstGeom>
        </p:spPr>
      </p:pic>
      <p:pic>
        <p:nvPicPr>
          <p:cNvPr id="164" name="Graphic 163">
            <a:extLst>
              <a:ext uri="{FF2B5EF4-FFF2-40B4-BE49-F238E27FC236}">
                <a16:creationId xmlns:a16="http://schemas.microsoft.com/office/drawing/2014/main" id="{A54C845C-BF87-A2DC-8B2C-973CB442FA10}"/>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2772098">
            <a:off x="4310886" y="3675295"/>
            <a:ext cx="512064" cy="512064"/>
          </a:xfrm>
          <a:prstGeom prst="rect">
            <a:avLst/>
          </a:prstGeom>
        </p:spPr>
      </p:pic>
      <p:pic>
        <p:nvPicPr>
          <p:cNvPr id="165" name="Graphic 164">
            <a:extLst>
              <a:ext uri="{FF2B5EF4-FFF2-40B4-BE49-F238E27FC236}">
                <a16:creationId xmlns:a16="http://schemas.microsoft.com/office/drawing/2014/main" id="{D4AE9F63-ED67-FEAE-0485-214F41BFEEE6}"/>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572098">
            <a:off x="4310886" y="933281"/>
            <a:ext cx="512064" cy="512064"/>
          </a:xfrm>
          <a:prstGeom prst="rect">
            <a:avLst/>
          </a:prstGeom>
        </p:spPr>
      </p:pic>
    </p:spTree>
    <p:extLst>
      <p:ext uri="{BB962C8B-B14F-4D97-AF65-F5344CB8AC3E}">
        <p14:creationId xmlns:p14="http://schemas.microsoft.com/office/powerpoint/2010/main" val="156368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SAS - Titl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1FD6A3-53F9-5AA7-7099-CFD8CF29E43C}"/>
              </a:ext>
            </a:extLst>
          </p:cNvPr>
          <p:cNvPicPr>
            <a:picLocks noChangeAspect="1"/>
          </p:cNvPicPr>
          <p:nvPr userDrawn="1"/>
        </p:nvPicPr>
        <p:blipFill>
          <a:blip r:embed="rId3"/>
          <a:stretch>
            <a:fillRect/>
          </a:stretch>
        </p:blipFill>
        <p:spPr>
          <a:xfrm>
            <a:off x="7231899" y="4138488"/>
            <a:ext cx="1283451" cy="528762"/>
          </a:xfrm>
          <a:prstGeom prst="rect">
            <a:avLst/>
          </a:prstGeom>
        </p:spPr>
      </p:pic>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371421"/>
            <a:ext cx="7889135" cy="738664"/>
          </a:xfrm>
          <a:prstGeom prst="rect">
            <a:avLst/>
          </a:prstGeom>
        </p:spPr>
        <p:txBody>
          <a:bodyPr vert="horz" wrap="square" lIns="0" tIns="0" rIns="0" bIns="182880" rtlCol="0" anchor="b" anchorCtr="0">
            <a:spAutoFit/>
          </a:bodyPr>
          <a:lstStyle>
            <a:lvl1pPr>
              <a:lnSpc>
                <a:spcPct val="100000"/>
              </a:lnSpc>
              <a:spcBef>
                <a:spcPts val="300"/>
              </a:spcBef>
              <a:defRPr sz="3600">
                <a:solidFill>
                  <a:schemeClr val="bg1"/>
                </a:solidFill>
              </a:defRPr>
            </a:lvl1pPr>
          </a:lstStyle>
          <a:p>
            <a:r>
              <a:rPr lang="en-US"/>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2110085"/>
            <a:ext cx="7889135" cy="461665"/>
          </a:xfrm>
        </p:spPr>
        <p:txBody>
          <a:bodyPr wrap="square">
            <a:noAutofit/>
          </a:bodyPr>
          <a:lstStyle>
            <a:lvl1pPr marL="0" indent="0">
              <a:lnSpc>
                <a:spcPct val="100000"/>
              </a:lnSpc>
              <a:spcBef>
                <a:spcPts val="300"/>
              </a:spcBef>
              <a:buNone/>
              <a:defRPr sz="2400">
                <a:solidFill>
                  <a:schemeClr val="accent3"/>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Slideshow Subtitle</a:t>
            </a:r>
          </a:p>
        </p:txBody>
      </p:sp>
      <p:sp>
        <p:nvSpPr>
          <p:cNvPr id="16" name="Text Placeholder 15">
            <a:extLst>
              <a:ext uri="{FF2B5EF4-FFF2-40B4-BE49-F238E27FC236}">
                <a16:creationId xmlns:a16="http://schemas.microsoft.com/office/drawing/2014/main" id="{30273A50-3E84-0E24-0D4A-64F939D590FA}"/>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Presenter Info</a:t>
            </a:r>
          </a:p>
        </p:txBody>
      </p:sp>
      <p:sp>
        <p:nvSpPr>
          <p:cNvPr id="2" name="TextBox 4">
            <a:extLst>
              <a:ext uri="{FF2B5EF4-FFF2-40B4-BE49-F238E27FC236}">
                <a16:creationId xmlns:a16="http://schemas.microsoft.com/office/drawing/2014/main" id="{7F487846-7C90-09E0-AF50-CA2DB82BFEFD}"/>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2769116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userDrawn="1">
  <p:cSld name="SAS - Section">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833086"/>
            <a:ext cx="6061861" cy="738664"/>
          </a:xfrm>
          <a:prstGeom prst="rect">
            <a:avLst/>
          </a:prstGeom>
        </p:spPr>
        <p:txBody>
          <a:bodyPr vert="horz" wrap="square" lIns="0" tIns="0" rIns="0" bIns="182880" rtlCol="0" anchor="b" anchorCtr="0">
            <a:spAutoFit/>
          </a:bodyPr>
          <a:lstStyle>
            <a:lvl1pPr>
              <a:lnSpc>
                <a:spcPct val="100000"/>
              </a:lnSpc>
              <a:spcBef>
                <a:spcPts val="300"/>
              </a:spcBef>
              <a:defRPr sz="3600">
                <a:solidFill>
                  <a:schemeClr val="bg1"/>
                </a:solidFill>
              </a:defRPr>
            </a:lvl1pPr>
          </a:lstStyle>
          <a:p>
            <a:r>
              <a:rPr lang="en-US"/>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2671377"/>
            <a:ext cx="6061861" cy="461665"/>
          </a:xfrm>
        </p:spPr>
        <p:txBody>
          <a:bodyPr wrap="square" anchor="t" anchorCtr="0">
            <a:noAutofit/>
          </a:bodyPr>
          <a:lstStyle>
            <a:lvl1pPr marL="0" indent="0">
              <a:lnSpc>
                <a:spcPct val="100000"/>
              </a:lnSpc>
              <a:spcBef>
                <a:spcPts val="300"/>
              </a:spcBef>
              <a:buNone/>
              <a:defRPr sz="2400">
                <a:solidFill>
                  <a:schemeClr val="bg1"/>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Section Subtitle</a:t>
            </a:r>
          </a:p>
        </p:txBody>
      </p:sp>
      <p:sp>
        <p:nvSpPr>
          <p:cNvPr id="2" name="TextBox 4">
            <a:extLst>
              <a:ext uri="{FF2B5EF4-FFF2-40B4-BE49-F238E27FC236}">
                <a16:creationId xmlns:a16="http://schemas.microsoft.com/office/drawing/2014/main" id="{BBE5A171-53B6-5D64-1680-262B90DACFE5}"/>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lumMod val="20000"/>
                    <a:lumOff val="80000"/>
                  </a:schemeClr>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3" name="Picture 6">
            <a:extLst>
              <a:ext uri="{FF2B5EF4-FFF2-40B4-BE49-F238E27FC236}">
                <a16:creationId xmlns:a16="http://schemas.microsoft.com/office/drawing/2014/main" id="{27780B26-6E86-E2AF-35C7-7B8BF24892A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13079" y="4758272"/>
            <a:ext cx="556406" cy="230961"/>
          </a:xfrm>
          <a:prstGeom prst="rect">
            <a:avLst/>
          </a:prstGeom>
        </p:spPr>
      </p:pic>
    </p:spTree>
    <p:custDataLst>
      <p:tags r:id="rId1"/>
    </p:custDataLst>
    <p:extLst>
      <p:ext uri="{BB962C8B-B14F-4D97-AF65-F5344CB8AC3E}">
        <p14:creationId xmlns:p14="http://schemas.microsoft.com/office/powerpoint/2010/main" val="191368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628650" y="355152"/>
            <a:ext cx="7886700" cy="387798"/>
          </a:xfrm>
          <a:prstGeom prst="rect">
            <a:avLst/>
          </a:prstGeom>
        </p:spPr>
        <p:txBody>
          <a:bodyPr vert="horz"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2357795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3918656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628650" y="1200150"/>
            <a:ext cx="7886700" cy="3432573"/>
          </a:xfrm>
          <a:prstGeom prst="rect">
            <a:avLst/>
          </a:prstGeom>
        </p:spPr>
        <p:txBody>
          <a:bodyPr vert="horz" lIns="0" tIns="0" rIns="0" bIns="0" rtlCol="0">
            <a:normAutofit/>
          </a:bodyPr>
          <a:lstStyle>
            <a:lvl1pPr>
              <a:defRPr sz="1800"/>
            </a:lvl1pPr>
            <a:lvl2pPr>
              <a:defRPr sz="1400"/>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91426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628650" y="1200150"/>
            <a:ext cx="3870923" cy="343257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4644428" y="1200150"/>
            <a:ext cx="3870924" cy="343257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3304965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628650" y="2183952"/>
            <a:ext cx="2214138" cy="775597"/>
          </a:xfrm>
          <a:prstGeom prst="rect">
            <a:avLst/>
          </a:prstGeom>
        </p:spPr>
        <p:txBody>
          <a:bodyPr vert="horz" wrap="square"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173580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628650" y="2960498"/>
            <a:ext cx="2502175" cy="274691"/>
          </a:xfrm>
          <a:prstGeom prst="rect">
            <a:avLst/>
          </a:prstGeom>
        </p:spPr>
        <p:txBody>
          <a:bodyPr wrap="square" anchor="t">
            <a:no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
        <p:nvSpPr>
          <p:cNvPr id="3" name="Title 2">
            <a:extLst>
              <a:ext uri="{FF2B5EF4-FFF2-40B4-BE49-F238E27FC236}">
                <a16:creationId xmlns:a16="http://schemas.microsoft.com/office/drawing/2014/main" id="{E84AF2B1-1A71-31A3-C679-D3E1148BD910}"/>
              </a:ext>
            </a:extLst>
          </p:cNvPr>
          <p:cNvSpPr>
            <a:spLocks noGrp="1"/>
          </p:cNvSpPr>
          <p:nvPr>
            <p:ph type="title" hasCustomPrompt="1"/>
          </p:nvPr>
        </p:nvSpPr>
        <p:spPr>
          <a:xfrm>
            <a:off x="626216" y="2076808"/>
            <a:ext cx="2500884" cy="775597"/>
          </a:xfrm>
        </p:spPr>
        <p:txBody>
          <a:bodyPr vert="horz" wrap="square" lIns="0" tIns="0" rIns="0" bIns="0" rtlCol="0" anchor="b" anchorCtr="0">
            <a:spAutoFit/>
          </a:bodyPr>
          <a:lstStyle>
            <a:lvl1pPr>
              <a:defRPr lang="en-US"/>
            </a:lvl1pPr>
          </a:lstStyle>
          <a:p>
            <a:pPr marL="0" lvl="0">
              <a:lnSpc>
                <a:spcPct val="90000"/>
              </a:lnSpc>
              <a:spcBef>
                <a:spcPct val="0"/>
              </a:spcBef>
              <a:buNone/>
            </a:pPr>
            <a:r>
              <a:rPr lang="en-US"/>
              <a:t>Click to Add Slide Title</a:t>
            </a:r>
          </a:p>
        </p:txBody>
      </p:sp>
    </p:spTree>
    <p:custDataLst>
      <p:tags r:id="rId1"/>
    </p:custDataLst>
    <p:extLst>
      <p:ext uri="{BB962C8B-B14F-4D97-AF65-F5344CB8AC3E}">
        <p14:creationId xmlns:p14="http://schemas.microsoft.com/office/powerpoint/2010/main" val="1022314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userDrawn="1">
  <p:cSld name="SAS - Closing">
    <p:bg>
      <p:bgPr>
        <a:solidFill>
          <a:schemeClr val="bg2"/>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925420"/>
            <a:ext cx="6531567" cy="1292662"/>
          </a:xfrm>
          <a:prstGeom prst="rect">
            <a:avLst/>
          </a:prstGeom>
        </p:spPr>
        <p:txBody>
          <a:bodyPr vert="horz" wrap="square" lIns="0" tIns="0" rIns="0" bIns="182880" rtlCol="0" anchor="ctr" anchorCtr="0">
            <a:spAutoFit/>
          </a:bodyPr>
          <a:lstStyle>
            <a:lvl1pPr>
              <a:lnSpc>
                <a:spcPct val="100000"/>
              </a:lnSpc>
              <a:spcBef>
                <a:spcPts val="300"/>
              </a:spcBef>
              <a:defRPr sz="3600">
                <a:solidFill>
                  <a:schemeClr val="bg1"/>
                </a:solidFill>
              </a:defRPr>
            </a:lvl1pPr>
          </a:lstStyle>
          <a:p>
            <a:r>
              <a:rPr lang="en-US"/>
              <a:t>Click to Add Slideshow Closing</a:t>
            </a:r>
          </a:p>
        </p:txBody>
      </p:sp>
      <p:pic>
        <p:nvPicPr>
          <p:cNvPr id="9" name="Picture 8">
            <a:extLst>
              <a:ext uri="{FF2B5EF4-FFF2-40B4-BE49-F238E27FC236}">
                <a16:creationId xmlns:a16="http://schemas.microsoft.com/office/drawing/2014/main" id="{F6D7352C-47D5-1179-1891-95A57F7DA1B0}"/>
              </a:ext>
            </a:extLst>
          </p:cNvPr>
          <p:cNvPicPr>
            <a:picLocks noChangeAspect="1"/>
          </p:cNvPicPr>
          <p:nvPr userDrawn="1"/>
        </p:nvPicPr>
        <p:blipFill>
          <a:blip r:embed="rId3"/>
          <a:stretch>
            <a:fillRect/>
          </a:stretch>
        </p:blipFill>
        <p:spPr>
          <a:xfrm>
            <a:off x="7231899" y="4138488"/>
            <a:ext cx="1283451" cy="528762"/>
          </a:xfrm>
          <a:prstGeom prst="rect">
            <a:avLst/>
          </a:prstGeom>
        </p:spPr>
      </p:pic>
      <p:sp>
        <p:nvSpPr>
          <p:cNvPr id="2" name="Text Placeholder 15">
            <a:extLst>
              <a:ext uri="{FF2B5EF4-FFF2-40B4-BE49-F238E27FC236}">
                <a16:creationId xmlns:a16="http://schemas.microsoft.com/office/drawing/2014/main" id="{514B8423-CFFD-1921-7480-8BEC78F05FFD}"/>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a website or email</a:t>
            </a:r>
          </a:p>
        </p:txBody>
      </p:sp>
      <p:sp>
        <p:nvSpPr>
          <p:cNvPr id="3" name="TextBox 4">
            <a:extLst>
              <a:ext uri="{FF2B5EF4-FFF2-40B4-BE49-F238E27FC236}">
                <a16:creationId xmlns:a16="http://schemas.microsoft.com/office/drawing/2014/main" id="{50615BBA-3709-50D7-A61C-9CF9B79E7B6F}"/>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1700543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AS - Section">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833086"/>
            <a:ext cx="6061861" cy="738664"/>
          </a:xfrm>
          <a:prstGeom prst="rect">
            <a:avLst/>
          </a:prstGeom>
        </p:spPr>
        <p:txBody>
          <a:bodyPr vert="horz" wrap="square" lIns="0" tIns="0" rIns="0" bIns="182880" rtlCol="0" anchor="b" anchorCtr="0">
            <a:spAutoFit/>
          </a:bodyPr>
          <a:lstStyle>
            <a:lvl1pPr>
              <a:lnSpc>
                <a:spcPct val="100000"/>
              </a:lnSpc>
              <a:spcBef>
                <a:spcPts val="300"/>
              </a:spcBef>
              <a:defRPr sz="3600">
                <a:solidFill>
                  <a:schemeClr val="bg1"/>
                </a:solidFill>
              </a:defRPr>
            </a:lvl1pPr>
          </a:lstStyle>
          <a:p>
            <a:r>
              <a:rPr lang="en-US"/>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2671377"/>
            <a:ext cx="6061861" cy="461665"/>
          </a:xfrm>
        </p:spPr>
        <p:txBody>
          <a:bodyPr wrap="square" anchor="t" anchorCtr="0">
            <a:noAutofit/>
          </a:bodyPr>
          <a:lstStyle>
            <a:lvl1pPr marL="0" indent="0">
              <a:lnSpc>
                <a:spcPct val="100000"/>
              </a:lnSpc>
              <a:spcBef>
                <a:spcPts val="300"/>
              </a:spcBef>
              <a:buNone/>
              <a:defRPr sz="2400">
                <a:solidFill>
                  <a:schemeClr val="bg1"/>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Section Subtitle</a:t>
            </a:r>
          </a:p>
        </p:txBody>
      </p:sp>
      <p:sp>
        <p:nvSpPr>
          <p:cNvPr id="2" name="TextBox 4">
            <a:extLst>
              <a:ext uri="{FF2B5EF4-FFF2-40B4-BE49-F238E27FC236}">
                <a16:creationId xmlns:a16="http://schemas.microsoft.com/office/drawing/2014/main" id="{BBE5A171-53B6-5D64-1680-262B90DACFE5}"/>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lumMod val="20000"/>
                    <a:lumOff val="80000"/>
                  </a:schemeClr>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3" name="Picture 6">
            <a:extLst>
              <a:ext uri="{FF2B5EF4-FFF2-40B4-BE49-F238E27FC236}">
                <a16:creationId xmlns:a16="http://schemas.microsoft.com/office/drawing/2014/main" id="{27780B26-6E86-E2AF-35C7-7B8BF24892A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13079" y="4758272"/>
            <a:ext cx="556406" cy="230961"/>
          </a:xfrm>
          <a:prstGeom prst="rect">
            <a:avLst/>
          </a:prstGeom>
        </p:spPr>
      </p:pic>
    </p:spTree>
    <p:custDataLst>
      <p:tags r:id="rId1"/>
    </p:custDataLst>
    <p:extLst>
      <p:ext uri="{BB962C8B-B14F-4D97-AF65-F5344CB8AC3E}">
        <p14:creationId xmlns:p14="http://schemas.microsoft.com/office/powerpoint/2010/main" val="935216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837020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p:cSld name="SAS - Video Only">
    <p:bg>
      <p:bgPr>
        <a:solidFill>
          <a:schemeClr val="tx1"/>
        </a:solidFill>
        <a:effectLst/>
      </p:bgPr>
    </p:bg>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D68E8285-3BE2-9990-FA54-E6AF741CC812}"/>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2" name="Picture 6">
            <a:extLst>
              <a:ext uri="{FF2B5EF4-FFF2-40B4-BE49-F238E27FC236}">
                <a16:creationId xmlns:a16="http://schemas.microsoft.com/office/drawing/2014/main" id="{9DCBE7B6-1449-C2E2-1508-3F2B78AA27F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13079" y="4758272"/>
            <a:ext cx="556406" cy="230961"/>
          </a:xfrm>
          <a:prstGeom prst="rect">
            <a:avLst/>
          </a:prstGeom>
        </p:spPr>
      </p:pic>
    </p:spTree>
    <p:custDataLst>
      <p:tags r:id="rId1"/>
    </p:custDataLst>
    <p:extLst>
      <p:ext uri="{BB962C8B-B14F-4D97-AF65-F5344CB8AC3E}">
        <p14:creationId xmlns:p14="http://schemas.microsoft.com/office/powerpoint/2010/main" val="1384545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SAS - 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83421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323088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SAS - Titl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1FD6A3-53F9-5AA7-7099-CFD8CF29E43C}"/>
              </a:ext>
            </a:extLst>
          </p:cNvPr>
          <p:cNvPicPr>
            <a:picLocks noChangeAspect="1"/>
          </p:cNvPicPr>
          <p:nvPr userDrawn="1"/>
        </p:nvPicPr>
        <p:blipFill>
          <a:blip r:embed="rId3"/>
          <a:stretch>
            <a:fillRect/>
          </a:stretch>
        </p:blipFill>
        <p:spPr>
          <a:xfrm>
            <a:off x="7231899" y="4138488"/>
            <a:ext cx="1283451" cy="528762"/>
          </a:xfrm>
          <a:prstGeom prst="rect">
            <a:avLst/>
          </a:prstGeom>
        </p:spPr>
      </p:pic>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371421"/>
            <a:ext cx="7889135" cy="738664"/>
          </a:xfrm>
          <a:prstGeom prst="rect">
            <a:avLst/>
          </a:prstGeom>
        </p:spPr>
        <p:txBody>
          <a:bodyPr vert="horz" wrap="square" lIns="0" tIns="0" rIns="0" bIns="182880" rtlCol="0" anchor="b" anchorCtr="0">
            <a:spAutoFit/>
          </a:bodyPr>
          <a:lstStyle>
            <a:lvl1pPr>
              <a:lnSpc>
                <a:spcPct val="100000"/>
              </a:lnSpc>
              <a:spcBef>
                <a:spcPts val="300"/>
              </a:spcBef>
              <a:defRPr sz="3600">
                <a:solidFill>
                  <a:schemeClr val="bg1"/>
                </a:solidFill>
              </a:defRPr>
            </a:lvl1pPr>
          </a:lstStyle>
          <a:p>
            <a:r>
              <a:rPr lang="en-US"/>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2110085"/>
            <a:ext cx="7889135" cy="461665"/>
          </a:xfrm>
        </p:spPr>
        <p:txBody>
          <a:bodyPr wrap="square">
            <a:noAutofit/>
          </a:bodyPr>
          <a:lstStyle>
            <a:lvl1pPr marL="0" indent="0">
              <a:lnSpc>
                <a:spcPct val="100000"/>
              </a:lnSpc>
              <a:spcBef>
                <a:spcPts val="300"/>
              </a:spcBef>
              <a:buNone/>
              <a:defRPr sz="2400">
                <a:solidFill>
                  <a:schemeClr val="accent3"/>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Slideshow Subtitle</a:t>
            </a:r>
          </a:p>
        </p:txBody>
      </p:sp>
      <p:sp>
        <p:nvSpPr>
          <p:cNvPr id="16" name="Text Placeholder 15">
            <a:extLst>
              <a:ext uri="{FF2B5EF4-FFF2-40B4-BE49-F238E27FC236}">
                <a16:creationId xmlns:a16="http://schemas.microsoft.com/office/drawing/2014/main" id="{30273A50-3E84-0E24-0D4A-64F939D590FA}"/>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Presenter Info</a:t>
            </a:r>
          </a:p>
        </p:txBody>
      </p:sp>
      <p:sp>
        <p:nvSpPr>
          <p:cNvPr id="2" name="TextBox 4">
            <a:extLst>
              <a:ext uri="{FF2B5EF4-FFF2-40B4-BE49-F238E27FC236}">
                <a16:creationId xmlns:a16="http://schemas.microsoft.com/office/drawing/2014/main" id="{7F487846-7C90-09E0-AF50-CA2DB82BFEFD}"/>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572906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SAS - Section">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833086"/>
            <a:ext cx="6061861" cy="738664"/>
          </a:xfrm>
          <a:prstGeom prst="rect">
            <a:avLst/>
          </a:prstGeom>
        </p:spPr>
        <p:txBody>
          <a:bodyPr vert="horz" wrap="square" lIns="0" tIns="0" rIns="0" bIns="182880" rtlCol="0" anchor="b" anchorCtr="0">
            <a:spAutoFit/>
          </a:bodyPr>
          <a:lstStyle>
            <a:lvl1pPr>
              <a:lnSpc>
                <a:spcPct val="100000"/>
              </a:lnSpc>
              <a:spcBef>
                <a:spcPts val="300"/>
              </a:spcBef>
              <a:defRPr sz="3600">
                <a:solidFill>
                  <a:schemeClr val="bg1"/>
                </a:solidFill>
              </a:defRPr>
            </a:lvl1pPr>
          </a:lstStyle>
          <a:p>
            <a:r>
              <a:rPr lang="en-US"/>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2671377"/>
            <a:ext cx="6061861" cy="461665"/>
          </a:xfrm>
        </p:spPr>
        <p:txBody>
          <a:bodyPr wrap="square" anchor="t" anchorCtr="0">
            <a:noAutofit/>
          </a:bodyPr>
          <a:lstStyle>
            <a:lvl1pPr marL="0" indent="0">
              <a:lnSpc>
                <a:spcPct val="100000"/>
              </a:lnSpc>
              <a:spcBef>
                <a:spcPts val="300"/>
              </a:spcBef>
              <a:buNone/>
              <a:defRPr sz="2400">
                <a:solidFill>
                  <a:schemeClr val="bg1"/>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Section Subtitle</a:t>
            </a:r>
          </a:p>
        </p:txBody>
      </p:sp>
      <p:sp>
        <p:nvSpPr>
          <p:cNvPr id="2" name="TextBox 4">
            <a:extLst>
              <a:ext uri="{FF2B5EF4-FFF2-40B4-BE49-F238E27FC236}">
                <a16:creationId xmlns:a16="http://schemas.microsoft.com/office/drawing/2014/main" id="{BBE5A171-53B6-5D64-1680-262B90DACFE5}"/>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lumMod val="20000"/>
                    <a:lumOff val="80000"/>
                  </a:schemeClr>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3" name="Picture 6">
            <a:extLst>
              <a:ext uri="{FF2B5EF4-FFF2-40B4-BE49-F238E27FC236}">
                <a16:creationId xmlns:a16="http://schemas.microsoft.com/office/drawing/2014/main" id="{27780B26-6E86-E2AF-35C7-7B8BF24892A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13079" y="4758272"/>
            <a:ext cx="556406" cy="230961"/>
          </a:xfrm>
          <a:prstGeom prst="rect">
            <a:avLst/>
          </a:prstGeom>
        </p:spPr>
      </p:pic>
    </p:spTree>
    <p:custDataLst>
      <p:tags r:id="rId1"/>
    </p:custDataLst>
    <p:extLst>
      <p:ext uri="{BB962C8B-B14F-4D97-AF65-F5344CB8AC3E}">
        <p14:creationId xmlns:p14="http://schemas.microsoft.com/office/powerpoint/2010/main" val="3939336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628650" y="355152"/>
            <a:ext cx="7886700" cy="387798"/>
          </a:xfrm>
          <a:prstGeom prst="rect">
            <a:avLst/>
          </a:prstGeom>
        </p:spPr>
        <p:txBody>
          <a:bodyPr vert="horz"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790598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4049127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628650" y="1200150"/>
            <a:ext cx="7886700" cy="3432573"/>
          </a:xfrm>
          <a:prstGeom prst="rect">
            <a:avLst/>
          </a:prstGeom>
        </p:spPr>
        <p:txBody>
          <a:bodyPr vert="horz" lIns="0" tIns="0" rIns="0" bIns="0" rtlCol="0">
            <a:normAutofit/>
          </a:bodyPr>
          <a:lstStyle>
            <a:lvl1pPr>
              <a:defRPr sz="1800"/>
            </a:lvl1pPr>
            <a:lvl2pPr>
              <a:defRPr sz="1400"/>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35646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628650" y="1200150"/>
            <a:ext cx="3870923" cy="343257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4644428" y="1200150"/>
            <a:ext cx="3870924" cy="343257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1522733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628650" y="161253"/>
            <a:ext cx="7886700" cy="775597"/>
          </a:xfrm>
          <a:prstGeom prst="rect">
            <a:avLst/>
          </a:prstGeom>
        </p:spPr>
        <p:txBody>
          <a:bodyPr vert="horz" wrap="square"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98612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628650" y="2183952"/>
            <a:ext cx="2214138" cy="775597"/>
          </a:xfrm>
          <a:prstGeom prst="rect">
            <a:avLst/>
          </a:prstGeom>
        </p:spPr>
        <p:txBody>
          <a:bodyPr vert="horz" wrap="square"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959446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628650" y="2960498"/>
            <a:ext cx="2502175" cy="274691"/>
          </a:xfrm>
          <a:prstGeom prst="rect">
            <a:avLst/>
          </a:prstGeom>
        </p:spPr>
        <p:txBody>
          <a:bodyPr wrap="square" anchor="t">
            <a:no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
        <p:nvSpPr>
          <p:cNvPr id="3" name="Title 2">
            <a:extLst>
              <a:ext uri="{FF2B5EF4-FFF2-40B4-BE49-F238E27FC236}">
                <a16:creationId xmlns:a16="http://schemas.microsoft.com/office/drawing/2014/main" id="{E84AF2B1-1A71-31A3-C679-D3E1148BD910}"/>
              </a:ext>
            </a:extLst>
          </p:cNvPr>
          <p:cNvSpPr>
            <a:spLocks noGrp="1"/>
          </p:cNvSpPr>
          <p:nvPr>
            <p:ph type="title" hasCustomPrompt="1"/>
          </p:nvPr>
        </p:nvSpPr>
        <p:spPr>
          <a:xfrm>
            <a:off x="626216" y="2076808"/>
            <a:ext cx="2500884" cy="775597"/>
          </a:xfrm>
        </p:spPr>
        <p:txBody>
          <a:bodyPr vert="horz" wrap="square" lIns="0" tIns="0" rIns="0" bIns="0" rtlCol="0" anchor="b" anchorCtr="0">
            <a:spAutoFit/>
          </a:bodyPr>
          <a:lstStyle>
            <a:lvl1pPr>
              <a:defRPr lang="en-US"/>
            </a:lvl1pPr>
          </a:lstStyle>
          <a:p>
            <a:pPr marL="0" lvl="0">
              <a:lnSpc>
                <a:spcPct val="90000"/>
              </a:lnSpc>
              <a:spcBef>
                <a:spcPct val="0"/>
              </a:spcBef>
              <a:buNone/>
            </a:pPr>
            <a:r>
              <a:rPr lang="en-US"/>
              <a:t>Click to Add Slide Title</a:t>
            </a:r>
          </a:p>
        </p:txBody>
      </p:sp>
    </p:spTree>
    <p:custDataLst>
      <p:tags r:id="rId1"/>
    </p:custDataLst>
    <p:extLst>
      <p:ext uri="{BB962C8B-B14F-4D97-AF65-F5344CB8AC3E}">
        <p14:creationId xmlns:p14="http://schemas.microsoft.com/office/powerpoint/2010/main" val="3270837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SAS - Closing">
    <p:bg>
      <p:bgPr>
        <a:solidFill>
          <a:schemeClr val="bg2"/>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925420"/>
            <a:ext cx="6531567" cy="1292662"/>
          </a:xfrm>
          <a:prstGeom prst="rect">
            <a:avLst/>
          </a:prstGeom>
        </p:spPr>
        <p:txBody>
          <a:bodyPr vert="horz" wrap="square" lIns="0" tIns="0" rIns="0" bIns="182880" rtlCol="0" anchor="ctr" anchorCtr="0">
            <a:spAutoFit/>
          </a:bodyPr>
          <a:lstStyle>
            <a:lvl1pPr>
              <a:lnSpc>
                <a:spcPct val="100000"/>
              </a:lnSpc>
              <a:spcBef>
                <a:spcPts val="300"/>
              </a:spcBef>
              <a:defRPr sz="3600">
                <a:solidFill>
                  <a:schemeClr val="bg1"/>
                </a:solidFill>
              </a:defRPr>
            </a:lvl1pPr>
          </a:lstStyle>
          <a:p>
            <a:r>
              <a:rPr lang="en-US"/>
              <a:t>Click to Add Slideshow Closing</a:t>
            </a:r>
          </a:p>
        </p:txBody>
      </p:sp>
      <p:pic>
        <p:nvPicPr>
          <p:cNvPr id="9" name="Picture 8">
            <a:extLst>
              <a:ext uri="{FF2B5EF4-FFF2-40B4-BE49-F238E27FC236}">
                <a16:creationId xmlns:a16="http://schemas.microsoft.com/office/drawing/2014/main" id="{F6D7352C-47D5-1179-1891-95A57F7DA1B0}"/>
              </a:ext>
            </a:extLst>
          </p:cNvPr>
          <p:cNvPicPr>
            <a:picLocks noChangeAspect="1"/>
          </p:cNvPicPr>
          <p:nvPr userDrawn="1"/>
        </p:nvPicPr>
        <p:blipFill>
          <a:blip r:embed="rId3"/>
          <a:stretch>
            <a:fillRect/>
          </a:stretch>
        </p:blipFill>
        <p:spPr>
          <a:xfrm>
            <a:off x="7231899" y="4138488"/>
            <a:ext cx="1283451" cy="528762"/>
          </a:xfrm>
          <a:prstGeom prst="rect">
            <a:avLst/>
          </a:prstGeom>
        </p:spPr>
      </p:pic>
      <p:sp>
        <p:nvSpPr>
          <p:cNvPr id="2" name="Text Placeholder 15">
            <a:extLst>
              <a:ext uri="{FF2B5EF4-FFF2-40B4-BE49-F238E27FC236}">
                <a16:creationId xmlns:a16="http://schemas.microsoft.com/office/drawing/2014/main" id="{514B8423-CFFD-1921-7480-8BEC78F05FFD}"/>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a website or email</a:t>
            </a:r>
          </a:p>
        </p:txBody>
      </p:sp>
      <p:sp>
        <p:nvSpPr>
          <p:cNvPr id="3" name="TextBox 4">
            <a:extLst>
              <a:ext uri="{FF2B5EF4-FFF2-40B4-BE49-F238E27FC236}">
                <a16:creationId xmlns:a16="http://schemas.microsoft.com/office/drawing/2014/main" id="{50615BBA-3709-50D7-A61C-9CF9B79E7B6F}"/>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2377329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930828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p:cSld name="SAS - Video Only">
    <p:bg>
      <p:bgPr>
        <a:solidFill>
          <a:schemeClr val="tx1"/>
        </a:solidFill>
        <a:effectLst/>
      </p:bgPr>
    </p:bg>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D68E8285-3BE2-9990-FA54-E6AF741CC812}"/>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2" name="Picture 6">
            <a:extLst>
              <a:ext uri="{FF2B5EF4-FFF2-40B4-BE49-F238E27FC236}">
                <a16:creationId xmlns:a16="http://schemas.microsoft.com/office/drawing/2014/main" id="{9DCBE7B6-1449-C2E2-1508-3F2B78AA27F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13079" y="4758272"/>
            <a:ext cx="556406" cy="230961"/>
          </a:xfrm>
          <a:prstGeom prst="rect">
            <a:avLst/>
          </a:prstGeom>
        </p:spPr>
      </p:pic>
    </p:spTree>
    <p:custDataLst>
      <p:tags r:id="rId1"/>
    </p:custDataLst>
    <p:extLst>
      <p:ext uri="{BB962C8B-B14F-4D97-AF65-F5344CB8AC3E}">
        <p14:creationId xmlns:p14="http://schemas.microsoft.com/office/powerpoint/2010/main" val="133164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177EF-B747-B0C7-D046-C0EA7B29B00B}"/>
              </a:ext>
            </a:extLst>
          </p:cNvPr>
          <p:cNvSpPr>
            <a:spLocks noGrp="1"/>
          </p:cNvSpPr>
          <p:nvPr>
            <p:ph type="title"/>
          </p:nvPr>
        </p:nvSpPr>
        <p:spPr/>
        <p:txBody>
          <a:bodyPr/>
          <a:lstStyle/>
          <a:p>
            <a:r>
              <a:rPr lang="en-US"/>
              <a:t>Click to edit Master title style</a:t>
            </a:r>
          </a:p>
        </p:txBody>
      </p:sp>
      <p:sp>
        <p:nvSpPr>
          <p:cNvPr id="3" name="Google Shape;955;p115">
            <a:extLst>
              <a:ext uri="{FF2B5EF4-FFF2-40B4-BE49-F238E27FC236}">
                <a16:creationId xmlns:a16="http://schemas.microsoft.com/office/drawing/2014/main" id="{7BC8C847-B19E-01E0-BE54-9C116E1F94B1}"/>
              </a:ext>
            </a:extLst>
          </p:cNvPr>
          <p:cNvSpPr/>
          <p:nvPr userDrawn="1"/>
        </p:nvSpPr>
        <p:spPr>
          <a:xfrm>
            <a:off x="3641975" y="745050"/>
            <a:ext cx="5496224" cy="4393814"/>
          </a:xfrm>
          <a:custGeom>
            <a:avLst/>
            <a:gdLst/>
            <a:ahLst/>
            <a:cxnLst/>
            <a:rect l="l" t="t" r="r" b="b"/>
            <a:pathLst>
              <a:path w="5007949" h="4003475" extrusionOk="0">
                <a:moveTo>
                  <a:pt x="4935156" y="0"/>
                </a:moveTo>
                <a:lnTo>
                  <a:pt x="5007949" y="105276"/>
                </a:lnTo>
                <a:lnTo>
                  <a:pt x="5007949" y="1234486"/>
                </a:lnTo>
                <a:lnTo>
                  <a:pt x="4939209" y="1274285"/>
                </a:lnTo>
                <a:cubicBezTo>
                  <a:pt x="4434859" y="1570538"/>
                  <a:pt x="4313784" y="1701830"/>
                  <a:pt x="3818784" y="2004147"/>
                </a:cubicBezTo>
                <a:cubicBezTo>
                  <a:pt x="3969535" y="1955921"/>
                  <a:pt x="4581526" y="1646661"/>
                  <a:pt x="4733989" y="1601149"/>
                </a:cubicBezTo>
                <a:lnTo>
                  <a:pt x="5007949" y="1958346"/>
                </a:lnTo>
                <a:lnTo>
                  <a:pt x="5007949" y="2609486"/>
                </a:lnTo>
                <a:lnTo>
                  <a:pt x="4908818" y="2678995"/>
                </a:lnTo>
                <a:cubicBezTo>
                  <a:pt x="4397724" y="3041825"/>
                  <a:pt x="3843459" y="3466587"/>
                  <a:pt x="3321488" y="3908975"/>
                </a:cubicBezTo>
                <a:lnTo>
                  <a:pt x="3212904" y="4003475"/>
                </a:lnTo>
                <a:lnTo>
                  <a:pt x="1492664" y="4003475"/>
                </a:lnTo>
                <a:lnTo>
                  <a:pt x="1599740" y="3879019"/>
                </a:lnTo>
                <a:cubicBezTo>
                  <a:pt x="1739051" y="3719565"/>
                  <a:pt x="1879585" y="3567297"/>
                  <a:pt x="2018058" y="3436887"/>
                </a:cubicBezTo>
                <a:cubicBezTo>
                  <a:pt x="1684874" y="3573927"/>
                  <a:pt x="1337745" y="3795714"/>
                  <a:pt x="1002940" y="3984877"/>
                </a:cubicBezTo>
                <a:lnTo>
                  <a:pt x="969082" y="4003475"/>
                </a:lnTo>
                <a:lnTo>
                  <a:pt x="555628" y="4003475"/>
                </a:lnTo>
                <a:lnTo>
                  <a:pt x="0" y="3269450"/>
                </a:lnTo>
                <a:cubicBezTo>
                  <a:pt x="1824695" y="1800156"/>
                  <a:pt x="2529176" y="1337969"/>
                  <a:pt x="4545455" y="217092"/>
                </a:cubicBezTo>
                <a:lnTo>
                  <a:pt x="4935156" y="0"/>
                </a:lnTo>
                <a:close/>
              </a:path>
            </a:pathLst>
          </a:custGeom>
          <a:solidFill>
            <a:srgbClr val="7AF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rgbClr val="FFFFFF"/>
              </a:solidFill>
              <a:latin typeface="Avenir Next" panose="020B0503020202020204" pitchFamily="34" charset="0"/>
              <a:ea typeface="Inter"/>
              <a:cs typeface="Calibri" panose="020F0502020204030204" pitchFamily="34" charset="0"/>
              <a:sym typeface="Inter"/>
            </a:endParaRPr>
          </a:p>
        </p:txBody>
      </p:sp>
    </p:spTree>
    <p:extLst>
      <p:ext uri="{BB962C8B-B14F-4D97-AF65-F5344CB8AC3E}">
        <p14:creationId xmlns:p14="http://schemas.microsoft.com/office/powerpoint/2010/main" val="576909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SAS - Titl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1FD6A3-53F9-5AA7-7099-CFD8CF29E43C}"/>
              </a:ext>
            </a:extLst>
          </p:cNvPr>
          <p:cNvPicPr>
            <a:picLocks noChangeAspect="1"/>
          </p:cNvPicPr>
          <p:nvPr userDrawn="1"/>
        </p:nvPicPr>
        <p:blipFill>
          <a:blip r:embed="rId3"/>
          <a:stretch>
            <a:fillRect/>
          </a:stretch>
        </p:blipFill>
        <p:spPr>
          <a:xfrm>
            <a:off x="7231899" y="4138488"/>
            <a:ext cx="1283451" cy="528762"/>
          </a:xfrm>
          <a:prstGeom prst="rect">
            <a:avLst/>
          </a:prstGeom>
        </p:spPr>
      </p:pic>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371421"/>
            <a:ext cx="7889135" cy="738664"/>
          </a:xfrm>
          <a:prstGeom prst="rect">
            <a:avLst/>
          </a:prstGeom>
        </p:spPr>
        <p:txBody>
          <a:bodyPr vert="horz" wrap="square" lIns="0" tIns="0" rIns="0" bIns="182880" rtlCol="0" anchor="b" anchorCtr="0">
            <a:spAutoFit/>
          </a:bodyPr>
          <a:lstStyle>
            <a:lvl1pPr>
              <a:lnSpc>
                <a:spcPct val="100000"/>
              </a:lnSpc>
              <a:spcBef>
                <a:spcPts val="300"/>
              </a:spcBef>
              <a:defRPr sz="3600">
                <a:solidFill>
                  <a:schemeClr val="bg1"/>
                </a:solidFill>
              </a:defRPr>
            </a:lvl1pPr>
          </a:lstStyle>
          <a:p>
            <a:r>
              <a:rPr lang="en-US"/>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2110085"/>
            <a:ext cx="7889135" cy="461665"/>
          </a:xfrm>
        </p:spPr>
        <p:txBody>
          <a:bodyPr wrap="square">
            <a:noAutofit/>
          </a:bodyPr>
          <a:lstStyle>
            <a:lvl1pPr marL="0" indent="0">
              <a:lnSpc>
                <a:spcPct val="100000"/>
              </a:lnSpc>
              <a:spcBef>
                <a:spcPts val="300"/>
              </a:spcBef>
              <a:buNone/>
              <a:defRPr sz="2400">
                <a:solidFill>
                  <a:schemeClr val="accent3"/>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Slideshow Subtitle</a:t>
            </a:r>
          </a:p>
        </p:txBody>
      </p:sp>
      <p:sp>
        <p:nvSpPr>
          <p:cNvPr id="16" name="Text Placeholder 15">
            <a:extLst>
              <a:ext uri="{FF2B5EF4-FFF2-40B4-BE49-F238E27FC236}">
                <a16:creationId xmlns:a16="http://schemas.microsoft.com/office/drawing/2014/main" id="{30273A50-3E84-0E24-0D4A-64F939D590FA}"/>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Presenter Info</a:t>
            </a:r>
          </a:p>
        </p:txBody>
      </p:sp>
      <p:sp>
        <p:nvSpPr>
          <p:cNvPr id="2" name="TextBox 4">
            <a:extLst>
              <a:ext uri="{FF2B5EF4-FFF2-40B4-BE49-F238E27FC236}">
                <a16:creationId xmlns:a16="http://schemas.microsoft.com/office/drawing/2014/main" id="{7F487846-7C90-09E0-AF50-CA2DB82BFEFD}"/>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1489942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SAS - Section">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833086"/>
            <a:ext cx="6061861" cy="738664"/>
          </a:xfrm>
          <a:prstGeom prst="rect">
            <a:avLst/>
          </a:prstGeom>
        </p:spPr>
        <p:txBody>
          <a:bodyPr vert="horz" wrap="square" lIns="0" tIns="0" rIns="0" bIns="182880" rtlCol="0" anchor="b" anchorCtr="0">
            <a:spAutoFit/>
          </a:bodyPr>
          <a:lstStyle>
            <a:lvl1pPr>
              <a:lnSpc>
                <a:spcPct val="100000"/>
              </a:lnSpc>
              <a:spcBef>
                <a:spcPts val="300"/>
              </a:spcBef>
              <a:defRPr sz="3600">
                <a:solidFill>
                  <a:schemeClr val="bg1"/>
                </a:solidFill>
              </a:defRPr>
            </a:lvl1pPr>
          </a:lstStyle>
          <a:p>
            <a:r>
              <a:rPr lang="en-US"/>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2671377"/>
            <a:ext cx="6061861" cy="461665"/>
          </a:xfrm>
        </p:spPr>
        <p:txBody>
          <a:bodyPr wrap="square" anchor="t" anchorCtr="0">
            <a:noAutofit/>
          </a:bodyPr>
          <a:lstStyle>
            <a:lvl1pPr marL="0" indent="0">
              <a:lnSpc>
                <a:spcPct val="100000"/>
              </a:lnSpc>
              <a:spcBef>
                <a:spcPts val="300"/>
              </a:spcBef>
              <a:buNone/>
              <a:defRPr sz="2400">
                <a:solidFill>
                  <a:schemeClr val="bg1"/>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Section Subtitle</a:t>
            </a:r>
          </a:p>
        </p:txBody>
      </p:sp>
      <p:sp>
        <p:nvSpPr>
          <p:cNvPr id="2" name="TextBox 4">
            <a:extLst>
              <a:ext uri="{FF2B5EF4-FFF2-40B4-BE49-F238E27FC236}">
                <a16:creationId xmlns:a16="http://schemas.microsoft.com/office/drawing/2014/main" id="{BBE5A171-53B6-5D64-1680-262B90DACFE5}"/>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lumMod val="20000"/>
                    <a:lumOff val="80000"/>
                  </a:schemeClr>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3" name="Picture 6">
            <a:extLst>
              <a:ext uri="{FF2B5EF4-FFF2-40B4-BE49-F238E27FC236}">
                <a16:creationId xmlns:a16="http://schemas.microsoft.com/office/drawing/2014/main" id="{27780B26-6E86-E2AF-35C7-7B8BF24892A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13079" y="4758272"/>
            <a:ext cx="556406" cy="230961"/>
          </a:xfrm>
          <a:prstGeom prst="rect">
            <a:avLst/>
          </a:prstGeom>
        </p:spPr>
      </p:pic>
    </p:spTree>
    <p:custDataLst>
      <p:tags r:id="rId1"/>
    </p:custDataLst>
    <p:extLst>
      <p:ext uri="{BB962C8B-B14F-4D97-AF65-F5344CB8AC3E}">
        <p14:creationId xmlns:p14="http://schemas.microsoft.com/office/powerpoint/2010/main" val="1562855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628650" y="355152"/>
            <a:ext cx="7886700" cy="387798"/>
          </a:xfrm>
          <a:prstGeom prst="rect">
            <a:avLst/>
          </a:prstGeom>
        </p:spPr>
        <p:txBody>
          <a:bodyPr vert="horz"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164221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183119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189890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628650" y="1200150"/>
            <a:ext cx="7886700" cy="3432573"/>
          </a:xfrm>
          <a:prstGeom prst="rect">
            <a:avLst/>
          </a:prstGeom>
        </p:spPr>
        <p:txBody>
          <a:bodyPr vert="horz" lIns="0" tIns="0" rIns="0" bIns="0" rtlCol="0">
            <a:normAutofit/>
          </a:bodyPr>
          <a:lstStyle>
            <a:lvl1pPr>
              <a:defRPr sz="1800"/>
            </a:lvl1pPr>
            <a:lvl2pPr>
              <a:defRPr sz="1400"/>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4181680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628650" y="1200150"/>
            <a:ext cx="3870923" cy="343257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4644428" y="1200150"/>
            <a:ext cx="3870924" cy="343257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1000323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628650" y="2183952"/>
            <a:ext cx="2214138" cy="775597"/>
          </a:xfrm>
          <a:prstGeom prst="rect">
            <a:avLst/>
          </a:prstGeom>
        </p:spPr>
        <p:txBody>
          <a:bodyPr vert="horz" wrap="square"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2689521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628650" y="2960498"/>
            <a:ext cx="2502175" cy="274691"/>
          </a:xfrm>
          <a:prstGeom prst="rect">
            <a:avLst/>
          </a:prstGeom>
        </p:spPr>
        <p:txBody>
          <a:bodyPr wrap="square" anchor="t">
            <a:no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
        <p:nvSpPr>
          <p:cNvPr id="3" name="Title 2">
            <a:extLst>
              <a:ext uri="{FF2B5EF4-FFF2-40B4-BE49-F238E27FC236}">
                <a16:creationId xmlns:a16="http://schemas.microsoft.com/office/drawing/2014/main" id="{E84AF2B1-1A71-31A3-C679-D3E1148BD910}"/>
              </a:ext>
            </a:extLst>
          </p:cNvPr>
          <p:cNvSpPr>
            <a:spLocks noGrp="1"/>
          </p:cNvSpPr>
          <p:nvPr>
            <p:ph type="title" hasCustomPrompt="1"/>
          </p:nvPr>
        </p:nvSpPr>
        <p:spPr>
          <a:xfrm>
            <a:off x="626216" y="2076808"/>
            <a:ext cx="2500884" cy="775597"/>
          </a:xfrm>
        </p:spPr>
        <p:txBody>
          <a:bodyPr vert="horz" wrap="square" lIns="0" tIns="0" rIns="0" bIns="0" rtlCol="0" anchor="b" anchorCtr="0">
            <a:spAutoFit/>
          </a:bodyPr>
          <a:lstStyle>
            <a:lvl1pPr>
              <a:defRPr lang="en-US"/>
            </a:lvl1pPr>
          </a:lstStyle>
          <a:p>
            <a:pPr marL="0" lvl="0">
              <a:lnSpc>
                <a:spcPct val="90000"/>
              </a:lnSpc>
              <a:spcBef>
                <a:spcPct val="0"/>
              </a:spcBef>
              <a:buNone/>
            </a:pPr>
            <a:r>
              <a:rPr lang="en-US"/>
              <a:t>Click to Add Slide Title</a:t>
            </a:r>
          </a:p>
        </p:txBody>
      </p:sp>
    </p:spTree>
    <p:custDataLst>
      <p:tags r:id="rId1"/>
    </p:custDataLst>
    <p:extLst>
      <p:ext uri="{BB962C8B-B14F-4D97-AF65-F5344CB8AC3E}">
        <p14:creationId xmlns:p14="http://schemas.microsoft.com/office/powerpoint/2010/main" val="4238735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preserve="1" userDrawn="1">
  <p:cSld name="SAS - Closing">
    <p:bg>
      <p:bgPr>
        <a:solidFill>
          <a:schemeClr val="bg2"/>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925420"/>
            <a:ext cx="6531567" cy="1292662"/>
          </a:xfrm>
          <a:prstGeom prst="rect">
            <a:avLst/>
          </a:prstGeom>
        </p:spPr>
        <p:txBody>
          <a:bodyPr vert="horz" wrap="square" lIns="0" tIns="0" rIns="0" bIns="182880" rtlCol="0" anchor="ctr" anchorCtr="0">
            <a:spAutoFit/>
          </a:bodyPr>
          <a:lstStyle>
            <a:lvl1pPr>
              <a:lnSpc>
                <a:spcPct val="100000"/>
              </a:lnSpc>
              <a:spcBef>
                <a:spcPts val="300"/>
              </a:spcBef>
              <a:defRPr sz="3600">
                <a:solidFill>
                  <a:schemeClr val="bg1"/>
                </a:solidFill>
              </a:defRPr>
            </a:lvl1pPr>
          </a:lstStyle>
          <a:p>
            <a:r>
              <a:rPr lang="en-US"/>
              <a:t>Click to Add Slideshow Closing</a:t>
            </a:r>
          </a:p>
        </p:txBody>
      </p:sp>
      <p:pic>
        <p:nvPicPr>
          <p:cNvPr id="9" name="Picture 8">
            <a:extLst>
              <a:ext uri="{FF2B5EF4-FFF2-40B4-BE49-F238E27FC236}">
                <a16:creationId xmlns:a16="http://schemas.microsoft.com/office/drawing/2014/main" id="{F6D7352C-47D5-1179-1891-95A57F7DA1B0}"/>
              </a:ext>
            </a:extLst>
          </p:cNvPr>
          <p:cNvPicPr>
            <a:picLocks noChangeAspect="1"/>
          </p:cNvPicPr>
          <p:nvPr userDrawn="1"/>
        </p:nvPicPr>
        <p:blipFill>
          <a:blip r:embed="rId3"/>
          <a:stretch>
            <a:fillRect/>
          </a:stretch>
        </p:blipFill>
        <p:spPr>
          <a:xfrm>
            <a:off x="7231899" y="4138488"/>
            <a:ext cx="1283451" cy="528762"/>
          </a:xfrm>
          <a:prstGeom prst="rect">
            <a:avLst/>
          </a:prstGeom>
        </p:spPr>
      </p:pic>
      <p:sp>
        <p:nvSpPr>
          <p:cNvPr id="2" name="Text Placeholder 15">
            <a:extLst>
              <a:ext uri="{FF2B5EF4-FFF2-40B4-BE49-F238E27FC236}">
                <a16:creationId xmlns:a16="http://schemas.microsoft.com/office/drawing/2014/main" id="{514B8423-CFFD-1921-7480-8BEC78F05FFD}"/>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a website or email</a:t>
            </a:r>
          </a:p>
        </p:txBody>
      </p:sp>
      <p:sp>
        <p:nvSpPr>
          <p:cNvPr id="3" name="TextBox 4">
            <a:extLst>
              <a:ext uri="{FF2B5EF4-FFF2-40B4-BE49-F238E27FC236}">
                <a16:creationId xmlns:a16="http://schemas.microsoft.com/office/drawing/2014/main" id="{50615BBA-3709-50D7-A61C-9CF9B79E7B6F}"/>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2190503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1550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preserve="1">
  <p:cSld name="SAS - Video Only">
    <p:bg>
      <p:bgPr>
        <a:solidFill>
          <a:schemeClr val="tx1"/>
        </a:solidFill>
        <a:effectLst/>
      </p:bgPr>
    </p:bg>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D68E8285-3BE2-9990-FA54-E6AF741CC812}"/>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2" name="Picture 6">
            <a:extLst>
              <a:ext uri="{FF2B5EF4-FFF2-40B4-BE49-F238E27FC236}">
                <a16:creationId xmlns:a16="http://schemas.microsoft.com/office/drawing/2014/main" id="{9DCBE7B6-1449-C2E2-1508-3F2B78AA27F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13079" y="4758272"/>
            <a:ext cx="556406" cy="230961"/>
          </a:xfrm>
          <a:prstGeom prst="rect">
            <a:avLst/>
          </a:prstGeom>
        </p:spPr>
      </p:pic>
    </p:spTree>
    <p:custDataLst>
      <p:tags r:id="rId1"/>
    </p:custDataLst>
    <p:extLst>
      <p:ext uri="{BB962C8B-B14F-4D97-AF65-F5344CB8AC3E}">
        <p14:creationId xmlns:p14="http://schemas.microsoft.com/office/powerpoint/2010/main" val="3483277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cSld name="Title &amp; Subtitle - Blank">
    <p:bg>
      <p:bgPr>
        <a:solidFill>
          <a:schemeClr val="bg1"/>
        </a:solid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378BB54D-2435-B615-0018-A20D52558BC1}"/>
              </a:ext>
            </a:extLst>
          </p:cNvPr>
          <p:cNvSpPr>
            <a:spLocks noGrp="1"/>
          </p:cNvSpPr>
          <p:nvPr>
            <p:ph type="body" sz="quarter" idx="10" hasCustomPrompt="1"/>
          </p:nvPr>
        </p:nvSpPr>
        <p:spPr>
          <a:xfrm>
            <a:off x="419101" y="912021"/>
            <a:ext cx="8305801" cy="457200"/>
          </a:xfrm>
          <a:prstGeom prst="rect">
            <a:avLst/>
          </a:prstGeom>
        </p:spPr>
        <p:txBody>
          <a:bodyPr vert="horz" lIns="91440" tIns="45720" rIns="91440" bIns="45720" rtlCol="0" anchor="t">
            <a:normAutofit/>
          </a:bodyPr>
          <a:lstStyle>
            <a:lvl1pPr marL="0" indent="0" algn="ctr">
              <a:buNone/>
              <a:defRPr lang="en-US" sz="2100">
                <a:solidFill>
                  <a:schemeClr val="accent1"/>
                </a:solidFill>
              </a:defRPr>
            </a:lvl1pPr>
          </a:lstStyle>
          <a:p>
            <a:pPr marL="228612" lvl="0" indent="-228612" algn="ctr" defTabSz="685835">
              <a:lnSpc>
                <a:spcPct val="85000"/>
              </a:lnSpc>
              <a:spcBef>
                <a:spcPts val="801"/>
              </a:spcBef>
              <a:buClr>
                <a:schemeClr val="accent1"/>
              </a:buClr>
            </a:pPr>
            <a:r>
              <a:rPr lang="en-US"/>
              <a:t>Click to edit master text styles</a:t>
            </a:r>
          </a:p>
        </p:txBody>
      </p:sp>
      <p:sp>
        <p:nvSpPr>
          <p:cNvPr id="10" name="Title Placeholder 1">
            <a:extLst>
              <a:ext uri="{FF2B5EF4-FFF2-40B4-BE49-F238E27FC236}">
                <a16:creationId xmlns:a16="http://schemas.microsoft.com/office/drawing/2014/main" id="{DE581726-BFC8-648C-EC01-7416D239EB82}"/>
              </a:ext>
            </a:extLst>
          </p:cNvPr>
          <p:cNvSpPr>
            <a:spLocks noGrp="1"/>
          </p:cNvSpPr>
          <p:nvPr>
            <p:ph type="title" hasCustomPrompt="1"/>
          </p:nvPr>
        </p:nvSpPr>
        <p:spPr>
          <a:xfrm>
            <a:off x="419100" y="456010"/>
            <a:ext cx="8296275" cy="457200"/>
          </a:xfrm>
          <a:prstGeom prst="rect">
            <a:avLst/>
          </a:prstGeom>
        </p:spPr>
        <p:txBody>
          <a:bodyPr vert="horz" lIns="91440" tIns="45720" rIns="91440" bIns="45720" rtlCol="0" anchor="b">
            <a:normAutofit/>
          </a:bodyPr>
          <a:lstStyle>
            <a:lvl1pPr algn="ctr">
              <a:defRPr lang="en-US" sz="3201" b="0" cap="none" baseline="0"/>
            </a:lvl1pPr>
          </a:lstStyle>
          <a:p>
            <a:pPr lvl="0" algn="ctr" defTabSz="685835"/>
            <a:r>
              <a:rPr lang="en-US"/>
              <a:t>Click to edit master title style</a:t>
            </a:r>
          </a:p>
        </p:txBody>
      </p:sp>
    </p:spTree>
    <p:custDataLst>
      <p:tags r:id="rId1"/>
    </p:custDataLst>
    <p:extLst>
      <p:ext uri="{BB962C8B-B14F-4D97-AF65-F5344CB8AC3E}">
        <p14:creationId xmlns:p14="http://schemas.microsoft.com/office/powerpoint/2010/main" val="142083349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cSld name="SAS - Content with Caption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E60C6F-E980-EE42-AE99-4BF9E126C012}"/>
              </a:ext>
            </a:extLst>
          </p:cNvPr>
          <p:cNvSpPr/>
          <p:nvPr/>
        </p:nvSpPr>
        <p:spPr>
          <a:xfrm>
            <a:off x="0" y="0"/>
            <a:ext cx="3127248" cy="5143500"/>
          </a:xfrm>
          <a:prstGeom prst="rect">
            <a:avLst/>
          </a:prstGeom>
          <a:gradFill flip="none" rotWithShape="1">
            <a:gsLst>
              <a:gs pos="0">
                <a:schemeClr val="tx2">
                  <a:lumMod val="90000"/>
                  <a:lumOff val="1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3" name="Title 1">
            <a:extLst>
              <a:ext uri="{FF2B5EF4-FFF2-40B4-BE49-F238E27FC236}">
                <a16:creationId xmlns:a16="http://schemas.microsoft.com/office/drawing/2014/main" id="{32F2FC9C-401F-5C4C-88BC-0A45460C4F9C}"/>
              </a:ext>
            </a:extLst>
          </p:cNvPr>
          <p:cNvSpPr>
            <a:spLocks noGrp="1"/>
          </p:cNvSpPr>
          <p:nvPr>
            <p:ph type="title" hasCustomPrompt="1"/>
          </p:nvPr>
        </p:nvSpPr>
        <p:spPr>
          <a:xfrm>
            <a:off x="0" y="228887"/>
            <a:ext cx="3127248" cy="249299"/>
          </a:xfrm>
        </p:spPr>
        <p:txBody>
          <a:bodyPr lIns="91440" rIns="91440" anchor="t" anchorCtr="0">
            <a:spAutoFit/>
          </a:bodyPr>
          <a:lstStyle>
            <a:lvl1pPr algn="ctr" defTabSz="182880">
              <a:spcBef>
                <a:spcPts val="0"/>
              </a:spcBef>
              <a:defRPr sz="1800" baseline="0">
                <a:solidFill>
                  <a:schemeClr val="accent1">
                    <a:lumMod val="60000"/>
                    <a:lumOff val="40000"/>
                  </a:schemeClr>
                </a:solidFill>
                <a:effectLst/>
                <a:latin typeface="+mj-lt"/>
              </a:defRPr>
            </a:lvl1pPr>
          </a:lstStyle>
          <a:p>
            <a:r>
              <a:rPr lang="en-US"/>
              <a:t>Click to add title</a:t>
            </a:r>
          </a:p>
        </p:txBody>
      </p:sp>
      <p:sp>
        <p:nvSpPr>
          <p:cNvPr id="4" name="Text Placeholder 4">
            <a:extLst>
              <a:ext uri="{FF2B5EF4-FFF2-40B4-BE49-F238E27FC236}">
                <a16:creationId xmlns:a16="http://schemas.microsoft.com/office/drawing/2014/main" id="{0ADB52DD-F50B-834D-99B3-5D1C55A9E47D}"/>
              </a:ext>
            </a:extLst>
          </p:cNvPr>
          <p:cNvSpPr>
            <a:spLocks noGrp="1"/>
          </p:cNvSpPr>
          <p:nvPr>
            <p:ph type="body" sz="quarter" idx="13" hasCustomPrompt="1"/>
          </p:nvPr>
        </p:nvSpPr>
        <p:spPr>
          <a:xfrm>
            <a:off x="411480" y="996695"/>
            <a:ext cx="2304288" cy="523220"/>
          </a:xfrm>
        </p:spPr>
        <p:txBody>
          <a:bodyPr wrap="square" anchor="t" anchorCtr="0">
            <a:spAutoFit/>
          </a:bodyPr>
          <a:lstStyle>
            <a:lvl1pPr marL="0" indent="-182880" algn="l">
              <a:buFont typeface="Arial" pitchFamily="34" charset="0"/>
              <a:buNone/>
              <a:defRPr sz="2000" b="0" cap="none" baseline="0">
                <a:solidFill>
                  <a:schemeClr val="bg1">
                    <a:lumMod val="85000"/>
                  </a:schemeClr>
                </a:solidFill>
                <a:effectLst/>
                <a:latin typeface="+mn-lt"/>
              </a:defRPr>
            </a:lvl1pPr>
          </a:lstStyle>
          <a:p>
            <a:pPr lvl="0"/>
            <a:r>
              <a:rPr lang="en-US"/>
              <a:t>Click to edit caption text</a:t>
            </a:r>
          </a:p>
        </p:txBody>
      </p:sp>
      <p:sp>
        <p:nvSpPr>
          <p:cNvPr id="6" name="Text Placeholder 2">
            <a:extLst>
              <a:ext uri="{FF2B5EF4-FFF2-40B4-BE49-F238E27FC236}">
                <a16:creationId xmlns:a16="http://schemas.microsoft.com/office/drawing/2014/main" id="{AC4D2804-3DAD-EE40-936A-43F13F80C8DF}"/>
              </a:ext>
            </a:extLst>
          </p:cNvPr>
          <p:cNvSpPr>
            <a:spLocks noGrp="1"/>
          </p:cNvSpPr>
          <p:nvPr>
            <p:ph type="body" sz="quarter" idx="11" hasCustomPrompt="1"/>
          </p:nvPr>
        </p:nvSpPr>
        <p:spPr>
          <a:xfrm>
            <a:off x="3127248"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60000"/>
                    <a:lumOff val="40000"/>
                  </a:schemeClr>
                </a:solidFill>
                <a:effectLst/>
                <a:latin typeface="+mj-lt"/>
              </a:defRPr>
            </a:lvl1pPr>
          </a:lstStyle>
          <a:p>
            <a:pPr lvl="0"/>
            <a:r>
              <a:rPr lang="en-US"/>
              <a:t>Click to add subtitle</a:t>
            </a:r>
          </a:p>
        </p:txBody>
      </p:sp>
      <p:sp>
        <p:nvSpPr>
          <p:cNvPr id="7" name="Content Placeholder 3">
            <a:extLst>
              <a:ext uri="{FF2B5EF4-FFF2-40B4-BE49-F238E27FC236}">
                <a16:creationId xmlns:a16="http://schemas.microsoft.com/office/drawing/2014/main" id="{6A0DAF33-5110-D340-8044-FA8F4990F845}"/>
              </a:ext>
            </a:extLst>
          </p:cNvPr>
          <p:cNvSpPr>
            <a:spLocks noGrp="1"/>
          </p:cNvSpPr>
          <p:nvPr>
            <p:ph sz="quarter" idx="15" hasCustomPrompt="1"/>
          </p:nvPr>
        </p:nvSpPr>
        <p:spPr>
          <a:xfrm>
            <a:off x="3127248" y="920338"/>
            <a:ext cx="6016752" cy="4215653"/>
          </a:xfrm>
        </p:spPr>
        <p:txBody>
          <a:bodyPr wrap="square" lIns="365760" rIns="274320" bIns="91440" anchor="t" anchorCtr="0">
            <a:normAutofit/>
          </a:bodyPr>
          <a:lstStyle>
            <a:lvl1pPr>
              <a:buClr>
                <a:schemeClr val="bg2"/>
              </a:buClr>
              <a:defRPr sz="2000" baseline="0">
                <a:solidFill>
                  <a:schemeClr val="bg1"/>
                </a:solidFill>
              </a:defRPr>
            </a:lvl1pPr>
            <a:lvl2pPr>
              <a:buClr>
                <a:schemeClr val="bg2"/>
              </a:buClr>
              <a:defRPr baseline="0">
                <a:solidFill>
                  <a:schemeClr val="bg1">
                    <a:lumMod val="75000"/>
                  </a:schemeClr>
                </a:solidFill>
              </a:defRPr>
            </a:lvl2pPr>
            <a:lvl3pPr>
              <a:buClr>
                <a:schemeClr val="bg2"/>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15" name="Text Placeholder 14">
            <a:extLst>
              <a:ext uri="{FF2B5EF4-FFF2-40B4-BE49-F238E27FC236}">
                <a16:creationId xmlns:a16="http://schemas.microsoft.com/office/drawing/2014/main" id="{6841ED34-FEB5-C146-83AC-389AC6CD9768}"/>
              </a:ext>
            </a:extLst>
          </p:cNvPr>
          <p:cNvSpPr>
            <a:spLocks noGrp="1"/>
          </p:cNvSpPr>
          <p:nvPr>
            <p:ph type="body" sz="quarter" idx="16" hasCustomPrompt="1"/>
          </p:nvPr>
        </p:nvSpPr>
        <p:spPr>
          <a:xfrm>
            <a:off x="3127376" y="228888"/>
            <a:ext cx="6016625" cy="409575"/>
          </a:xfrm>
        </p:spPr>
        <p:txBody>
          <a:bodyPr>
            <a:noAutofit/>
          </a:bodyPr>
          <a:lstStyle>
            <a:lvl1pPr marL="0" indent="0" algn="ctr">
              <a:buNone/>
              <a:defRPr sz="2800" b="1">
                <a:latin typeface="+mn-lt"/>
              </a:defRPr>
            </a:lvl1pPr>
          </a:lstStyle>
          <a:p>
            <a:pPr lvl="0"/>
            <a:r>
              <a:rPr lang="en-US"/>
              <a:t>Click to add title</a:t>
            </a:r>
          </a:p>
        </p:txBody>
      </p:sp>
      <p:grpSp>
        <p:nvGrpSpPr>
          <p:cNvPr id="16" name="Group 15">
            <a:extLst>
              <a:ext uri="{FF2B5EF4-FFF2-40B4-BE49-F238E27FC236}">
                <a16:creationId xmlns:a16="http://schemas.microsoft.com/office/drawing/2014/main" id="{9E23137D-5031-B540-810B-5B5014DDB875}"/>
              </a:ext>
            </a:extLst>
          </p:cNvPr>
          <p:cNvGrpSpPr/>
          <p:nvPr/>
        </p:nvGrpSpPr>
        <p:grpSpPr>
          <a:xfrm>
            <a:off x="100130" y="3903136"/>
            <a:ext cx="1843588" cy="1108928"/>
            <a:chOff x="92670" y="3892522"/>
            <a:chExt cx="1843588" cy="1108928"/>
          </a:xfrm>
        </p:grpSpPr>
        <p:sp>
          <p:nvSpPr>
            <p:cNvPr id="17" name="Freeform 16">
              <a:extLst>
                <a:ext uri="{FF2B5EF4-FFF2-40B4-BE49-F238E27FC236}">
                  <a16:creationId xmlns:a16="http://schemas.microsoft.com/office/drawing/2014/main" id="{84F2A5B7-99AC-BD49-8594-6DAE464CF372}"/>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sz="3600"/>
            </a:p>
          </p:txBody>
        </p:sp>
        <p:sp>
          <p:nvSpPr>
            <p:cNvPr id="18" name="Freeform 17">
              <a:extLst>
                <a:ext uri="{FF2B5EF4-FFF2-40B4-BE49-F238E27FC236}">
                  <a16:creationId xmlns:a16="http://schemas.microsoft.com/office/drawing/2014/main" id="{AE995F31-A398-C943-8027-FFECF81903AA}"/>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3600"/>
            </a:p>
          </p:txBody>
        </p:sp>
        <p:sp>
          <p:nvSpPr>
            <p:cNvPr id="19" name="Freeform 18">
              <a:extLst>
                <a:ext uri="{FF2B5EF4-FFF2-40B4-BE49-F238E27FC236}">
                  <a16:creationId xmlns:a16="http://schemas.microsoft.com/office/drawing/2014/main" id="{60762E83-CF17-2247-AB0C-CDF3C02BC0D7}"/>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3600"/>
            </a:p>
          </p:txBody>
        </p:sp>
        <p:sp>
          <p:nvSpPr>
            <p:cNvPr id="20" name="Freeform 19">
              <a:extLst>
                <a:ext uri="{FF2B5EF4-FFF2-40B4-BE49-F238E27FC236}">
                  <a16:creationId xmlns:a16="http://schemas.microsoft.com/office/drawing/2014/main" id="{067A16E5-88F6-E34C-ADB8-42534BE72FC5}"/>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3600"/>
            </a:p>
          </p:txBody>
        </p:sp>
        <p:sp>
          <p:nvSpPr>
            <p:cNvPr id="21" name="Freeform 20">
              <a:extLst>
                <a:ext uri="{FF2B5EF4-FFF2-40B4-BE49-F238E27FC236}">
                  <a16:creationId xmlns:a16="http://schemas.microsoft.com/office/drawing/2014/main" id="{87822DD3-7A44-584E-8FDE-044968D0AF24}"/>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3600"/>
            </a:p>
          </p:txBody>
        </p:sp>
        <p:sp>
          <p:nvSpPr>
            <p:cNvPr id="22" name="Freeform 21">
              <a:extLst>
                <a:ext uri="{FF2B5EF4-FFF2-40B4-BE49-F238E27FC236}">
                  <a16:creationId xmlns:a16="http://schemas.microsoft.com/office/drawing/2014/main" id="{1CC0BCCA-D6DE-DD4E-8026-E1C841BE8CA7}"/>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3600"/>
            </a:p>
          </p:txBody>
        </p:sp>
        <p:sp>
          <p:nvSpPr>
            <p:cNvPr id="23" name="Freeform 22">
              <a:extLst>
                <a:ext uri="{FF2B5EF4-FFF2-40B4-BE49-F238E27FC236}">
                  <a16:creationId xmlns:a16="http://schemas.microsoft.com/office/drawing/2014/main" id="{E8AED6F9-E6A3-EB4A-A55C-0740537659D6}"/>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sz="3600"/>
            </a:p>
          </p:txBody>
        </p:sp>
        <p:sp>
          <p:nvSpPr>
            <p:cNvPr id="24" name="Freeform 23">
              <a:extLst>
                <a:ext uri="{FF2B5EF4-FFF2-40B4-BE49-F238E27FC236}">
                  <a16:creationId xmlns:a16="http://schemas.microsoft.com/office/drawing/2014/main" id="{D44A5219-46D3-9D49-A8CC-36711F2BF6DB}"/>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sz="3600"/>
            </a:p>
          </p:txBody>
        </p:sp>
        <p:sp>
          <p:nvSpPr>
            <p:cNvPr id="25" name="Freeform 24">
              <a:extLst>
                <a:ext uri="{FF2B5EF4-FFF2-40B4-BE49-F238E27FC236}">
                  <a16:creationId xmlns:a16="http://schemas.microsoft.com/office/drawing/2014/main" id="{24628D6A-430F-AD46-B90A-8331A948822D}"/>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sz="3600"/>
            </a:p>
          </p:txBody>
        </p:sp>
        <p:sp>
          <p:nvSpPr>
            <p:cNvPr id="26" name="Freeform 25">
              <a:extLst>
                <a:ext uri="{FF2B5EF4-FFF2-40B4-BE49-F238E27FC236}">
                  <a16:creationId xmlns:a16="http://schemas.microsoft.com/office/drawing/2014/main" id="{F0B47CCF-EFB3-B44B-9884-4494451C2D72}"/>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3600"/>
            </a:p>
          </p:txBody>
        </p:sp>
        <p:sp>
          <p:nvSpPr>
            <p:cNvPr id="27" name="Freeform 26">
              <a:extLst>
                <a:ext uri="{FF2B5EF4-FFF2-40B4-BE49-F238E27FC236}">
                  <a16:creationId xmlns:a16="http://schemas.microsoft.com/office/drawing/2014/main" id="{2A0D0CC0-B494-924D-8C7F-13E6CFA6A115}"/>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sz="3600"/>
            </a:p>
          </p:txBody>
        </p:sp>
        <p:sp>
          <p:nvSpPr>
            <p:cNvPr id="28" name="Freeform 27">
              <a:extLst>
                <a:ext uri="{FF2B5EF4-FFF2-40B4-BE49-F238E27FC236}">
                  <a16:creationId xmlns:a16="http://schemas.microsoft.com/office/drawing/2014/main" id="{1A103DE1-86D1-CC40-BC8E-F37870113828}"/>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sz="3600"/>
            </a:p>
          </p:txBody>
        </p:sp>
        <p:sp>
          <p:nvSpPr>
            <p:cNvPr id="29" name="Freeform 28">
              <a:extLst>
                <a:ext uri="{FF2B5EF4-FFF2-40B4-BE49-F238E27FC236}">
                  <a16:creationId xmlns:a16="http://schemas.microsoft.com/office/drawing/2014/main" id="{F85B7FDA-2A3D-5148-882C-7F5FD28C86D6}"/>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3600"/>
            </a:p>
          </p:txBody>
        </p:sp>
        <p:sp>
          <p:nvSpPr>
            <p:cNvPr id="30" name="Freeform 29">
              <a:extLst>
                <a:ext uri="{FF2B5EF4-FFF2-40B4-BE49-F238E27FC236}">
                  <a16:creationId xmlns:a16="http://schemas.microsoft.com/office/drawing/2014/main" id="{D319DB66-4056-974A-B568-9BE51C46D6DB}"/>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3600"/>
            </a:p>
          </p:txBody>
        </p:sp>
        <p:sp>
          <p:nvSpPr>
            <p:cNvPr id="31" name="Freeform 30">
              <a:extLst>
                <a:ext uri="{FF2B5EF4-FFF2-40B4-BE49-F238E27FC236}">
                  <a16:creationId xmlns:a16="http://schemas.microsoft.com/office/drawing/2014/main" id="{7D9D4266-26E2-A649-B58A-BBD393D3909A}"/>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sz="3600"/>
            </a:p>
          </p:txBody>
        </p:sp>
        <p:sp>
          <p:nvSpPr>
            <p:cNvPr id="32" name="Freeform 31">
              <a:extLst>
                <a:ext uri="{FF2B5EF4-FFF2-40B4-BE49-F238E27FC236}">
                  <a16:creationId xmlns:a16="http://schemas.microsoft.com/office/drawing/2014/main" id="{25792925-8473-D74D-AD5F-C84AAB25EA9D}"/>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sz="3600"/>
            </a:p>
          </p:txBody>
        </p:sp>
        <p:sp>
          <p:nvSpPr>
            <p:cNvPr id="33" name="Freeform 32">
              <a:extLst>
                <a:ext uri="{FF2B5EF4-FFF2-40B4-BE49-F238E27FC236}">
                  <a16:creationId xmlns:a16="http://schemas.microsoft.com/office/drawing/2014/main" id="{0FFE52ED-3497-1048-86AD-9D9A6F52BF03}"/>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sz="3600"/>
            </a:p>
          </p:txBody>
        </p:sp>
        <p:sp>
          <p:nvSpPr>
            <p:cNvPr id="34" name="Freeform 33">
              <a:extLst>
                <a:ext uri="{FF2B5EF4-FFF2-40B4-BE49-F238E27FC236}">
                  <a16:creationId xmlns:a16="http://schemas.microsoft.com/office/drawing/2014/main" id="{9AE3BE6B-1DF9-664B-8C6A-831ED119861F}"/>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sz="3600"/>
            </a:p>
          </p:txBody>
        </p:sp>
      </p:grpSp>
    </p:spTree>
    <p:custDataLst>
      <p:tags r:id="rId1"/>
    </p:custDataLst>
    <p:extLst>
      <p:ext uri="{BB962C8B-B14F-4D97-AF65-F5344CB8AC3E}">
        <p14:creationId xmlns:p14="http://schemas.microsoft.com/office/powerpoint/2010/main" val="72016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userDrawn="1">
  <p:cSld name="1_SAS - Title">
    <p:bg>
      <p:bgPr>
        <a:solidFill>
          <a:schemeClr val="tx2"/>
        </a:solidFill>
        <a:effectLst/>
      </p:bgPr>
    </p:bg>
    <p:spTree>
      <p:nvGrpSpPr>
        <p:cNvPr id="1" name=""/>
        <p:cNvGrpSpPr/>
        <p:nvPr/>
      </p:nvGrpSpPr>
      <p:grpSpPr>
        <a:xfrm>
          <a:off x="0" y="0"/>
          <a:ext cx="0" cy="0"/>
          <a:chOff x="0" y="0"/>
          <a:chExt cx="0" cy="0"/>
        </a:xfrm>
      </p:grpSpPr>
      <p:sp>
        <p:nvSpPr>
          <p:cNvPr id="2" name="TextBox 4">
            <a:extLst>
              <a:ext uri="{FF2B5EF4-FFF2-40B4-BE49-F238E27FC236}">
                <a16:creationId xmlns:a16="http://schemas.microsoft.com/office/drawing/2014/main" id="{7F487846-7C90-09E0-AF50-CA2DB82BFEFD}"/>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4" name="Picture 3">
            <a:extLst>
              <a:ext uri="{FF2B5EF4-FFF2-40B4-BE49-F238E27FC236}">
                <a16:creationId xmlns:a16="http://schemas.microsoft.com/office/drawing/2014/main" id="{50521869-B713-B577-0602-156181D06365}"/>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39517" y="1355913"/>
            <a:ext cx="8864966" cy="2431675"/>
          </a:xfrm>
          <a:prstGeom prst="rect">
            <a:avLst/>
          </a:prstGeom>
        </p:spPr>
      </p:pic>
      <p:sp>
        <p:nvSpPr>
          <p:cNvPr id="5" name="TextBox 5">
            <a:extLst>
              <a:ext uri="{FF2B5EF4-FFF2-40B4-BE49-F238E27FC236}">
                <a16:creationId xmlns:a16="http://schemas.microsoft.com/office/drawing/2014/main" id="{1ABF9390-48B7-7910-4029-E308BB24748C}"/>
              </a:ext>
            </a:extLst>
          </p:cNvPr>
          <p:cNvSpPr txBox="1"/>
          <p:nvPr userDrawn="1"/>
        </p:nvSpPr>
        <p:spPr>
          <a:xfrm>
            <a:off x="579721" y="4436339"/>
            <a:ext cx="2370077" cy="307777"/>
          </a:xfrm>
          <a:prstGeom prst="rect">
            <a:avLst/>
          </a:prstGeom>
          <a:noFill/>
        </p:spPr>
        <p:txBody>
          <a:bodyPr wrap="square">
            <a:spAutoFit/>
          </a:bodyPr>
          <a:lst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a:lstStyle>
          <a:p>
            <a:pPr lvl="0"/>
            <a:r>
              <a:rPr lang="en-US" sz="1400">
                <a:solidFill>
                  <a:schemeClr val="bg1"/>
                </a:solidFill>
              </a:rPr>
              <a:t>#</a:t>
            </a:r>
            <a:r>
              <a:rPr lang="en-US" sz="1400" err="1">
                <a:solidFill>
                  <a:schemeClr val="bg1"/>
                </a:solidFill>
              </a:rPr>
              <a:t>SASHackathon</a:t>
            </a:r>
            <a:endParaRPr lang="en-US" sz="1400">
              <a:solidFill>
                <a:schemeClr val="bg1"/>
              </a:solidFill>
            </a:endParaRPr>
          </a:p>
        </p:txBody>
      </p:sp>
      <p:pic>
        <p:nvPicPr>
          <p:cNvPr id="3" name="Picture 2">
            <a:extLst>
              <a:ext uri="{FF2B5EF4-FFF2-40B4-BE49-F238E27FC236}">
                <a16:creationId xmlns:a16="http://schemas.microsoft.com/office/drawing/2014/main" id="{19348735-B650-2BF8-C7B1-578979563916}"/>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5562869" y="4258748"/>
            <a:ext cx="3055653" cy="486569"/>
          </a:xfrm>
          <a:prstGeom prst="rect">
            <a:avLst/>
          </a:prstGeom>
        </p:spPr>
      </p:pic>
    </p:spTree>
    <p:custDataLst>
      <p:tags r:id="rId1"/>
    </p:custDataLst>
    <p:extLst>
      <p:ext uri="{BB962C8B-B14F-4D97-AF65-F5344CB8AC3E}">
        <p14:creationId xmlns:p14="http://schemas.microsoft.com/office/powerpoint/2010/main" val="4263101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856">
          <p15:clr>
            <a:srgbClr val="FBAE40"/>
          </p15:clr>
        </p15:guide>
        <p15:guide id="2" pos="1096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628650" y="1200150"/>
            <a:ext cx="7886700" cy="3432573"/>
          </a:xfrm>
          <a:prstGeom prst="rect">
            <a:avLst/>
          </a:prstGeom>
        </p:spPr>
        <p:txBody>
          <a:bodyPr vert="horz" lIns="0" tIns="0" rIns="0" bIns="0" rtlCol="0">
            <a:normAutofit/>
          </a:bodyPr>
          <a:lstStyle>
            <a:lvl1pPr>
              <a:defRPr sz="1800"/>
            </a:lvl1pPr>
            <a:lvl2pPr>
              <a:defRPr sz="1400"/>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290233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userDrawn="1">
  <p:cSld name="1_SAS - Closing">
    <p:bg>
      <p:bgPr>
        <a:solidFill>
          <a:schemeClr val="tx2"/>
        </a:solidFill>
        <a:effectLst/>
      </p:bgPr>
    </p:bg>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50615BBA-3709-50D7-A61C-9CF9B79E7B6F}"/>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5" name="Picture 4">
            <a:extLst>
              <a:ext uri="{FF2B5EF4-FFF2-40B4-BE49-F238E27FC236}">
                <a16:creationId xmlns:a16="http://schemas.microsoft.com/office/drawing/2014/main" id="{C6D76D2B-6073-0B17-22FC-992C9F4C6C88}"/>
              </a:ext>
            </a:extLst>
          </p:cNvPr>
          <p:cNvPicPr>
            <a:picLocks noChangeAspect="1"/>
          </p:cNvPicPr>
          <p:nvPr userDrawn="1"/>
        </p:nvPicPr>
        <p:blipFill>
          <a:blip r:embed="rId3">
            <a:extLst>
              <a:ext uri="{28A0092B-C50C-407E-A947-70E740481C1C}">
                <a14:useLocalDpi xmlns:a14="http://schemas.microsoft.com/office/drawing/2010/main" val="0"/>
              </a:ext>
            </a:extLst>
          </a:blip>
          <a:srcRect t="2371" b="2371"/>
          <a:stretch/>
        </p:blipFill>
        <p:spPr>
          <a:xfrm>
            <a:off x="1205247" y="968644"/>
            <a:ext cx="6733506" cy="3002022"/>
          </a:xfrm>
          <a:prstGeom prst="rect">
            <a:avLst/>
          </a:prstGeom>
        </p:spPr>
      </p:pic>
      <p:sp>
        <p:nvSpPr>
          <p:cNvPr id="7" name="TextBox 5">
            <a:extLst>
              <a:ext uri="{FF2B5EF4-FFF2-40B4-BE49-F238E27FC236}">
                <a16:creationId xmlns:a16="http://schemas.microsoft.com/office/drawing/2014/main" id="{A6FB1F62-9D5C-5054-7ADF-80E842AACD6B}"/>
              </a:ext>
            </a:extLst>
          </p:cNvPr>
          <p:cNvSpPr txBox="1"/>
          <p:nvPr userDrawn="1"/>
        </p:nvSpPr>
        <p:spPr>
          <a:xfrm>
            <a:off x="6932294" y="346946"/>
            <a:ext cx="1631986" cy="307777"/>
          </a:xfrm>
          <a:prstGeom prst="rect">
            <a:avLst/>
          </a:prstGeom>
          <a:noFill/>
        </p:spPr>
        <p:txBody>
          <a:bodyPr wrap="square">
            <a:spAutoFit/>
          </a:bodyPr>
          <a:lst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a:lstStyle>
          <a:p>
            <a:pPr lvl="0" algn="r"/>
            <a:r>
              <a:rPr lang="en-US" sz="1400">
                <a:solidFill>
                  <a:schemeClr val="bg1"/>
                </a:solidFill>
              </a:rPr>
              <a:t>#</a:t>
            </a:r>
            <a:r>
              <a:rPr lang="en-US" sz="1400" err="1">
                <a:solidFill>
                  <a:schemeClr val="bg1"/>
                </a:solidFill>
              </a:rPr>
              <a:t>SASHackathon</a:t>
            </a:r>
            <a:endParaRPr lang="en-US" sz="1400">
              <a:solidFill>
                <a:schemeClr val="bg1"/>
              </a:solidFill>
            </a:endParaRPr>
          </a:p>
        </p:txBody>
      </p:sp>
      <p:pic>
        <p:nvPicPr>
          <p:cNvPr id="2" name="Picture 1">
            <a:extLst>
              <a:ext uri="{FF2B5EF4-FFF2-40B4-BE49-F238E27FC236}">
                <a16:creationId xmlns:a16="http://schemas.microsoft.com/office/drawing/2014/main" id="{20FA8600-60DD-E53A-CA70-6E83DD4C342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5562869" y="4258748"/>
            <a:ext cx="3055653" cy="486569"/>
          </a:xfrm>
          <a:prstGeom prst="rect">
            <a:avLst/>
          </a:prstGeom>
        </p:spPr>
      </p:pic>
    </p:spTree>
    <p:custDataLst>
      <p:tags r:id="rId1"/>
    </p:custDataLst>
    <p:extLst>
      <p:ext uri="{BB962C8B-B14F-4D97-AF65-F5344CB8AC3E}">
        <p14:creationId xmlns:p14="http://schemas.microsoft.com/office/powerpoint/2010/main" val="1987564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SAS - Title">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2417862"/>
            <a:ext cx="6061861" cy="800219"/>
          </a:xfrm>
          <a:prstGeom prst="rect">
            <a:avLst/>
          </a:prstGeom>
        </p:spPr>
        <p:txBody>
          <a:bodyPr vert="horz" wrap="square" lIns="0" tIns="0" rIns="0" bIns="182880" rtlCol="0" anchor="b" anchorCtr="0">
            <a:spAutoFit/>
          </a:bodyPr>
          <a:lstStyle>
            <a:lvl1pPr>
              <a:lnSpc>
                <a:spcPct val="100000"/>
              </a:lnSpc>
              <a:spcBef>
                <a:spcPts val="300"/>
              </a:spcBef>
              <a:defRPr sz="4000">
                <a:solidFill>
                  <a:schemeClr val="bg1"/>
                </a:solidFill>
              </a:defRPr>
            </a:lvl1pPr>
          </a:lstStyle>
          <a:p>
            <a:r>
              <a:rPr lang="en-US"/>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3317708"/>
            <a:ext cx="6061861" cy="461665"/>
          </a:xfrm>
        </p:spPr>
        <p:txBody>
          <a:bodyPr wrap="square" anchor="t" anchorCtr="0">
            <a:noAutofit/>
          </a:bodyPr>
          <a:lstStyle>
            <a:lvl1pPr marL="0" indent="0">
              <a:lnSpc>
                <a:spcPct val="100000"/>
              </a:lnSpc>
              <a:spcBef>
                <a:spcPts val="300"/>
              </a:spcBef>
              <a:buNone/>
              <a:defRPr sz="2400">
                <a:solidFill>
                  <a:schemeClr val="accent3"/>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Slideshow Subtitle</a:t>
            </a:r>
          </a:p>
        </p:txBody>
      </p:sp>
      <p:sp>
        <p:nvSpPr>
          <p:cNvPr id="5" name="Footer">
            <a:extLst>
              <a:ext uri="{FF2B5EF4-FFF2-40B4-BE49-F238E27FC236}">
                <a16:creationId xmlns:a16="http://schemas.microsoft.com/office/drawing/2014/main" id="{C09F2823-4E77-2A7D-7016-D7FDA3B5503B}"/>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FFFFFF"/>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
        <p:nvSpPr>
          <p:cNvPr id="15" name="Text Placeholder 15">
            <a:extLst>
              <a:ext uri="{FF2B5EF4-FFF2-40B4-BE49-F238E27FC236}">
                <a16:creationId xmlns:a16="http://schemas.microsoft.com/office/drawing/2014/main" id="{48B09671-0A5C-6EDB-18B4-6D08DAC4079F}"/>
              </a:ext>
            </a:extLst>
          </p:cNvPr>
          <p:cNvSpPr>
            <a:spLocks noGrp="1"/>
          </p:cNvSpPr>
          <p:nvPr>
            <p:ph type="body" sz="quarter" idx="11" hasCustomPrompt="1"/>
          </p:nvPr>
        </p:nvSpPr>
        <p:spPr>
          <a:xfrm>
            <a:off x="626216" y="4138489"/>
            <a:ext cx="3819522"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Presenter Info</a:t>
            </a:r>
          </a:p>
        </p:txBody>
      </p:sp>
      <p:grpSp>
        <p:nvGrpSpPr>
          <p:cNvPr id="16" name="Group 15">
            <a:extLst>
              <a:ext uri="{FF2B5EF4-FFF2-40B4-BE49-F238E27FC236}">
                <a16:creationId xmlns:a16="http://schemas.microsoft.com/office/drawing/2014/main" id="{A4367E0C-4D68-C8BC-9981-3E6CA0EF34C1}"/>
              </a:ext>
            </a:extLst>
          </p:cNvPr>
          <p:cNvGrpSpPr/>
          <p:nvPr userDrawn="1"/>
        </p:nvGrpSpPr>
        <p:grpSpPr>
          <a:xfrm>
            <a:off x="626216" y="614514"/>
            <a:ext cx="1960867" cy="535343"/>
            <a:chOff x="1252432" y="1229026"/>
            <a:chExt cx="5241674" cy="1431047"/>
          </a:xfrm>
        </p:grpSpPr>
        <p:pic>
          <p:nvPicPr>
            <p:cNvPr id="6" name="Graphic 2">
              <a:extLst>
                <a:ext uri="{FF2B5EF4-FFF2-40B4-BE49-F238E27FC236}">
                  <a16:creationId xmlns:a16="http://schemas.microsoft.com/office/drawing/2014/main" id="{632E92DB-5FF2-3B9B-A03E-E0D4FB000230}"/>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252432" y="1229026"/>
              <a:ext cx="5241674" cy="1221836"/>
            </a:xfrm>
            <a:prstGeom prst="rect">
              <a:avLst/>
            </a:prstGeom>
          </p:spPr>
        </p:pic>
        <p:sp>
          <p:nvSpPr>
            <p:cNvPr id="8" name="Rectangle 7">
              <a:extLst>
                <a:ext uri="{FF2B5EF4-FFF2-40B4-BE49-F238E27FC236}">
                  <a16:creationId xmlns:a16="http://schemas.microsoft.com/office/drawing/2014/main" id="{8B3B890C-57E5-7A82-DD5A-6735A5CF01F5}"/>
                </a:ext>
              </a:extLst>
            </p:cNvPr>
            <p:cNvSpPr/>
            <p:nvPr userDrawn="1"/>
          </p:nvSpPr>
          <p:spPr>
            <a:xfrm>
              <a:off x="3823855" y="2113808"/>
              <a:ext cx="1603168" cy="5462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Tree>
    <p:custDataLst>
      <p:tags r:id="rId1"/>
    </p:custDataLst>
    <p:extLst>
      <p:ext uri="{BB962C8B-B14F-4D97-AF65-F5344CB8AC3E}">
        <p14:creationId xmlns:p14="http://schemas.microsoft.com/office/powerpoint/2010/main" val="668111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1_SAS - Section">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833086"/>
            <a:ext cx="6061861" cy="738664"/>
          </a:xfrm>
          <a:prstGeom prst="rect">
            <a:avLst/>
          </a:prstGeom>
        </p:spPr>
        <p:txBody>
          <a:bodyPr vert="horz" wrap="square" lIns="0" tIns="0" rIns="0" bIns="182880" rtlCol="0" anchor="b" anchorCtr="0">
            <a:spAutoFit/>
          </a:bodyPr>
          <a:lstStyle>
            <a:lvl1pPr>
              <a:lnSpc>
                <a:spcPct val="100000"/>
              </a:lnSpc>
              <a:spcBef>
                <a:spcPts val="300"/>
              </a:spcBef>
              <a:defRPr sz="3600">
                <a:solidFill>
                  <a:schemeClr val="bg1"/>
                </a:solidFill>
              </a:defRPr>
            </a:lvl1pPr>
          </a:lstStyle>
          <a:p>
            <a:r>
              <a:rPr lang="en-US"/>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2671377"/>
            <a:ext cx="6061861" cy="461665"/>
          </a:xfrm>
        </p:spPr>
        <p:txBody>
          <a:bodyPr wrap="square" anchor="t" anchorCtr="0">
            <a:noAutofit/>
          </a:bodyPr>
          <a:lstStyle>
            <a:lvl1pPr marL="0" indent="0">
              <a:lnSpc>
                <a:spcPct val="100000"/>
              </a:lnSpc>
              <a:spcBef>
                <a:spcPts val="300"/>
              </a:spcBef>
              <a:buNone/>
              <a:defRPr sz="2400">
                <a:solidFill>
                  <a:schemeClr val="bg1"/>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Section Subtitle</a:t>
            </a:r>
          </a:p>
        </p:txBody>
      </p:sp>
      <p:sp>
        <p:nvSpPr>
          <p:cNvPr id="5" name="Footer">
            <a:extLst>
              <a:ext uri="{FF2B5EF4-FFF2-40B4-BE49-F238E27FC236}">
                <a16:creationId xmlns:a16="http://schemas.microsoft.com/office/drawing/2014/main" id="{C09F2823-4E77-2A7D-7016-D7FDA3B5503B}"/>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FFFFFF"/>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2" name="Graphic 1">
            <a:extLst>
              <a:ext uri="{FF2B5EF4-FFF2-40B4-BE49-F238E27FC236}">
                <a16:creationId xmlns:a16="http://schemas.microsoft.com/office/drawing/2014/main" id="{D008A9FC-36D1-0990-B226-CCA497EB0B5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6216" y="4717764"/>
            <a:ext cx="1474959" cy="167162"/>
          </a:xfrm>
          <a:prstGeom prst="rect">
            <a:avLst/>
          </a:prstGeom>
        </p:spPr>
      </p:pic>
      <p:pic>
        <p:nvPicPr>
          <p:cNvPr id="6" name="Picture 6">
            <a:extLst>
              <a:ext uri="{FF2B5EF4-FFF2-40B4-BE49-F238E27FC236}">
                <a16:creationId xmlns:a16="http://schemas.microsoft.com/office/drawing/2014/main" id="{A7302D65-4CA7-40B4-4AA9-9AF81C22CA0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413079" y="4758272"/>
            <a:ext cx="556406" cy="230961"/>
          </a:xfrm>
          <a:prstGeom prst="rect">
            <a:avLst/>
          </a:prstGeom>
        </p:spPr>
      </p:pic>
    </p:spTree>
    <p:custDataLst>
      <p:tags r:id="rId1"/>
    </p:custDataLst>
    <p:extLst>
      <p:ext uri="{BB962C8B-B14F-4D97-AF65-F5344CB8AC3E}">
        <p14:creationId xmlns:p14="http://schemas.microsoft.com/office/powerpoint/2010/main" val="278805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628650" y="355152"/>
            <a:ext cx="7886700" cy="387798"/>
          </a:xfrm>
          <a:prstGeom prst="rect">
            <a:avLst/>
          </a:prstGeom>
        </p:spPr>
        <p:txBody>
          <a:bodyPr vert="horz"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283675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1415350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628650" y="1200150"/>
            <a:ext cx="7886700" cy="3432573"/>
          </a:xfrm>
          <a:prstGeom prst="rect">
            <a:avLst/>
          </a:prstGeom>
        </p:spPr>
        <p:txBody>
          <a:bodyPr vert="horz" lIns="0" tIns="0" rIns="0" bIns="0" rtlCol="0">
            <a:normAutofit/>
          </a:bodyPr>
          <a:lstStyle>
            <a:lvl1pPr>
              <a:defRPr sz="1800"/>
            </a:lvl1pPr>
            <a:lvl2pPr>
              <a:defRPr sz="1400"/>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2372561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628649" y="1200150"/>
            <a:ext cx="3870923" cy="343257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4644428" y="1200150"/>
            <a:ext cx="3870924" cy="343257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1003589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628650" y="2183952"/>
            <a:ext cx="2214138" cy="775597"/>
          </a:xfrm>
          <a:prstGeom prst="rect">
            <a:avLst/>
          </a:prstGeom>
        </p:spPr>
        <p:txBody>
          <a:bodyPr vert="horz" wrap="square" lIns="0" tIns="0" rIns="0" bIns="0" rtlCol="0" anchor="ctr">
            <a:spAutoFit/>
          </a:bodyPr>
          <a:lstStyle>
            <a:lvl1pPr>
              <a:defRPr>
                <a:solidFill>
                  <a:schemeClr val="accent5"/>
                </a:solidFill>
              </a:defRPr>
            </a:lvl1pPr>
          </a:lstStyle>
          <a:p>
            <a:r>
              <a:rPr lang="en-US"/>
              <a:t>Click to Add Slide Title</a:t>
            </a:r>
          </a:p>
        </p:txBody>
      </p:sp>
    </p:spTree>
    <p:custDataLst>
      <p:tags r:id="rId1"/>
    </p:custDataLst>
    <p:extLst>
      <p:ext uri="{BB962C8B-B14F-4D97-AF65-F5344CB8AC3E}">
        <p14:creationId xmlns:p14="http://schemas.microsoft.com/office/powerpoint/2010/main" val="2552392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628650" y="2960498"/>
            <a:ext cx="2502175" cy="274691"/>
          </a:xfrm>
          <a:prstGeom prst="rect">
            <a:avLst/>
          </a:prstGeom>
        </p:spPr>
        <p:txBody>
          <a:bodyPr wrap="square" anchor="t">
            <a:no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
        <p:nvSpPr>
          <p:cNvPr id="3" name="Title 2">
            <a:extLst>
              <a:ext uri="{FF2B5EF4-FFF2-40B4-BE49-F238E27FC236}">
                <a16:creationId xmlns:a16="http://schemas.microsoft.com/office/drawing/2014/main" id="{81E4D011-6D65-0AE8-97A7-B5392D2B3184}"/>
              </a:ext>
            </a:extLst>
          </p:cNvPr>
          <p:cNvSpPr>
            <a:spLocks noGrp="1"/>
          </p:cNvSpPr>
          <p:nvPr>
            <p:ph type="title" hasCustomPrompt="1"/>
          </p:nvPr>
        </p:nvSpPr>
        <p:spPr>
          <a:xfrm>
            <a:off x="626216" y="2076808"/>
            <a:ext cx="2500884" cy="775597"/>
          </a:xfrm>
        </p:spPr>
        <p:txBody>
          <a:bodyPr vert="horz" wrap="square" lIns="0" tIns="0" rIns="0" bIns="0" rtlCol="0" anchor="b" anchorCtr="0">
            <a:spAutoFit/>
          </a:bodyPr>
          <a:lstStyle>
            <a:lvl1pPr>
              <a:defRPr lang="en-US"/>
            </a:lvl1pPr>
          </a:lstStyle>
          <a:p>
            <a:pPr marL="0" lvl="0">
              <a:lnSpc>
                <a:spcPct val="90000"/>
              </a:lnSpc>
              <a:spcBef>
                <a:spcPct val="0"/>
              </a:spcBef>
              <a:buNone/>
            </a:pPr>
            <a:r>
              <a:rPr lang="en-US"/>
              <a:t>Click to Add Slide Title</a:t>
            </a:r>
          </a:p>
        </p:txBody>
      </p:sp>
    </p:spTree>
    <p:custDataLst>
      <p:tags r:id="rId1"/>
    </p:custDataLst>
    <p:extLst>
      <p:ext uri="{BB962C8B-B14F-4D97-AF65-F5344CB8AC3E}">
        <p14:creationId xmlns:p14="http://schemas.microsoft.com/office/powerpoint/2010/main" val="373829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preserve="1" userDrawn="1">
  <p:cSld name="SAS - Closing">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2202419"/>
            <a:ext cx="6531567" cy="738664"/>
          </a:xfrm>
          <a:prstGeom prst="rect">
            <a:avLst/>
          </a:prstGeom>
        </p:spPr>
        <p:txBody>
          <a:bodyPr vert="horz" wrap="square" lIns="0" tIns="0" rIns="0" bIns="182880" rtlCol="0" anchor="ctr" anchorCtr="0">
            <a:spAutoFit/>
          </a:bodyPr>
          <a:lstStyle>
            <a:lvl1pPr>
              <a:lnSpc>
                <a:spcPct val="100000"/>
              </a:lnSpc>
              <a:spcBef>
                <a:spcPts val="300"/>
              </a:spcBef>
              <a:defRPr sz="3600">
                <a:solidFill>
                  <a:schemeClr val="bg1"/>
                </a:solidFill>
              </a:defRPr>
            </a:lvl1pPr>
          </a:lstStyle>
          <a:p>
            <a:r>
              <a:rPr lang="en-US"/>
              <a:t>Click to Add Slideshow Closing</a:t>
            </a:r>
          </a:p>
        </p:txBody>
      </p:sp>
      <p:sp>
        <p:nvSpPr>
          <p:cNvPr id="6" name="Footer">
            <a:extLst>
              <a:ext uri="{FF2B5EF4-FFF2-40B4-BE49-F238E27FC236}">
                <a16:creationId xmlns:a16="http://schemas.microsoft.com/office/drawing/2014/main" id="{54AD1B71-161A-0685-52AE-DACFD1DA227B}"/>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FFFFFF"/>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9" name="Graphic 8">
            <a:extLst>
              <a:ext uri="{FF2B5EF4-FFF2-40B4-BE49-F238E27FC236}">
                <a16:creationId xmlns:a16="http://schemas.microsoft.com/office/drawing/2014/main" id="{01553F2B-5185-2BCB-4B94-AEEA1315255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4698263" y="4205585"/>
            <a:ext cx="4073515" cy="461665"/>
          </a:xfrm>
          <a:prstGeom prst="rect">
            <a:avLst/>
          </a:prstGeom>
        </p:spPr>
      </p:pic>
    </p:spTree>
    <p:custDataLst>
      <p:tags r:id="rId1"/>
    </p:custDataLst>
    <p:extLst>
      <p:ext uri="{BB962C8B-B14F-4D97-AF65-F5344CB8AC3E}">
        <p14:creationId xmlns:p14="http://schemas.microsoft.com/office/powerpoint/2010/main" val="1899218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628650" y="1200150"/>
            <a:ext cx="3870923" cy="343257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4644428" y="1200150"/>
            <a:ext cx="3870924" cy="343257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304105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37029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p:cSld name="SAS - Video Only">
    <p:bg>
      <p:bgPr>
        <a:solidFill>
          <a:schemeClr val="tx1"/>
        </a:solidFill>
        <a:effectLst/>
      </p:bgPr>
    </p:bg>
    <p:spTree>
      <p:nvGrpSpPr>
        <p:cNvPr id="1" name=""/>
        <p:cNvGrpSpPr/>
        <p:nvPr/>
      </p:nvGrpSpPr>
      <p:grpSpPr>
        <a:xfrm>
          <a:off x="0" y="0"/>
          <a:ext cx="0" cy="0"/>
          <a:chOff x="0" y="0"/>
          <a:chExt cx="0" cy="0"/>
        </a:xfrm>
      </p:grpSpPr>
      <p:sp>
        <p:nvSpPr>
          <p:cNvPr id="5" name="Footer">
            <a:extLst>
              <a:ext uri="{FF2B5EF4-FFF2-40B4-BE49-F238E27FC236}">
                <a16:creationId xmlns:a16="http://schemas.microsoft.com/office/drawing/2014/main" id="{18EFE3EC-F7E1-61AB-19DD-00EC88725FB3}"/>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FFFFFF"/>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8" name="Graphic 7">
            <a:extLst>
              <a:ext uri="{FF2B5EF4-FFF2-40B4-BE49-F238E27FC236}">
                <a16:creationId xmlns:a16="http://schemas.microsoft.com/office/drawing/2014/main" id="{C7E43D05-026B-EBDC-74E0-150BBD60EF58}"/>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626216" y="4717764"/>
            <a:ext cx="1474959" cy="167162"/>
          </a:xfrm>
          <a:prstGeom prst="rect">
            <a:avLst/>
          </a:prstGeom>
        </p:spPr>
      </p:pic>
      <p:pic>
        <p:nvPicPr>
          <p:cNvPr id="9" name="Picture 6">
            <a:extLst>
              <a:ext uri="{FF2B5EF4-FFF2-40B4-BE49-F238E27FC236}">
                <a16:creationId xmlns:a16="http://schemas.microsoft.com/office/drawing/2014/main" id="{3282D473-65B9-422F-2640-EFCB2AC77D2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8413079" y="4758272"/>
            <a:ext cx="556406" cy="230961"/>
          </a:xfrm>
          <a:prstGeom prst="rect">
            <a:avLst/>
          </a:prstGeom>
        </p:spPr>
      </p:pic>
    </p:spTree>
    <p:custDataLst>
      <p:tags r:id="rId1"/>
    </p:custDataLst>
    <p:extLst>
      <p:ext uri="{BB962C8B-B14F-4D97-AF65-F5344CB8AC3E}">
        <p14:creationId xmlns:p14="http://schemas.microsoft.com/office/powerpoint/2010/main" val="3146719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cSld name="SAS - Title Only - Whit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4759B-F060-420E-906F-AA790DE3CBF5}"/>
              </a:ext>
            </a:extLst>
          </p:cNvPr>
          <p:cNvSpPr>
            <a:spLocks noGrp="1"/>
          </p:cNvSpPr>
          <p:nvPr>
            <p:ph type="title"/>
          </p:nvPr>
        </p:nvSpPr>
        <p:spPr/>
        <p:txBody>
          <a:bodyPr/>
          <a:lstStyle>
            <a:lvl1pPr>
              <a:defRPr>
                <a:solidFill>
                  <a:srgbClr val="012036"/>
                </a:solidFill>
              </a:defRPr>
            </a:lvl1pPr>
          </a:lstStyle>
          <a:p>
            <a:r>
              <a:rPr lang="en-US"/>
              <a:t>Click to edit Master title style</a:t>
            </a:r>
          </a:p>
        </p:txBody>
      </p:sp>
    </p:spTree>
    <p:extLst>
      <p:ext uri="{BB962C8B-B14F-4D97-AF65-F5344CB8AC3E}">
        <p14:creationId xmlns:p14="http://schemas.microsoft.com/office/powerpoint/2010/main" val="15299207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SAS Title Only">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92D739-133F-9A19-44F7-6A3BDFCB765A}"/>
              </a:ext>
            </a:extLst>
          </p:cNvPr>
          <p:cNvSpPr txBox="1">
            <a:spLocks noGrp="1"/>
          </p:cNvSpPr>
          <p:nvPr>
            <p:ph type="title"/>
          </p:nvPr>
        </p:nvSpPr>
        <p:spPr>
          <a:xfrm>
            <a:off x="628650" y="356616"/>
            <a:ext cx="7886700" cy="301752"/>
          </a:xfrm>
        </p:spPr>
        <p:txBody>
          <a:bodyPr/>
          <a:lstStyle>
            <a:lvl1pPr>
              <a:defRPr/>
            </a:lvl1pPr>
          </a:lstStyle>
          <a:p>
            <a:pPr lvl="0"/>
            <a:r>
              <a:rPr lang="en-US"/>
              <a:t>Click to Add Slide Title</a:t>
            </a:r>
          </a:p>
        </p:txBody>
      </p:sp>
    </p:spTree>
    <p:extLst>
      <p:ext uri="{BB962C8B-B14F-4D97-AF65-F5344CB8AC3E}">
        <p14:creationId xmlns:p14="http://schemas.microsoft.com/office/powerpoint/2010/main" val="1701562551"/>
      </p:ext>
    </p:extLst>
  </p:cSld>
  <p:clrMapOvr>
    <a:masterClrMapping/>
  </p:clrMapOvr>
  <p:transition spd="med">
    <p:fade/>
  </p:transition>
  <p:hf sldNum="0"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3_Ethics - Image - Titl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53631D2F-A52E-4D97-B840-DA7F2FEE9BE8}"/>
              </a:ext>
            </a:extLst>
          </p:cNvPr>
          <p:cNvSpPr/>
          <p:nvPr userDrawn="1"/>
        </p:nvSpPr>
        <p:spPr>
          <a:xfrm>
            <a:off x="-1803360" y="97179"/>
            <a:ext cx="3499658" cy="4471404"/>
          </a:xfrm>
          <a:custGeom>
            <a:avLst/>
            <a:gdLst>
              <a:gd name="connsiteX0" fmla="*/ 0 w 3499658"/>
              <a:gd name="connsiteY0" fmla="*/ 0 h 4471404"/>
              <a:gd name="connsiteX1" fmla="*/ 3499658 w 3499658"/>
              <a:gd name="connsiteY1" fmla="*/ 2981486 h 4471404"/>
              <a:gd name="connsiteX2" fmla="*/ 3499658 w 3499658"/>
              <a:gd name="connsiteY2" fmla="*/ 4471404 h 4471404"/>
              <a:gd name="connsiteX3" fmla="*/ 0 w 3499658"/>
              <a:gd name="connsiteY3" fmla="*/ 4471404 h 4471404"/>
            </a:gdLst>
            <a:ahLst/>
            <a:cxnLst>
              <a:cxn ang="0">
                <a:pos x="connsiteX0" y="connsiteY0"/>
              </a:cxn>
              <a:cxn ang="0">
                <a:pos x="connsiteX1" y="connsiteY1"/>
              </a:cxn>
              <a:cxn ang="0">
                <a:pos x="connsiteX2" y="connsiteY2"/>
              </a:cxn>
              <a:cxn ang="0">
                <a:pos x="connsiteX3" y="connsiteY3"/>
              </a:cxn>
            </a:cxnLst>
            <a:rect l="l" t="t" r="r" b="b"/>
            <a:pathLst>
              <a:path w="3499658" h="4471404">
                <a:moveTo>
                  <a:pt x="0" y="0"/>
                </a:moveTo>
                <a:lnTo>
                  <a:pt x="3499658" y="2981486"/>
                </a:lnTo>
                <a:lnTo>
                  <a:pt x="3499658" y="4471404"/>
                </a:lnTo>
                <a:lnTo>
                  <a:pt x="0" y="4471404"/>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66D1"/>
              </a:solidFill>
              <a:effectLst/>
              <a:uLnTx/>
              <a:uFillTx/>
              <a:latin typeface="Anova Light"/>
              <a:ea typeface="+mn-ea"/>
              <a:cs typeface="+mn-cs"/>
            </a:endParaRPr>
          </a:p>
        </p:txBody>
      </p:sp>
      <p:sp>
        <p:nvSpPr>
          <p:cNvPr id="31" name="Text Placeholder 30">
            <a:extLst>
              <a:ext uri="{FF2B5EF4-FFF2-40B4-BE49-F238E27FC236}">
                <a16:creationId xmlns:a16="http://schemas.microsoft.com/office/drawing/2014/main" id="{23C24D30-E72E-4BE3-AA61-17B33B3A096F}"/>
              </a:ext>
            </a:extLst>
          </p:cNvPr>
          <p:cNvSpPr>
            <a:spLocks noGrp="1"/>
          </p:cNvSpPr>
          <p:nvPr>
            <p:ph type="body" sz="quarter" idx="12"/>
          </p:nvPr>
        </p:nvSpPr>
        <p:spPr>
          <a:xfrm>
            <a:off x="935363" y="851725"/>
            <a:ext cx="2038329" cy="703263"/>
          </a:xfrm>
        </p:spPr>
        <p:txBody>
          <a:bodyPr anchor="ctr">
            <a:noAutofit/>
          </a:bodyPr>
          <a:lstStyle>
            <a:lvl1pPr marL="0" indent="0" algn="ctr">
              <a:buNone/>
              <a:defRPr sz="2000" b="1">
                <a:solidFill>
                  <a:schemeClr val="accent2"/>
                </a:solidFill>
                <a:latin typeface="+mj-lt"/>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a:t>
            </a:r>
          </a:p>
        </p:txBody>
      </p:sp>
      <p:sp>
        <p:nvSpPr>
          <p:cNvPr id="24" name="Freeform: Shape 23">
            <a:extLst>
              <a:ext uri="{FF2B5EF4-FFF2-40B4-BE49-F238E27FC236}">
                <a16:creationId xmlns:a16="http://schemas.microsoft.com/office/drawing/2014/main" id="{E81ADC48-73EC-4328-8478-8867C369BDEB}"/>
              </a:ext>
            </a:extLst>
          </p:cNvPr>
          <p:cNvSpPr/>
          <p:nvPr userDrawn="1"/>
        </p:nvSpPr>
        <p:spPr>
          <a:xfrm rot="18622063" flipH="1">
            <a:off x="982514" y="178196"/>
            <a:ext cx="1172917" cy="5607677"/>
          </a:xfrm>
          <a:custGeom>
            <a:avLst/>
            <a:gdLst>
              <a:gd name="connsiteX0" fmla="*/ 382 w 1172917"/>
              <a:gd name="connsiteY0" fmla="*/ 0 h 5607677"/>
              <a:gd name="connsiteX1" fmla="*/ 382 w 1172917"/>
              <a:gd name="connsiteY1" fmla="*/ 4576076 h 5607677"/>
              <a:gd name="connsiteX2" fmla="*/ 134 w 1172917"/>
              <a:gd name="connsiteY2" fmla="*/ 4575865 h 5607677"/>
              <a:gd name="connsiteX3" fmla="*/ 0 w 1172917"/>
              <a:gd name="connsiteY3" fmla="*/ 4635759 h 5607677"/>
              <a:gd name="connsiteX4" fmla="*/ 1143305 w 1172917"/>
              <a:gd name="connsiteY4" fmla="*/ 5607677 h 5607677"/>
              <a:gd name="connsiteX5" fmla="*/ 1172917 w 1172917"/>
              <a:gd name="connsiteY5" fmla="*/ 5572843 h 5607677"/>
              <a:gd name="connsiteX6" fmla="*/ 46101 w 1172917"/>
              <a:gd name="connsiteY6" fmla="*/ 4614941 h 5607677"/>
              <a:gd name="connsiteX7" fmla="*/ 46101 w 1172917"/>
              <a:gd name="connsiteY7" fmla="*/ 38866 h 560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2917" h="5607677">
                <a:moveTo>
                  <a:pt x="382" y="0"/>
                </a:moveTo>
                <a:lnTo>
                  <a:pt x="382" y="4576076"/>
                </a:lnTo>
                <a:lnTo>
                  <a:pt x="134" y="4575865"/>
                </a:lnTo>
                <a:lnTo>
                  <a:pt x="0" y="4635759"/>
                </a:lnTo>
                <a:lnTo>
                  <a:pt x="1143305" y="5607677"/>
                </a:lnTo>
                <a:lnTo>
                  <a:pt x="1172917" y="5572843"/>
                </a:lnTo>
                <a:lnTo>
                  <a:pt x="46101" y="4614941"/>
                </a:lnTo>
                <a:lnTo>
                  <a:pt x="46101" y="38866"/>
                </a:ln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15" name="Text Placeholder 10">
            <a:extLst>
              <a:ext uri="{FF2B5EF4-FFF2-40B4-BE49-F238E27FC236}">
                <a16:creationId xmlns:a16="http://schemas.microsoft.com/office/drawing/2014/main" id="{2905D48F-C85A-4B9D-8DD2-7526DCD85571}"/>
              </a:ext>
            </a:extLst>
          </p:cNvPr>
          <p:cNvSpPr>
            <a:spLocks noGrp="1"/>
          </p:cNvSpPr>
          <p:nvPr>
            <p:ph type="body" sz="quarter" idx="18"/>
          </p:nvPr>
        </p:nvSpPr>
        <p:spPr>
          <a:xfrm>
            <a:off x="3825766" y="474121"/>
            <a:ext cx="4782205" cy="4195258"/>
          </a:xfrm>
        </p:spPr>
        <p:txBody>
          <a:bodyPr anchor="ctr">
            <a:noAutofit/>
          </a:bodyPr>
          <a:lstStyle>
            <a:lvl1pPr marL="347663" indent="0">
              <a:lnSpc>
                <a:spcPct val="100000"/>
              </a:lnSpc>
              <a:spcBef>
                <a:spcPts val="1200"/>
              </a:spcBef>
              <a:spcAft>
                <a:spcPts val="0"/>
              </a:spcAft>
              <a:buNone/>
              <a:defRPr sz="1800">
                <a:latin typeface="+mn-lt"/>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
        <p:nvSpPr>
          <p:cNvPr id="26" name="Freeform: Shape 25">
            <a:extLst>
              <a:ext uri="{FF2B5EF4-FFF2-40B4-BE49-F238E27FC236}">
                <a16:creationId xmlns:a16="http://schemas.microsoft.com/office/drawing/2014/main" id="{44D9D624-ADB0-A019-D952-A9F1595FC2C0}"/>
              </a:ext>
            </a:extLst>
          </p:cNvPr>
          <p:cNvSpPr/>
          <p:nvPr/>
        </p:nvSpPr>
        <p:spPr>
          <a:xfrm>
            <a:off x="874762" y="1687524"/>
            <a:ext cx="2159532" cy="1925771"/>
          </a:xfrm>
          <a:custGeom>
            <a:avLst/>
            <a:gdLst>
              <a:gd name="connsiteX0" fmla="*/ 699952 w 933289"/>
              <a:gd name="connsiteY0" fmla="*/ 0 h 808225"/>
              <a:gd name="connsiteX1" fmla="*/ 233337 w 933289"/>
              <a:gd name="connsiteY1" fmla="*/ 0 h 808225"/>
              <a:gd name="connsiteX2" fmla="*/ 0 w 933289"/>
              <a:gd name="connsiteY2" fmla="*/ 404113 h 808225"/>
              <a:gd name="connsiteX3" fmla="*/ 233337 w 933289"/>
              <a:gd name="connsiteY3" fmla="*/ 808225 h 808225"/>
              <a:gd name="connsiteX4" fmla="*/ 699952 w 933289"/>
              <a:gd name="connsiteY4" fmla="*/ 808225 h 808225"/>
              <a:gd name="connsiteX5" fmla="*/ 933289 w 933289"/>
              <a:gd name="connsiteY5" fmla="*/ 404113 h 808225"/>
              <a:gd name="connsiteX6" fmla="*/ 699952 w 933289"/>
              <a:gd name="connsiteY6" fmla="*/ 0 h 80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289" h="808225">
                <a:moveTo>
                  <a:pt x="699952" y="0"/>
                </a:moveTo>
                <a:lnTo>
                  <a:pt x="233337" y="0"/>
                </a:lnTo>
                <a:lnTo>
                  <a:pt x="0" y="404113"/>
                </a:lnTo>
                <a:lnTo>
                  <a:pt x="233337" y="808225"/>
                </a:lnTo>
                <a:lnTo>
                  <a:pt x="699952" y="808225"/>
                </a:lnTo>
                <a:lnTo>
                  <a:pt x="933289" y="404113"/>
                </a:lnTo>
                <a:lnTo>
                  <a:pt x="699952" y="0"/>
                </a:lnTo>
                <a:close/>
              </a:path>
            </a:pathLst>
          </a:custGeom>
          <a:solidFill>
            <a:schemeClr val="tx2">
              <a:lumMod val="10000"/>
              <a:lumOff val="90000"/>
            </a:schemeClr>
          </a:solidFill>
          <a:ln w="57150"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venir Next W1G"/>
              <a:ea typeface="+mn-ea"/>
              <a:cs typeface="+mn-cs"/>
            </a:endParaRPr>
          </a:p>
        </p:txBody>
      </p:sp>
      <p:sp>
        <p:nvSpPr>
          <p:cNvPr id="68" name="Text Placeholder 30">
            <a:extLst>
              <a:ext uri="{FF2B5EF4-FFF2-40B4-BE49-F238E27FC236}">
                <a16:creationId xmlns:a16="http://schemas.microsoft.com/office/drawing/2014/main" id="{1BD9D7F2-6B80-699D-579A-35830F8C5D1D}"/>
              </a:ext>
            </a:extLst>
          </p:cNvPr>
          <p:cNvSpPr>
            <a:spLocks noGrp="1"/>
          </p:cNvSpPr>
          <p:nvPr>
            <p:ph type="body" sz="quarter" idx="19"/>
          </p:nvPr>
        </p:nvSpPr>
        <p:spPr>
          <a:xfrm>
            <a:off x="184746" y="3771885"/>
            <a:ext cx="3022511" cy="1199508"/>
          </a:xfrm>
        </p:spPr>
        <p:txBody>
          <a:bodyPr anchor="ctr">
            <a:noAutofit/>
          </a:bodyPr>
          <a:lstStyle>
            <a:lvl1pPr marL="0" indent="0" algn="ctr">
              <a:buNone/>
              <a:defRPr sz="2000" b="1">
                <a:solidFill>
                  <a:schemeClr val="accent2"/>
                </a:solidFill>
                <a:latin typeface="+mj-lt"/>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a:t>
            </a:r>
          </a:p>
        </p:txBody>
      </p:sp>
    </p:spTree>
    <p:custDataLst>
      <p:tags r:id="rId1"/>
    </p:custDataLst>
    <p:extLst>
      <p:ext uri="{BB962C8B-B14F-4D97-AF65-F5344CB8AC3E}">
        <p14:creationId xmlns:p14="http://schemas.microsoft.com/office/powerpoint/2010/main" val="1294741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628650" y="1020557"/>
            <a:ext cx="2214138" cy="3102388"/>
          </a:xfrm>
          <a:prstGeom prst="rect">
            <a:avLst/>
          </a:prstGeom>
        </p:spPr>
        <p:txBody>
          <a:bodyPr vert="horz" wrap="square"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412170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AS - Section Header - Dark Blue">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900AF95-1FC8-274C-A784-F831F6B8647F}"/>
              </a:ext>
            </a:extLst>
          </p:cNvPr>
          <p:cNvSpPr/>
          <p:nvPr/>
        </p:nvSpPr>
        <p:spPr>
          <a:xfrm>
            <a:off x="0" y="-6046"/>
            <a:ext cx="9122591" cy="51232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4">
            <a:extLst>
              <a:ext uri="{FF2B5EF4-FFF2-40B4-BE49-F238E27FC236}">
                <a16:creationId xmlns:a16="http://schemas.microsoft.com/office/drawing/2014/main" id="{B0C6AF5C-E29A-9E49-801E-0A1C09DFDE5F}"/>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pic>
        <p:nvPicPr>
          <p:cNvPr id="14" name="Picture 6">
            <a:extLst>
              <a:ext uri="{FF2B5EF4-FFF2-40B4-BE49-F238E27FC236}">
                <a16:creationId xmlns:a16="http://schemas.microsoft.com/office/drawing/2014/main" id="{6BFF7639-E4DF-3741-90C7-2DFCD9D26A0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pic>
        <p:nvPicPr>
          <p:cNvPr id="6" name="Picture 5" descr="A picture containing clock, light, drawing&#10;&#10;Description automatically generated">
            <a:extLst>
              <a:ext uri="{FF2B5EF4-FFF2-40B4-BE49-F238E27FC236}">
                <a16:creationId xmlns:a16="http://schemas.microsoft.com/office/drawing/2014/main" id="{43AE3E76-C4CC-8245-858F-A891F08C3E58}"/>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23061" r="33611" b="20040"/>
          <a:stretch/>
        </p:blipFill>
        <p:spPr>
          <a:xfrm>
            <a:off x="4561295" y="-6045"/>
            <a:ext cx="4582705" cy="5149545"/>
          </a:xfrm>
          <a:prstGeom prst="rect">
            <a:avLst/>
          </a:prstGeom>
        </p:spPr>
      </p:pic>
      <p:sp>
        <p:nvSpPr>
          <p:cNvPr id="11" name="Text Placeholder 34">
            <a:extLst>
              <a:ext uri="{FF2B5EF4-FFF2-40B4-BE49-F238E27FC236}">
                <a16:creationId xmlns:a16="http://schemas.microsoft.com/office/drawing/2014/main" id="{C8C0CE08-E9A8-3940-A81E-001DC88592F4}"/>
              </a:ext>
            </a:extLst>
          </p:cNvPr>
          <p:cNvSpPr>
            <a:spLocks noGrp="1"/>
          </p:cNvSpPr>
          <p:nvPr>
            <p:ph type="body" sz="quarter" idx="11"/>
          </p:nvPr>
        </p:nvSpPr>
        <p:spPr>
          <a:xfrm>
            <a:off x="620203" y="2484438"/>
            <a:ext cx="6390694" cy="1458912"/>
          </a:xfrm>
        </p:spPr>
        <p:txBody>
          <a:bodyPr>
            <a:normAutofit/>
          </a:bodyPr>
          <a:lstStyle>
            <a:lvl1pPr marL="0" indent="0" algn="l">
              <a:buNone/>
              <a:defRPr sz="2000">
                <a:solidFill>
                  <a:schemeClr val="accent1">
                    <a:lumMod val="60000"/>
                    <a:lumOff val="40000"/>
                  </a:schemeClr>
                </a:solidFill>
                <a:latin typeface="+mj-lt"/>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10" name="Text Placeholder 32">
            <a:extLst>
              <a:ext uri="{FF2B5EF4-FFF2-40B4-BE49-F238E27FC236}">
                <a16:creationId xmlns:a16="http://schemas.microsoft.com/office/drawing/2014/main" id="{D5BF76BC-A168-D846-A33A-DDC741AB2C49}"/>
              </a:ext>
            </a:extLst>
          </p:cNvPr>
          <p:cNvSpPr>
            <a:spLocks noGrp="1"/>
          </p:cNvSpPr>
          <p:nvPr>
            <p:ph type="body" sz="quarter" idx="10"/>
          </p:nvPr>
        </p:nvSpPr>
        <p:spPr>
          <a:xfrm>
            <a:off x="620203" y="875926"/>
            <a:ext cx="6390694" cy="1556124"/>
          </a:xfrm>
        </p:spPr>
        <p:txBody>
          <a:bodyPr anchor="b">
            <a:normAutofit/>
          </a:bodyPr>
          <a:lstStyle>
            <a:lvl1pPr marL="0" indent="0" algn="l">
              <a:buNone/>
              <a:defRPr lang="en-US" sz="3000" b="1" kern="1200" dirty="0">
                <a:solidFill>
                  <a:schemeClr val="bg1"/>
                </a:solidFill>
                <a:latin typeface="Calibri" panose="020F0502020204030204" pitchFamily="34" charset="0"/>
                <a:ea typeface="+mn-ea"/>
                <a:cs typeface="Calibri" panose="020F050202020403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261585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628650" y="2960498"/>
            <a:ext cx="2502175" cy="274691"/>
          </a:xfrm>
          <a:prstGeom prst="rect">
            <a:avLst/>
          </a:prstGeom>
        </p:spPr>
        <p:txBody>
          <a:bodyPr wrap="square" anchor="t">
            <a:no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
        <p:nvSpPr>
          <p:cNvPr id="3" name="Title 2">
            <a:extLst>
              <a:ext uri="{FF2B5EF4-FFF2-40B4-BE49-F238E27FC236}">
                <a16:creationId xmlns:a16="http://schemas.microsoft.com/office/drawing/2014/main" id="{E84AF2B1-1A71-31A3-C679-D3E1148BD910}"/>
              </a:ext>
            </a:extLst>
          </p:cNvPr>
          <p:cNvSpPr>
            <a:spLocks noGrp="1"/>
          </p:cNvSpPr>
          <p:nvPr>
            <p:ph type="title" hasCustomPrompt="1"/>
          </p:nvPr>
        </p:nvSpPr>
        <p:spPr>
          <a:xfrm>
            <a:off x="626216" y="-249983"/>
            <a:ext cx="2500884" cy="3102388"/>
          </a:xfrm>
        </p:spPr>
        <p:txBody>
          <a:bodyPr vert="horz" wrap="square" lIns="0" tIns="0" rIns="0" bIns="0" rtlCol="0" anchor="b" anchorCtr="0">
            <a:spAutoFit/>
          </a:bodyPr>
          <a:lstStyle>
            <a:lvl1pPr>
              <a:defRPr lang="en-US"/>
            </a:lvl1pPr>
          </a:lstStyle>
          <a:p>
            <a:pPr marL="0" lvl="0">
              <a:lnSpc>
                <a:spcPct val="90000"/>
              </a:lnSpc>
              <a:spcBef>
                <a:spcPct val="0"/>
              </a:spcBef>
              <a:buNone/>
            </a:pPr>
            <a:r>
              <a:rPr lang="en-US"/>
              <a:t>Click to Add Slide Title</a:t>
            </a:r>
          </a:p>
        </p:txBody>
      </p:sp>
    </p:spTree>
    <p:custDataLst>
      <p:tags r:id="rId1"/>
    </p:custDataLst>
    <p:extLst>
      <p:ext uri="{BB962C8B-B14F-4D97-AF65-F5344CB8AC3E}">
        <p14:creationId xmlns:p14="http://schemas.microsoft.com/office/powerpoint/2010/main" val="381217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AS - Closing">
    <p:bg>
      <p:bgPr>
        <a:solidFill>
          <a:schemeClr val="bg2"/>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2202419"/>
            <a:ext cx="6531567" cy="738664"/>
          </a:xfrm>
          <a:prstGeom prst="rect">
            <a:avLst/>
          </a:prstGeom>
        </p:spPr>
        <p:txBody>
          <a:bodyPr vert="horz" wrap="square" lIns="0" tIns="0" rIns="0" bIns="182880" rtlCol="0" anchor="ctr" anchorCtr="0">
            <a:spAutoFit/>
          </a:bodyPr>
          <a:lstStyle>
            <a:lvl1pPr>
              <a:lnSpc>
                <a:spcPct val="100000"/>
              </a:lnSpc>
              <a:spcBef>
                <a:spcPts val="300"/>
              </a:spcBef>
              <a:defRPr sz="3600">
                <a:solidFill>
                  <a:schemeClr val="bg1"/>
                </a:solidFill>
              </a:defRPr>
            </a:lvl1pPr>
          </a:lstStyle>
          <a:p>
            <a:r>
              <a:rPr lang="en-US"/>
              <a:t>Click to Add Slideshow Closing</a:t>
            </a:r>
          </a:p>
        </p:txBody>
      </p:sp>
      <p:pic>
        <p:nvPicPr>
          <p:cNvPr id="9" name="Picture 8">
            <a:extLst>
              <a:ext uri="{FF2B5EF4-FFF2-40B4-BE49-F238E27FC236}">
                <a16:creationId xmlns:a16="http://schemas.microsoft.com/office/drawing/2014/main" id="{F6D7352C-47D5-1179-1891-95A57F7DA1B0}"/>
              </a:ext>
            </a:extLst>
          </p:cNvPr>
          <p:cNvPicPr>
            <a:picLocks noChangeAspect="1"/>
          </p:cNvPicPr>
          <p:nvPr userDrawn="1"/>
        </p:nvPicPr>
        <p:blipFill>
          <a:blip r:embed="rId3"/>
          <a:stretch>
            <a:fillRect/>
          </a:stretch>
        </p:blipFill>
        <p:spPr>
          <a:xfrm>
            <a:off x="7231899" y="4138488"/>
            <a:ext cx="1283451" cy="528762"/>
          </a:xfrm>
          <a:prstGeom prst="rect">
            <a:avLst/>
          </a:prstGeom>
        </p:spPr>
      </p:pic>
      <p:sp>
        <p:nvSpPr>
          <p:cNvPr id="2" name="Text Placeholder 15">
            <a:extLst>
              <a:ext uri="{FF2B5EF4-FFF2-40B4-BE49-F238E27FC236}">
                <a16:creationId xmlns:a16="http://schemas.microsoft.com/office/drawing/2014/main" id="{514B8423-CFFD-1921-7480-8BEC78F05FFD}"/>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a website or email</a:t>
            </a:r>
          </a:p>
        </p:txBody>
      </p:sp>
      <p:sp>
        <p:nvSpPr>
          <p:cNvPr id="3" name="TextBox 4">
            <a:extLst>
              <a:ext uri="{FF2B5EF4-FFF2-40B4-BE49-F238E27FC236}">
                <a16:creationId xmlns:a16="http://schemas.microsoft.com/office/drawing/2014/main" id="{50615BBA-3709-50D7-A61C-9CF9B79E7B6F}"/>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3302681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84278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SAS - Video Only">
    <p:bg>
      <p:bgPr>
        <a:solidFill>
          <a:schemeClr val="tx1"/>
        </a:solidFill>
        <a:effectLst/>
      </p:bgPr>
    </p:bg>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D68E8285-3BE2-9990-FA54-E6AF741CC812}"/>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2" name="Picture 6">
            <a:extLst>
              <a:ext uri="{FF2B5EF4-FFF2-40B4-BE49-F238E27FC236}">
                <a16:creationId xmlns:a16="http://schemas.microsoft.com/office/drawing/2014/main" id="{9DCBE7B6-1449-C2E2-1508-3F2B78AA27F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13079" y="4758272"/>
            <a:ext cx="556406" cy="230961"/>
          </a:xfrm>
          <a:prstGeom prst="rect">
            <a:avLst/>
          </a:prstGeom>
        </p:spPr>
      </p:pic>
    </p:spTree>
    <p:custDataLst>
      <p:tags r:id="rId1"/>
    </p:custDataLst>
    <p:extLst>
      <p:ext uri="{BB962C8B-B14F-4D97-AF65-F5344CB8AC3E}">
        <p14:creationId xmlns:p14="http://schemas.microsoft.com/office/powerpoint/2010/main" val="421662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628650" y="355152"/>
            <a:ext cx="7886700" cy="387798"/>
          </a:xfrm>
          <a:prstGeom prst="rect">
            <a:avLst/>
          </a:prstGeom>
        </p:spPr>
        <p:txBody>
          <a:bodyPr vert="horz"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514164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628650" y="2183952"/>
            <a:ext cx="2214138" cy="775597"/>
          </a:xfrm>
          <a:prstGeom prst="rect">
            <a:avLst/>
          </a:prstGeom>
        </p:spPr>
        <p:txBody>
          <a:bodyPr vert="horz" wrap="square"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139512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628650" y="2960498"/>
            <a:ext cx="2502175" cy="274691"/>
          </a:xfrm>
          <a:prstGeom prst="rect">
            <a:avLst/>
          </a:prstGeom>
        </p:spPr>
        <p:txBody>
          <a:bodyPr wrap="square" anchor="t">
            <a:no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
        <p:nvSpPr>
          <p:cNvPr id="3" name="Title 2">
            <a:extLst>
              <a:ext uri="{FF2B5EF4-FFF2-40B4-BE49-F238E27FC236}">
                <a16:creationId xmlns:a16="http://schemas.microsoft.com/office/drawing/2014/main" id="{E84AF2B1-1A71-31A3-C679-D3E1148BD910}"/>
              </a:ext>
            </a:extLst>
          </p:cNvPr>
          <p:cNvSpPr>
            <a:spLocks noGrp="1"/>
          </p:cNvSpPr>
          <p:nvPr>
            <p:ph type="title" hasCustomPrompt="1"/>
          </p:nvPr>
        </p:nvSpPr>
        <p:spPr>
          <a:xfrm>
            <a:off x="626216" y="2076808"/>
            <a:ext cx="2500884" cy="775597"/>
          </a:xfrm>
        </p:spPr>
        <p:txBody>
          <a:bodyPr vert="horz" wrap="square" lIns="0" tIns="0" rIns="0" bIns="0" rtlCol="0" anchor="b" anchorCtr="0">
            <a:spAutoFit/>
          </a:bodyPr>
          <a:lstStyle>
            <a:lvl1pPr>
              <a:defRPr lang="en-US"/>
            </a:lvl1pPr>
          </a:lstStyle>
          <a:p>
            <a:pPr marL="0" lvl="0">
              <a:lnSpc>
                <a:spcPct val="90000"/>
              </a:lnSpc>
              <a:spcBef>
                <a:spcPct val="0"/>
              </a:spcBef>
              <a:buNone/>
            </a:pPr>
            <a:r>
              <a:rPr lang="en-US"/>
              <a:t>Click to Add Slide Title</a:t>
            </a:r>
          </a:p>
        </p:txBody>
      </p:sp>
    </p:spTree>
    <p:custDataLst>
      <p:tags r:id="rId1"/>
    </p:custDataLst>
    <p:extLst>
      <p:ext uri="{BB962C8B-B14F-4D97-AF65-F5344CB8AC3E}">
        <p14:creationId xmlns:p14="http://schemas.microsoft.com/office/powerpoint/2010/main" val="307578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SAS - Closing">
    <p:bg>
      <p:bgPr>
        <a:solidFill>
          <a:schemeClr val="bg2"/>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925420"/>
            <a:ext cx="6531567" cy="1292662"/>
          </a:xfrm>
          <a:prstGeom prst="rect">
            <a:avLst/>
          </a:prstGeom>
        </p:spPr>
        <p:txBody>
          <a:bodyPr vert="horz" wrap="square" lIns="0" tIns="0" rIns="0" bIns="182880" rtlCol="0" anchor="ctr" anchorCtr="0">
            <a:spAutoFit/>
          </a:bodyPr>
          <a:lstStyle>
            <a:lvl1pPr>
              <a:lnSpc>
                <a:spcPct val="100000"/>
              </a:lnSpc>
              <a:spcBef>
                <a:spcPts val="300"/>
              </a:spcBef>
              <a:defRPr sz="3600">
                <a:solidFill>
                  <a:schemeClr val="bg1"/>
                </a:solidFill>
              </a:defRPr>
            </a:lvl1pPr>
          </a:lstStyle>
          <a:p>
            <a:r>
              <a:rPr lang="en-US"/>
              <a:t>Click to Add Slideshow Closing</a:t>
            </a:r>
          </a:p>
        </p:txBody>
      </p:sp>
      <p:pic>
        <p:nvPicPr>
          <p:cNvPr id="9" name="Picture 8">
            <a:extLst>
              <a:ext uri="{FF2B5EF4-FFF2-40B4-BE49-F238E27FC236}">
                <a16:creationId xmlns:a16="http://schemas.microsoft.com/office/drawing/2014/main" id="{F6D7352C-47D5-1179-1891-95A57F7DA1B0}"/>
              </a:ext>
            </a:extLst>
          </p:cNvPr>
          <p:cNvPicPr>
            <a:picLocks noChangeAspect="1"/>
          </p:cNvPicPr>
          <p:nvPr userDrawn="1"/>
        </p:nvPicPr>
        <p:blipFill>
          <a:blip r:embed="rId3"/>
          <a:stretch>
            <a:fillRect/>
          </a:stretch>
        </p:blipFill>
        <p:spPr>
          <a:xfrm>
            <a:off x="7231899" y="4138488"/>
            <a:ext cx="1283451" cy="528762"/>
          </a:xfrm>
          <a:prstGeom prst="rect">
            <a:avLst/>
          </a:prstGeom>
        </p:spPr>
      </p:pic>
      <p:sp>
        <p:nvSpPr>
          <p:cNvPr id="2" name="Text Placeholder 15">
            <a:extLst>
              <a:ext uri="{FF2B5EF4-FFF2-40B4-BE49-F238E27FC236}">
                <a16:creationId xmlns:a16="http://schemas.microsoft.com/office/drawing/2014/main" id="{514B8423-CFFD-1921-7480-8BEC78F05FFD}"/>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a website or email</a:t>
            </a:r>
          </a:p>
        </p:txBody>
      </p:sp>
      <p:sp>
        <p:nvSpPr>
          <p:cNvPr id="3" name="TextBox 4">
            <a:extLst>
              <a:ext uri="{FF2B5EF4-FFF2-40B4-BE49-F238E27FC236}">
                <a16:creationId xmlns:a16="http://schemas.microsoft.com/office/drawing/2014/main" id="{50615BBA-3709-50D7-A61C-9CF9B79E7B6F}"/>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250845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SAS - Content with Caption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E60C6F-E980-EE42-AE99-4BF9E126C012}"/>
              </a:ext>
            </a:extLst>
          </p:cNvPr>
          <p:cNvSpPr/>
          <p:nvPr/>
        </p:nvSpPr>
        <p:spPr>
          <a:xfrm>
            <a:off x="0" y="0"/>
            <a:ext cx="3127248" cy="5143500"/>
          </a:xfrm>
          <a:prstGeom prst="rect">
            <a:avLst/>
          </a:prstGeom>
          <a:gradFill flip="none" rotWithShape="1">
            <a:gsLst>
              <a:gs pos="0">
                <a:schemeClr val="tx2">
                  <a:lumMod val="90000"/>
                  <a:lumOff val="1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3" name="Title 1">
            <a:extLst>
              <a:ext uri="{FF2B5EF4-FFF2-40B4-BE49-F238E27FC236}">
                <a16:creationId xmlns:a16="http://schemas.microsoft.com/office/drawing/2014/main" id="{32F2FC9C-401F-5C4C-88BC-0A45460C4F9C}"/>
              </a:ext>
            </a:extLst>
          </p:cNvPr>
          <p:cNvSpPr>
            <a:spLocks noGrp="1"/>
          </p:cNvSpPr>
          <p:nvPr>
            <p:ph type="title" hasCustomPrompt="1"/>
          </p:nvPr>
        </p:nvSpPr>
        <p:spPr>
          <a:xfrm>
            <a:off x="0" y="228887"/>
            <a:ext cx="3127248" cy="249299"/>
          </a:xfrm>
        </p:spPr>
        <p:txBody>
          <a:bodyPr lIns="91440" rIns="91440" anchor="t" anchorCtr="0">
            <a:spAutoFit/>
          </a:bodyPr>
          <a:lstStyle>
            <a:lvl1pPr algn="ctr" defTabSz="182880">
              <a:spcBef>
                <a:spcPts val="0"/>
              </a:spcBef>
              <a:defRPr sz="1800" baseline="0">
                <a:solidFill>
                  <a:schemeClr val="accent1">
                    <a:lumMod val="60000"/>
                    <a:lumOff val="40000"/>
                  </a:schemeClr>
                </a:solidFill>
                <a:effectLst/>
                <a:latin typeface="+mj-lt"/>
              </a:defRPr>
            </a:lvl1pPr>
          </a:lstStyle>
          <a:p>
            <a:r>
              <a:rPr lang="en-US"/>
              <a:t>Click to add title</a:t>
            </a:r>
          </a:p>
        </p:txBody>
      </p:sp>
      <p:sp>
        <p:nvSpPr>
          <p:cNvPr id="4" name="Text Placeholder 4">
            <a:extLst>
              <a:ext uri="{FF2B5EF4-FFF2-40B4-BE49-F238E27FC236}">
                <a16:creationId xmlns:a16="http://schemas.microsoft.com/office/drawing/2014/main" id="{0ADB52DD-F50B-834D-99B3-5D1C55A9E47D}"/>
              </a:ext>
            </a:extLst>
          </p:cNvPr>
          <p:cNvSpPr>
            <a:spLocks noGrp="1"/>
          </p:cNvSpPr>
          <p:nvPr>
            <p:ph type="body" sz="quarter" idx="13" hasCustomPrompt="1"/>
          </p:nvPr>
        </p:nvSpPr>
        <p:spPr>
          <a:xfrm>
            <a:off x="411480" y="996695"/>
            <a:ext cx="2304288" cy="523220"/>
          </a:xfrm>
        </p:spPr>
        <p:txBody>
          <a:bodyPr wrap="square" anchor="t" anchorCtr="0">
            <a:spAutoFit/>
          </a:bodyPr>
          <a:lstStyle>
            <a:lvl1pPr marL="0" indent="-182880" algn="l">
              <a:buFont typeface="Arial" pitchFamily="34" charset="0"/>
              <a:buNone/>
              <a:defRPr sz="2000" b="0" cap="none" baseline="0">
                <a:solidFill>
                  <a:schemeClr val="bg1">
                    <a:lumMod val="85000"/>
                  </a:schemeClr>
                </a:solidFill>
                <a:effectLst/>
                <a:latin typeface="+mn-lt"/>
              </a:defRPr>
            </a:lvl1pPr>
          </a:lstStyle>
          <a:p>
            <a:pPr lvl="0"/>
            <a:r>
              <a:rPr lang="en-US"/>
              <a:t>Click to edit caption text</a:t>
            </a:r>
          </a:p>
        </p:txBody>
      </p:sp>
      <p:sp>
        <p:nvSpPr>
          <p:cNvPr id="6" name="Text Placeholder 2">
            <a:extLst>
              <a:ext uri="{FF2B5EF4-FFF2-40B4-BE49-F238E27FC236}">
                <a16:creationId xmlns:a16="http://schemas.microsoft.com/office/drawing/2014/main" id="{AC4D2804-3DAD-EE40-936A-43F13F80C8DF}"/>
              </a:ext>
            </a:extLst>
          </p:cNvPr>
          <p:cNvSpPr>
            <a:spLocks noGrp="1"/>
          </p:cNvSpPr>
          <p:nvPr>
            <p:ph type="body" sz="quarter" idx="11" hasCustomPrompt="1"/>
          </p:nvPr>
        </p:nvSpPr>
        <p:spPr>
          <a:xfrm>
            <a:off x="3127248"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60000"/>
                    <a:lumOff val="40000"/>
                  </a:schemeClr>
                </a:solidFill>
                <a:effectLst/>
                <a:latin typeface="+mj-lt"/>
              </a:defRPr>
            </a:lvl1pPr>
          </a:lstStyle>
          <a:p>
            <a:pPr lvl="0"/>
            <a:r>
              <a:rPr lang="en-US"/>
              <a:t>Click to add subtitle</a:t>
            </a:r>
          </a:p>
        </p:txBody>
      </p:sp>
      <p:sp>
        <p:nvSpPr>
          <p:cNvPr id="7" name="Content Placeholder 3">
            <a:extLst>
              <a:ext uri="{FF2B5EF4-FFF2-40B4-BE49-F238E27FC236}">
                <a16:creationId xmlns:a16="http://schemas.microsoft.com/office/drawing/2014/main" id="{6A0DAF33-5110-D340-8044-FA8F4990F845}"/>
              </a:ext>
            </a:extLst>
          </p:cNvPr>
          <p:cNvSpPr>
            <a:spLocks noGrp="1"/>
          </p:cNvSpPr>
          <p:nvPr>
            <p:ph sz="quarter" idx="15" hasCustomPrompt="1"/>
          </p:nvPr>
        </p:nvSpPr>
        <p:spPr>
          <a:xfrm>
            <a:off x="3127248" y="920338"/>
            <a:ext cx="6016752" cy="4215653"/>
          </a:xfrm>
        </p:spPr>
        <p:txBody>
          <a:bodyPr wrap="square" lIns="365760" rIns="274320" bIns="91440" anchor="t" anchorCtr="0">
            <a:normAutofit/>
          </a:bodyPr>
          <a:lstStyle>
            <a:lvl1pPr>
              <a:buClr>
                <a:schemeClr val="bg2"/>
              </a:buClr>
              <a:defRPr sz="2000" baseline="0">
                <a:solidFill>
                  <a:schemeClr val="bg1"/>
                </a:solidFill>
              </a:defRPr>
            </a:lvl1pPr>
            <a:lvl2pPr>
              <a:buClr>
                <a:schemeClr val="bg2"/>
              </a:buClr>
              <a:defRPr baseline="0">
                <a:solidFill>
                  <a:schemeClr val="bg1">
                    <a:lumMod val="75000"/>
                  </a:schemeClr>
                </a:solidFill>
              </a:defRPr>
            </a:lvl2pPr>
            <a:lvl3pPr>
              <a:buClr>
                <a:schemeClr val="bg2"/>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15" name="Text Placeholder 14">
            <a:extLst>
              <a:ext uri="{FF2B5EF4-FFF2-40B4-BE49-F238E27FC236}">
                <a16:creationId xmlns:a16="http://schemas.microsoft.com/office/drawing/2014/main" id="{6841ED34-FEB5-C146-83AC-389AC6CD9768}"/>
              </a:ext>
            </a:extLst>
          </p:cNvPr>
          <p:cNvSpPr>
            <a:spLocks noGrp="1"/>
          </p:cNvSpPr>
          <p:nvPr>
            <p:ph type="body" sz="quarter" idx="16" hasCustomPrompt="1"/>
          </p:nvPr>
        </p:nvSpPr>
        <p:spPr>
          <a:xfrm>
            <a:off x="3127376" y="228888"/>
            <a:ext cx="6016625" cy="409575"/>
          </a:xfrm>
        </p:spPr>
        <p:txBody>
          <a:bodyPr>
            <a:noAutofit/>
          </a:bodyPr>
          <a:lstStyle>
            <a:lvl1pPr marL="0" indent="0" algn="ctr">
              <a:buNone/>
              <a:defRPr sz="2800" b="1">
                <a:latin typeface="+mn-lt"/>
              </a:defRPr>
            </a:lvl1pPr>
          </a:lstStyle>
          <a:p>
            <a:pPr lvl="0"/>
            <a:r>
              <a:rPr lang="en-US"/>
              <a:t>Click to add title</a:t>
            </a:r>
          </a:p>
        </p:txBody>
      </p:sp>
      <p:grpSp>
        <p:nvGrpSpPr>
          <p:cNvPr id="16" name="Group 15">
            <a:extLst>
              <a:ext uri="{FF2B5EF4-FFF2-40B4-BE49-F238E27FC236}">
                <a16:creationId xmlns:a16="http://schemas.microsoft.com/office/drawing/2014/main" id="{9E23137D-5031-B540-810B-5B5014DDB875}"/>
              </a:ext>
            </a:extLst>
          </p:cNvPr>
          <p:cNvGrpSpPr/>
          <p:nvPr/>
        </p:nvGrpSpPr>
        <p:grpSpPr>
          <a:xfrm>
            <a:off x="100130" y="3903136"/>
            <a:ext cx="1843588" cy="1108928"/>
            <a:chOff x="92670" y="3892522"/>
            <a:chExt cx="1843588" cy="1108928"/>
          </a:xfrm>
        </p:grpSpPr>
        <p:sp>
          <p:nvSpPr>
            <p:cNvPr id="17" name="Freeform 16">
              <a:extLst>
                <a:ext uri="{FF2B5EF4-FFF2-40B4-BE49-F238E27FC236}">
                  <a16:creationId xmlns:a16="http://schemas.microsoft.com/office/drawing/2014/main" id="{84F2A5B7-99AC-BD49-8594-6DAE464CF372}"/>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sz="3600"/>
            </a:p>
          </p:txBody>
        </p:sp>
        <p:sp>
          <p:nvSpPr>
            <p:cNvPr id="18" name="Freeform 17">
              <a:extLst>
                <a:ext uri="{FF2B5EF4-FFF2-40B4-BE49-F238E27FC236}">
                  <a16:creationId xmlns:a16="http://schemas.microsoft.com/office/drawing/2014/main" id="{AE995F31-A398-C943-8027-FFECF81903AA}"/>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3600"/>
            </a:p>
          </p:txBody>
        </p:sp>
        <p:sp>
          <p:nvSpPr>
            <p:cNvPr id="19" name="Freeform 18">
              <a:extLst>
                <a:ext uri="{FF2B5EF4-FFF2-40B4-BE49-F238E27FC236}">
                  <a16:creationId xmlns:a16="http://schemas.microsoft.com/office/drawing/2014/main" id="{60762E83-CF17-2247-AB0C-CDF3C02BC0D7}"/>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3600"/>
            </a:p>
          </p:txBody>
        </p:sp>
        <p:sp>
          <p:nvSpPr>
            <p:cNvPr id="20" name="Freeform 19">
              <a:extLst>
                <a:ext uri="{FF2B5EF4-FFF2-40B4-BE49-F238E27FC236}">
                  <a16:creationId xmlns:a16="http://schemas.microsoft.com/office/drawing/2014/main" id="{067A16E5-88F6-E34C-ADB8-42534BE72FC5}"/>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3600"/>
            </a:p>
          </p:txBody>
        </p:sp>
        <p:sp>
          <p:nvSpPr>
            <p:cNvPr id="21" name="Freeform 20">
              <a:extLst>
                <a:ext uri="{FF2B5EF4-FFF2-40B4-BE49-F238E27FC236}">
                  <a16:creationId xmlns:a16="http://schemas.microsoft.com/office/drawing/2014/main" id="{87822DD3-7A44-584E-8FDE-044968D0AF24}"/>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3600"/>
            </a:p>
          </p:txBody>
        </p:sp>
        <p:sp>
          <p:nvSpPr>
            <p:cNvPr id="22" name="Freeform 21">
              <a:extLst>
                <a:ext uri="{FF2B5EF4-FFF2-40B4-BE49-F238E27FC236}">
                  <a16:creationId xmlns:a16="http://schemas.microsoft.com/office/drawing/2014/main" id="{1CC0BCCA-D6DE-DD4E-8026-E1C841BE8CA7}"/>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3600"/>
            </a:p>
          </p:txBody>
        </p:sp>
        <p:sp>
          <p:nvSpPr>
            <p:cNvPr id="23" name="Freeform 22">
              <a:extLst>
                <a:ext uri="{FF2B5EF4-FFF2-40B4-BE49-F238E27FC236}">
                  <a16:creationId xmlns:a16="http://schemas.microsoft.com/office/drawing/2014/main" id="{E8AED6F9-E6A3-EB4A-A55C-0740537659D6}"/>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sz="3600"/>
            </a:p>
          </p:txBody>
        </p:sp>
        <p:sp>
          <p:nvSpPr>
            <p:cNvPr id="24" name="Freeform 23">
              <a:extLst>
                <a:ext uri="{FF2B5EF4-FFF2-40B4-BE49-F238E27FC236}">
                  <a16:creationId xmlns:a16="http://schemas.microsoft.com/office/drawing/2014/main" id="{D44A5219-46D3-9D49-A8CC-36711F2BF6DB}"/>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sz="3600"/>
            </a:p>
          </p:txBody>
        </p:sp>
        <p:sp>
          <p:nvSpPr>
            <p:cNvPr id="25" name="Freeform 24">
              <a:extLst>
                <a:ext uri="{FF2B5EF4-FFF2-40B4-BE49-F238E27FC236}">
                  <a16:creationId xmlns:a16="http://schemas.microsoft.com/office/drawing/2014/main" id="{24628D6A-430F-AD46-B90A-8331A948822D}"/>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sz="3600"/>
            </a:p>
          </p:txBody>
        </p:sp>
        <p:sp>
          <p:nvSpPr>
            <p:cNvPr id="26" name="Freeform 25">
              <a:extLst>
                <a:ext uri="{FF2B5EF4-FFF2-40B4-BE49-F238E27FC236}">
                  <a16:creationId xmlns:a16="http://schemas.microsoft.com/office/drawing/2014/main" id="{F0B47CCF-EFB3-B44B-9884-4494451C2D72}"/>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3600"/>
            </a:p>
          </p:txBody>
        </p:sp>
        <p:sp>
          <p:nvSpPr>
            <p:cNvPr id="27" name="Freeform 26">
              <a:extLst>
                <a:ext uri="{FF2B5EF4-FFF2-40B4-BE49-F238E27FC236}">
                  <a16:creationId xmlns:a16="http://schemas.microsoft.com/office/drawing/2014/main" id="{2A0D0CC0-B494-924D-8C7F-13E6CFA6A115}"/>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sz="3600"/>
            </a:p>
          </p:txBody>
        </p:sp>
        <p:sp>
          <p:nvSpPr>
            <p:cNvPr id="28" name="Freeform 27">
              <a:extLst>
                <a:ext uri="{FF2B5EF4-FFF2-40B4-BE49-F238E27FC236}">
                  <a16:creationId xmlns:a16="http://schemas.microsoft.com/office/drawing/2014/main" id="{1A103DE1-86D1-CC40-BC8E-F37870113828}"/>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sz="3600"/>
            </a:p>
          </p:txBody>
        </p:sp>
        <p:sp>
          <p:nvSpPr>
            <p:cNvPr id="29" name="Freeform 28">
              <a:extLst>
                <a:ext uri="{FF2B5EF4-FFF2-40B4-BE49-F238E27FC236}">
                  <a16:creationId xmlns:a16="http://schemas.microsoft.com/office/drawing/2014/main" id="{F85B7FDA-2A3D-5148-882C-7F5FD28C86D6}"/>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3600"/>
            </a:p>
          </p:txBody>
        </p:sp>
        <p:sp>
          <p:nvSpPr>
            <p:cNvPr id="30" name="Freeform 29">
              <a:extLst>
                <a:ext uri="{FF2B5EF4-FFF2-40B4-BE49-F238E27FC236}">
                  <a16:creationId xmlns:a16="http://schemas.microsoft.com/office/drawing/2014/main" id="{D319DB66-4056-974A-B568-9BE51C46D6DB}"/>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sz="3600"/>
            </a:p>
          </p:txBody>
        </p:sp>
        <p:sp>
          <p:nvSpPr>
            <p:cNvPr id="31" name="Freeform 30">
              <a:extLst>
                <a:ext uri="{FF2B5EF4-FFF2-40B4-BE49-F238E27FC236}">
                  <a16:creationId xmlns:a16="http://schemas.microsoft.com/office/drawing/2014/main" id="{7D9D4266-26E2-A649-B58A-BBD393D3909A}"/>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sz="3600"/>
            </a:p>
          </p:txBody>
        </p:sp>
        <p:sp>
          <p:nvSpPr>
            <p:cNvPr id="32" name="Freeform 31">
              <a:extLst>
                <a:ext uri="{FF2B5EF4-FFF2-40B4-BE49-F238E27FC236}">
                  <a16:creationId xmlns:a16="http://schemas.microsoft.com/office/drawing/2014/main" id="{25792925-8473-D74D-AD5F-C84AAB25EA9D}"/>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sz="3600"/>
            </a:p>
          </p:txBody>
        </p:sp>
        <p:sp>
          <p:nvSpPr>
            <p:cNvPr id="33" name="Freeform 32">
              <a:extLst>
                <a:ext uri="{FF2B5EF4-FFF2-40B4-BE49-F238E27FC236}">
                  <a16:creationId xmlns:a16="http://schemas.microsoft.com/office/drawing/2014/main" id="{0FFE52ED-3497-1048-86AD-9D9A6F52BF03}"/>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sz="3600"/>
            </a:p>
          </p:txBody>
        </p:sp>
        <p:sp>
          <p:nvSpPr>
            <p:cNvPr id="34" name="Freeform 33">
              <a:extLst>
                <a:ext uri="{FF2B5EF4-FFF2-40B4-BE49-F238E27FC236}">
                  <a16:creationId xmlns:a16="http://schemas.microsoft.com/office/drawing/2014/main" id="{9AE3BE6B-1DF9-664B-8C6A-831ED119861F}"/>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sz="3600"/>
            </a:p>
          </p:txBody>
        </p:sp>
      </p:grpSp>
    </p:spTree>
    <p:custDataLst>
      <p:tags r:id="rId1"/>
    </p:custDataLst>
    <p:extLst>
      <p:ext uri="{BB962C8B-B14F-4D97-AF65-F5344CB8AC3E}">
        <p14:creationId xmlns:p14="http://schemas.microsoft.com/office/powerpoint/2010/main" val="104225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userDrawn="1">
  <p:cSld name="2_SAS - Closing">
    <p:bg>
      <p:bgPr>
        <a:solidFill>
          <a:schemeClr val="tx2"/>
        </a:solidFill>
        <a:effectLst/>
      </p:bgPr>
    </p:bg>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50615BBA-3709-50D7-A61C-9CF9B79E7B6F}"/>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5" name="Picture 4">
            <a:extLst>
              <a:ext uri="{FF2B5EF4-FFF2-40B4-BE49-F238E27FC236}">
                <a16:creationId xmlns:a16="http://schemas.microsoft.com/office/drawing/2014/main" id="{C6D76D2B-6073-0B17-22FC-992C9F4C6C88}"/>
              </a:ext>
            </a:extLst>
          </p:cNvPr>
          <p:cNvPicPr>
            <a:picLocks noChangeAspect="1"/>
          </p:cNvPicPr>
          <p:nvPr userDrawn="1"/>
        </p:nvPicPr>
        <p:blipFill>
          <a:blip r:embed="rId3">
            <a:extLst>
              <a:ext uri="{28A0092B-C50C-407E-A947-70E740481C1C}">
                <a14:useLocalDpi xmlns:a14="http://schemas.microsoft.com/office/drawing/2010/main" val="0"/>
              </a:ext>
            </a:extLst>
          </a:blip>
          <a:srcRect t="2371" b="2371"/>
          <a:stretch/>
        </p:blipFill>
        <p:spPr>
          <a:xfrm>
            <a:off x="1205247" y="968644"/>
            <a:ext cx="6733506" cy="3002022"/>
          </a:xfrm>
          <a:prstGeom prst="rect">
            <a:avLst/>
          </a:prstGeom>
        </p:spPr>
      </p:pic>
      <p:sp>
        <p:nvSpPr>
          <p:cNvPr id="7" name="TextBox 5">
            <a:extLst>
              <a:ext uri="{FF2B5EF4-FFF2-40B4-BE49-F238E27FC236}">
                <a16:creationId xmlns:a16="http://schemas.microsoft.com/office/drawing/2014/main" id="{A6FB1F62-9D5C-5054-7ADF-80E842AACD6B}"/>
              </a:ext>
            </a:extLst>
          </p:cNvPr>
          <p:cNvSpPr txBox="1"/>
          <p:nvPr userDrawn="1"/>
        </p:nvSpPr>
        <p:spPr>
          <a:xfrm>
            <a:off x="6932294" y="346946"/>
            <a:ext cx="1631986" cy="307777"/>
          </a:xfrm>
          <a:prstGeom prst="rect">
            <a:avLst/>
          </a:prstGeom>
          <a:noFill/>
        </p:spPr>
        <p:txBody>
          <a:bodyPr wrap="square">
            <a:spAutoFit/>
          </a:bodyPr>
          <a:lstStyle>
            <a:defPPr>
              <a:defRPr lang="en-US"/>
            </a:defPPr>
            <a:lvl1pPr marL="0" algn="l" defTabSz="914400" rtl="0" eaLnBrk="1" latinLnBrk="0" hangingPunct="1">
              <a:defRPr sz="3600" kern="1200">
                <a:solidFill>
                  <a:schemeClr val="tx1"/>
                </a:solidFill>
                <a:latin typeface="+mn-lt"/>
                <a:ea typeface="+mn-ea"/>
                <a:cs typeface="+mn-cs"/>
              </a:defRPr>
            </a:lvl1pPr>
            <a:lvl2pPr marL="914400" algn="l" defTabSz="914400" rtl="0" eaLnBrk="1" latinLnBrk="0" hangingPunct="1">
              <a:defRPr sz="3600" kern="1200">
                <a:solidFill>
                  <a:schemeClr val="tx1"/>
                </a:solidFill>
                <a:latin typeface="+mn-lt"/>
                <a:ea typeface="+mn-ea"/>
                <a:cs typeface="+mn-cs"/>
              </a:defRPr>
            </a:lvl2pPr>
            <a:lvl3pPr marL="1828800" algn="l" defTabSz="914400" rtl="0" eaLnBrk="1" latinLnBrk="0" hangingPunct="1">
              <a:defRPr sz="3600" kern="1200">
                <a:solidFill>
                  <a:schemeClr val="tx1"/>
                </a:solidFill>
                <a:latin typeface="+mn-lt"/>
                <a:ea typeface="+mn-ea"/>
                <a:cs typeface="+mn-cs"/>
              </a:defRPr>
            </a:lvl3pPr>
            <a:lvl4pPr marL="2743200" algn="l" defTabSz="914400" rtl="0" eaLnBrk="1" latinLnBrk="0" hangingPunct="1">
              <a:defRPr sz="3600" kern="1200">
                <a:solidFill>
                  <a:schemeClr val="tx1"/>
                </a:solidFill>
                <a:latin typeface="+mn-lt"/>
                <a:ea typeface="+mn-ea"/>
                <a:cs typeface="+mn-cs"/>
              </a:defRPr>
            </a:lvl4pPr>
            <a:lvl5pPr marL="3657600" algn="l" defTabSz="914400" rtl="0" eaLnBrk="1" latinLnBrk="0" hangingPunct="1">
              <a:defRPr sz="3600" kern="1200">
                <a:solidFill>
                  <a:schemeClr val="tx1"/>
                </a:solidFill>
                <a:latin typeface="+mn-lt"/>
                <a:ea typeface="+mn-ea"/>
                <a:cs typeface="+mn-cs"/>
              </a:defRPr>
            </a:lvl5pPr>
            <a:lvl6pPr marL="4572000" algn="l" defTabSz="914400" rtl="0" eaLnBrk="1" latinLnBrk="0" hangingPunct="1">
              <a:defRPr sz="3600" kern="1200">
                <a:solidFill>
                  <a:schemeClr val="tx1"/>
                </a:solidFill>
                <a:latin typeface="+mn-lt"/>
                <a:ea typeface="+mn-ea"/>
                <a:cs typeface="+mn-cs"/>
              </a:defRPr>
            </a:lvl6pPr>
            <a:lvl7pPr marL="5486400" algn="l" defTabSz="914400" rtl="0" eaLnBrk="1" latinLnBrk="0" hangingPunct="1">
              <a:defRPr sz="3600" kern="1200">
                <a:solidFill>
                  <a:schemeClr val="tx1"/>
                </a:solidFill>
                <a:latin typeface="+mn-lt"/>
                <a:ea typeface="+mn-ea"/>
                <a:cs typeface="+mn-cs"/>
              </a:defRPr>
            </a:lvl7pPr>
            <a:lvl8pPr marL="6400800" algn="l" defTabSz="914400" rtl="0" eaLnBrk="1" latinLnBrk="0" hangingPunct="1">
              <a:defRPr sz="3600" kern="1200">
                <a:solidFill>
                  <a:schemeClr val="tx1"/>
                </a:solidFill>
                <a:latin typeface="+mn-lt"/>
                <a:ea typeface="+mn-ea"/>
                <a:cs typeface="+mn-cs"/>
              </a:defRPr>
            </a:lvl8pPr>
            <a:lvl9pPr marL="7315200" algn="l" defTabSz="914400" rtl="0" eaLnBrk="1" latinLnBrk="0" hangingPunct="1">
              <a:defRPr sz="3600" kern="1200">
                <a:solidFill>
                  <a:schemeClr val="tx1"/>
                </a:solidFill>
                <a:latin typeface="+mn-lt"/>
                <a:ea typeface="+mn-ea"/>
                <a:cs typeface="+mn-cs"/>
              </a:defRPr>
            </a:lvl9pPr>
          </a:lstStyle>
          <a:p>
            <a:pPr lvl="0" algn="r"/>
            <a:r>
              <a:rPr lang="en-US" sz="1400">
                <a:solidFill>
                  <a:schemeClr val="bg1"/>
                </a:solidFill>
              </a:rPr>
              <a:t>#</a:t>
            </a:r>
            <a:r>
              <a:rPr lang="en-US" sz="1400" err="1">
                <a:solidFill>
                  <a:schemeClr val="bg1"/>
                </a:solidFill>
              </a:rPr>
              <a:t>SASHackathon</a:t>
            </a:r>
            <a:endParaRPr lang="en-US" sz="1400">
              <a:solidFill>
                <a:schemeClr val="bg1"/>
              </a:solidFill>
            </a:endParaRPr>
          </a:p>
        </p:txBody>
      </p:sp>
      <p:pic>
        <p:nvPicPr>
          <p:cNvPr id="2" name="Picture 1">
            <a:extLst>
              <a:ext uri="{FF2B5EF4-FFF2-40B4-BE49-F238E27FC236}">
                <a16:creationId xmlns:a16="http://schemas.microsoft.com/office/drawing/2014/main" id="{20FA8600-60DD-E53A-CA70-6E83DD4C3422}"/>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5562869" y="4258748"/>
            <a:ext cx="3055653" cy="486569"/>
          </a:xfrm>
          <a:prstGeom prst="rect">
            <a:avLst/>
          </a:prstGeom>
        </p:spPr>
      </p:pic>
    </p:spTree>
    <p:custDataLst>
      <p:tags r:id="rId1"/>
    </p:custDataLst>
    <p:extLst>
      <p:ext uri="{BB962C8B-B14F-4D97-AF65-F5344CB8AC3E}">
        <p14:creationId xmlns:p14="http://schemas.microsoft.com/office/powerpoint/2010/main" val="3044740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AS - Content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a:buClr>
                <a:schemeClr val="bg2"/>
              </a:buClr>
              <a:defRPr>
                <a:solidFill>
                  <a:schemeClr val="bg1"/>
                </a:solidFill>
                <a:latin typeface="+mj-lt"/>
              </a:defRPr>
            </a:lvl1pPr>
            <a:lvl2pPr>
              <a:buClr>
                <a:schemeClr val="bg2"/>
              </a:buClr>
              <a:defRPr>
                <a:solidFill>
                  <a:schemeClr val="bg1"/>
                </a:solidFill>
                <a:latin typeface="+mj-lt"/>
              </a:defRPr>
            </a:lvl2pPr>
            <a:lvl3pPr>
              <a:buClr>
                <a:schemeClr val="bg2"/>
              </a:buClr>
              <a:defRPr>
                <a:solidFill>
                  <a:schemeClr val="bg1"/>
                </a:solidFill>
                <a:latin typeface="+mj-lt"/>
              </a:defRPr>
            </a:lvl3pPr>
            <a:lvl4pPr>
              <a:buClr>
                <a:schemeClr val="bg2"/>
              </a:buClr>
              <a:defRPr>
                <a:solidFill>
                  <a:schemeClr val="bg1"/>
                </a:solidFill>
                <a:latin typeface="+mj-lt"/>
              </a:defRPr>
            </a:lvl4pPr>
            <a:lvl5pPr>
              <a:buClr>
                <a:schemeClr val="bg2"/>
              </a:buClr>
              <a:defRPr>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4247393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SAS - 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423202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SAS - Titl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1FD6A3-53F9-5AA7-7099-CFD8CF29E43C}"/>
              </a:ext>
            </a:extLst>
          </p:cNvPr>
          <p:cNvPicPr>
            <a:picLocks noChangeAspect="1"/>
          </p:cNvPicPr>
          <p:nvPr userDrawn="1"/>
        </p:nvPicPr>
        <p:blipFill>
          <a:blip r:embed="rId3"/>
          <a:stretch>
            <a:fillRect/>
          </a:stretch>
        </p:blipFill>
        <p:spPr>
          <a:xfrm>
            <a:off x="7231899" y="4138488"/>
            <a:ext cx="1283451" cy="528762"/>
          </a:xfrm>
          <a:prstGeom prst="rect">
            <a:avLst/>
          </a:prstGeom>
        </p:spPr>
      </p:pic>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598728"/>
            <a:ext cx="6061861" cy="1292662"/>
          </a:xfrm>
          <a:prstGeom prst="rect">
            <a:avLst/>
          </a:prstGeom>
        </p:spPr>
        <p:txBody>
          <a:bodyPr vert="horz" wrap="square" lIns="0" tIns="0" rIns="0" bIns="182880" rtlCol="0" anchor="t" anchorCtr="0">
            <a:spAutoFit/>
          </a:bodyPr>
          <a:lstStyle>
            <a:lvl1pPr>
              <a:lnSpc>
                <a:spcPct val="100000"/>
              </a:lnSpc>
              <a:spcBef>
                <a:spcPts val="300"/>
              </a:spcBef>
              <a:defRPr sz="3600">
                <a:solidFill>
                  <a:schemeClr val="bg1"/>
                </a:solidFill>
              </a:defRPr>
            </a:lvl1pPr>
          </a:lstStyle>
          <a:p>
            <a:r>
              <a:rPr lang="en-US"/>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1344686"/>
            <a:ext cx="6061861" cy="461665"/>
          </a:xfrm>
        </p:spPr>
        <p:txBody>
          <a:bodyPr wrap="square">
            <a:noAutofit/>
          </a:bodyPr>
          <a:lstStyle>
            <a:lvl1pPr marL="0" indent="0">
              <a:lnSpc>
                <a:spcPct val="100000"/>
              </a:lnSpc>
              <a:spcBef>
                <a:spcPts val="300"/>
              </a:spcBef>
              <a:buNone/>
              <a:defRPr sz="2400">
                <a:solidFill>
                  <a:schemeClr val="accent3"/>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Slideshow Subtitle</a:t>
            </a:r>
          </a:p>
        </p:txBody>
      </p:sp>
      <p:sp>
        <p:nvSpPr>
          <p:cNvPr id="16" name="Text Placeholder 15">
            <a:extLst>
              <a:ext uri="{FF2B5EF4-FFF2-40B4-BE49-F238E27FC236}">
                <a16:creationId xmlns:a16="http://schemas.microsoft.com/office/drawing/2014/main" id="{30273A50-3E84-0E24-0D4A-64F939D590FA}"/>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Presenter Info</a:t>
            </a:r>
          </a:p>
        </p:txBody>
      </p:sp>
      <p:sp>
        <p:nvSpPr>
          <p:cNvPr id="2" name="TextBox 4">
            <a:extLst>
              <a:ext uri="{FF2B5EF4-FFF2-40B4-BE49-F238E27FC236}">
                <a16:creationId xmlns:a16="http://schemas.microsoft.com/office/drawing/2014/main" id="{7F487846-7C90-09E0-AF50-CA2DB82BFEFD}"/>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304877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SAS - Section">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833086"/>
            <a:ext cx="6061861" cy="738664"/>
          </a:xfrm>
          <a:prstGeom prst="rect">
            <a:avLst/>
          </a:prstGeom>
        </p:spPr>
        <p:txBody>
          <a:bodyPr vert="horz" wrap="square" lIns="0" tIns="0" rIns="0" bIns="182880" rtlCol="0" anchor="b" anchorCtr="0">
            <a:spAutoFit/>
          </a:bodyPr>
          <a:lstStyle>
            <a:lvl1pPr>
              <a:lnSpc>
                <a:spcPct val="100000"/>
              </a:lnSpc>
              <a:spcBef>
                <a:spcPts val="300"/>
              </a:spcBef>
              <a:defRPr sz="3600">
                <a:solidFill>
                  <a:schemeClr val="bg1"/>
                </a:solidFill>
              </a:defRPr>
            </a:lvl1pPr>
          </a:lstStyle>
          <a:p>
            <a:r>
              <a:rPr lang="en-US"/>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2671377"/>
            <a:ext cx="6061861" cy="461665"/>
          </a:xfrm>
        </p:spPr>
        <p:txBody>
          <a:bodyPr wrap="square" anchor="t" anchorCtr="0">
            <a:noAutofit/>
          </a:bodyPr>
          <a:lstStyle>
            <a:lvl1pPr marL="0" indent="0">
              <a:lnSpc>
                <a:spcPct val="100000"/>
              </a:lnSpc>
              <a:spcBef>
                <a:spcPts val="300"/>
              </a:spcBef>
              <a:buNone/>
              <a:defRPr sz="2400">
                <a:solidFill>
                  <a:schemeClr val="bg1"/>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Section Subtitle</a:t>
            </a:r>
          </a:p>
        </p:txBody>
      </p:sp>
      <p:sp>
        <p:nvSpPr>
          <p:cNvPr id="2" name="TextBox 4">
            <a:extLst>
              <a:ext uri="{FF2B5EF4-FFF2-40B4-BE49-F238E27FC236}">
                <a16:creationId xmlns:a16="http://schemas.microsoft.com/office/drawing/2014/main" id="{BBE5A171-53B6-5D64-1680-262B90DACFE5}"/>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lumMod val="20000"/>
                    <a:lumOff val="80000"/>
                  </a:schemeClr>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3" name="Picture 6">
            <a:extLst>
              <a:ext uri="{FF2B5EF4-FFF2-40B4-BE49-F238E27FC236}">
                <a16:creationId xmlns:a16="http://schemas.microsoft.com/office/drawing/2014/main" id="{27780B26-6E86-E2AF-35C7-7B8BF24892A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13079" y="4758272"/>
            <a:ext cx="556406" cy="230961"/>
          </a:xfrm>
          <a:prstGeom prst="rect">
            <a:avLst/>
          </a:prstGeom>
        </p:spPr>
      </p:pic>
    </p:spTree>
    <p:custDataLst>
      <p:tags r:id="rId1"/>
    </p:custDataLst>
    <p:extLst>
      <p:ext uri="{BB962C8B-B14F-4D97-AF65-F5344CB8AC3E}">
        <p14:creationId xmlns:p14="http://schemas.microsoft.com/office/powerpoint/2010/main" val="320475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628650" y="355152"/>
            <a:ext cx="7886700" cy="387798"/>
          </a:xfrm>
          <a:prstGeom prst="rect">
            <a:avLst/>
          </a:prstGeom>
        </p:spPr>
        <p:txBody>
          <a:bodyPr vert="horz"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4268066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140566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628650" y="1200150"/>
            <a:ext cx="7886700" cy="3432573"/>
          </a:xfrm>
          <a:prstGeom prst="rect">
            <a:avLst/>
          </a:prstGeom>
        </p:spPr>
        <p:txBody>
          <a:bodyPr vert="horz" lIns="0" tIns="0" rIns="0" bIns="0" rtlCol="0">
            <a:normAutofit/>
          </a:bodyPr>
          <a:lstStyle>
            <a:lvl1pPr>
              <a:defRPr sz="1800"/>
            </a:lvl1pPr>
            <a:lvl2pPr>
              <a:defRPr sz="1400"/>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442407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628650" y="1200150"/>
            <a:ext cx="3870923" cy="343257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4644428" y="1200150"/>
            <a:ext cx="3870924" cy="343257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687636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628650" y="2183952"/>
            <a:ext cx="2214138" cy="775597"/>
          </a:xfrm>
          <a:prstGeom prst="rect">
            <a:avLst/>
          </a:prstGeom>
        </p:spPr>
        <p:txBody>
          <a:bodyPr vert="horz" wrap="square"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4188689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628650" y="2960498"/>
            <a:ext cx="2502175" cy="274691"/>
          </a:xfrm>
          <a:prstGeom prst="rect">
            <a:avLst/>
          </a:prstGeom>
        </p:spPr>
        <p:txBody>
          <a:bodyPr wrap="square" anchor="t">
            <a:no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
        <p:nvSpPr>
          <p:cNvPr id="3" name="Title 2">
            <a:extLst>
              <a:ext uri="{FF2B5EF4-FFF2-40B4-BE49-F238E27FC236}">
                <a16:creationId xmlns:a16="http://schemas.microsoft.com/office/drawing/2014/main" id="{E84AF2B1-1A71-31A3-C679-D3E1148BD910}"/>
              </a:ext>
            </a:extLst>
          </p:cNvPr>
          <p:cNvSpPr>
            <a:spLocks noGrp="1"/>
          </p:cNvSpPr>
          <p:nvPr>
            <p:ph type="title" hasCustomPrompt="1"/>
          </p:nvPr>
        </p:nvSpPr>
        <p:spPr>
          <a:xfrm>
            <a:off x="626216" y="2076808"/>
            <a:ext cx="2500884" cy="775597"/>
          </a:xfrm>
        </p:spPr>
        <p:txBody>
          <a:bodyPr vert="horz" wrap="square" lIns="0" tIns="0" rIns="0" bIns="0" rtlCol="0" anchor="b" anchorCtr="0">
            <a:spAutoFit/>
          </a:bodyPr>
          <a:lstStyle>
            <a:lvl1pPr>
              <a:defRPr lang="en-US"/>
            </a:lvl1pPr>
          </a:lstStyle>
          <a:p>
            <a:pPr marL="0" lvl="0">
              <a:lnSpc>
                <a:spcPct val="90000"/>
              </a:lnSpc>
              <a:spcBef>
                <a:spcPct val="0"/>
              </a:spcBef>
              <a:buNone/>
            </a:pPr>
            <a:r>
              <a:rPr lang="en-US"/>
              <a:t>Click to Add Slide Title</a:t>
            </a:r>
          </a:p>
        </p:txBody>
      </p:sp>
    </p:spTree>
    <p:custDataLst>
      <p:tags r:id="rId1"/>
    </p:custDataLst>
    <p:extLst>
      <p:ext uri="{BB962C8B-B14F-4D97-AF65-F5344CB8AC3E}">
        <p14:creationId xmlns:p14="http://schemas.microsoft.com/office/powerpoint/2010/main" val="99885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AS - Closing">
    <p:bg>
      <p:bgPr>
        <a:solidFill>
          <a:schemeClr val="bg2"/>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2002924"/>
            <a:ext cx="6531567" cy="1292662"/>
          </a:xfrm>
          <a:prstGeom prst="rect">
            <a:avLst/>
          </a:prstGeom>
        </p:spPr>
        <p:txBody>
          <a:bodyPr vert="horz" wrap="square" lIns="0" tIns="0" rIns="0" bIns="182880" rtlCol="0" anchor="ctr" anchorCtr="0">
            <a:spAutoFit/>
          </a:bodyPr>
          <a:lstStyle>
            <a:lvl1pPr>
              <a:lnSpc>
                <a:spcPct val="100000"/>
              </a:lnSpc>
              <a:spcBef>
                <a:spcPts val="300"/>
              </a:spcBef>
              <a:defRPr sz="3600">
                <a:solidFill>
                  <a:schemeClr val="bg1"/>
                </a:solidFill>
              </a:defRPr>
            </a:lvl1pPr>
          </a:lstStyle>
          <a:p>
            <a:r>
              <a:rPr lang="en-US"/>
              <a:t>Click to Add Slideshow Closing</a:t>
            </a:r>
          </a:p>
        </p:txBody>
      </p:sp>
      <p:pic>
        <p:nvPicPr>
          <p:cNvPr id="9" name="Picture 8">
            <a:extLst>
              <a:ext uri="{FF2B5EF4-FFF2-40B4-BE49-F238E27FC236}">
                <a16:creationId xmlns:a16="http://schemas.microsoft.com/office/drawing/2014/main" id="{F6D7352C-47D5-1179-1891-95A57F7DA1B0}"/>
              </a:ext>
            </a:extLst>
          </p:cNvPr>
          <p:cNvPicPr>
            <a:picLocks noChangeAspect="1"/>
          </p:cNvPicPr>
          <p:nvPr userDrawn="1"/>
        </p:nvPicPr>
        <p:blipFill>
          <a:blip r:embed="rId3"/>
          <a:stretch>
            <a:fillRect/>
          </a:stretch>
        </p:blipFill>
        <p:spPr>
          <a:xfrm>
            <a:off x="7231899" y="4138488"/>
            <a:ext cx="1283451" cy="528762"/>
          </a:xfrm>
          <a:prstGeom prst="rect">
            <a:avLst/>
          </a:prstGeom>
        </p:spPr>
      </p:pic>
      <p:sp>
        <p:nvSpPr>
          <p:cNvPr id="2" name="Text Placeholder 15">
            <a:extLst>
              <a:ext uri="{FF2B5EF4-FFF2-40B4-BE49-F238E27FC236}">
                <a16:creationId xmlns:a16="http://schemas.microsoft.com/office/drawing/2014/main" id="{514B8423-CFFD-1921-7480-8BEC78F05FFD}"/>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a website or email</a:t>
            </a:r>
          </a:p>
        </p:txBody>
      </p:sp>
      <p:sp>
        <p:nvSpPr>
          <p:cNvPr id="3" name="TextBox 4">
            <a:extLst>
              <a:ext uri="{FF2B5EF4-FFF2-40B4-BE49-F238E27FC236}">
                <a16:creationId xmlns:a16="http://schemas.microsoft.com/office/drawing/2014/main" id="{50615BBA-3709-50D7-A61C-9CF9B79E7B6F}"/>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353651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AS - Title &amp; Subtitle -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1002907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490486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SAS - Video Only">
    <p:bg>
      <p:bgPr>
        <a:solidFill>
          <a:schemeClr val="tx1"/>
        </a:solidFill>
        <a:effectLst/>
      </p:bgPr>
    </p:bg>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D68E8285-3BE2-9990-FA54-E6AF741CC812}"/>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2" name="Picture 6">
            <a:extLst>
              <a:ext uri="{FF2B5EF4-FFF2-40B4-BE49-F238E27FC236}">
                <a16:creationId xmlns:a16="http://schemas.microsoft.com/office/drawing/2014/main" id="{9DCBE7B6-1449-C2E2-1508-3F2B78AA27F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13079" y="4758272"/>
            <a:ext cx="556406" cy="230961"/>
          </a:xfrm>
          <a:prstGeom prst="rect">
            <a:avLst/>
          </a:prstGeom>
        </p:spPr>
      </p:pic>
    </p:spTree>
    <p:custDataLst>
      <p:tags r:id="rId1"/>
    </p:custDataLst>
    <p:extLst>
      <p:ext uri="{BB962C8B-B14F-4D97-AF65-F5344CB8AC3E}">
        <p14:creationId xmlns:p14="http://schemas.microsoft.com/office/powerpoint/2010/main" val="799527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1_SAS - Titl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1FD6A3-53F9-5AA7-7099-CFD8CF29E43C}"/>
              </a:ext>
            </a:extLst>
          </p:cNvPr>
          <p:cNvPicPr>
            <a:picLocks noChangeAspect="1"/>
          </p:cNvPicPr>
          <p:nvPr userDrawn="1"/>
        </p:nvPicPr>
        <p:blipFill>
          <a:blip r:embed="rId3"/>
          <a:stretch>
            <a:fillRect/>
          </a:stretch>
        </p:blipFill>
        <p:spPr>
          <a:xfrm>
            <a:off x="7231899" y="4138488"/>
            <a:ext cx="1283451" cy="528762"/>
          </a:xfrm>
          <a:prstGeom prst="rect">
            <a:avLst/>
          </a:prstGeom>
        </p:spPr>
      </p:pic>
      <p:sp>
        <p:nvSpPr>
          <p:cNvPr id="2" name="TextBox 4">
            <a:extLst>
              <a:ext uri="{FF2B5EF4-FFF2-40B4-BE49-F238E27FC236}">
                <a16:creationId xmlns:a16="http://schemas.microsoft.com/office/drawing/2014/main" id="{7F487846-7C90-09E0-AF50-CA2DB82BFEFD}"/>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rgbClr val="C4DEFD"/>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
        <p:nvSpPr>
          <p:cNvPr id="4" name="Text Placeholder 13">
            <a:extLst>
              <a:ext uri="{FF2B5EF4-FFF2-40B4-BE49-F238E27FC236}">
                <a16:creationId xmlns:a16="http://schemas.microsoft.com/office/drawing/2014/main" id="{3B082A2B-1B9A-99ED-80BB-4296F00FFD4B}"/>
              </a:ext>
            </a:extLst>
          </p:cNvPr>
          <p:cNvSpPr>
            <a:spLocks noGrp="1"/>
          </p:cNvSpPr>
          <p:nvPr>
            <p:ph type="body" sz="quarter" idx="12" hasCustomPrompt="1"/>
          </p:nvPr>
        </p:nvSpPr>
        <p:spPr>
          <a:xfrm>
            <a:off x="626216" y="2110085"/>
            <a:ext cx="7889135" cy="461665"/>
          </a:xfrm>
        </p:spPr>
        <p:txBody>
          <a:bodyPr wrap="square">
            <a:noAutofit/>
          </a:bodyPr>
          <a:lstStyle>
            <a:lvl1pPr marL="0" indent="0">
              <a:lnSpc>
                <a:spcPct val="100000"/>
              </a:lnSpc>
              <a:spcBef>
                <a:spcPts val="300"/>
              </a:spcBef>
              <a:buNone/>
              <a:defRPr sz="2400">
                <a:solidFill>
                  <a:schemeClr val="bg1"/>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Subtitle</a:t>
            </a:r>
          </a:p>
        </p:txBody>
      </p:sp>
      <p:sp>
        <p:nvSpPr>
          <p:cNvPr id="5" name="Text Placeholder 15">
            <a:extLst>
              <a:ext uri="{FF2B5EF4-FFF2-40B4-BE49-F238E27FC236}">
                <a16:creationId xmlns:a16="http://schemas.microsoft.com/office/drawing/2014/main" id="{06292D5B-1A9C-2780-7FA9-3E258E42C699}"/>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bg1"/>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Presenter Info</a:t>
            </a:r>
          </a:p>
        </p:txBody>
      </p:sp>
      <p:sp>
        <p:nvSpPr>
          <p:cNvPr id="9" name="Title Placeholder 1">
            <a:extLst>
              <a:ext uri="{FF2B5EF4-FFF2-40B4-BE49-F238E27FC236}">
                <a16:creationId xmlns:a16="http://schemas.microsoft.com/office/drawing/2014/main" id="{7E4C1F9F-DA2F-A109-A6D9-F0F5676F19D7}"/>
              </a:ext>
            </a:extLst>
          </p:cNvPr>
          <p:cNvSpPr>
            <a:spLocks noGrp="1"/>
          </p:cNvSpPr>
          <p:nvPr>
            <p:ph type="title" hasCustomPrompt="1"/>
          </p:nvPr>
        </p:nvSpPr>
        <p:spPr>
          <a:xfrm>
            <a:off x="626216" y="1371421"/>
            <a:ext cx="7889135" cy="738664"/>
          </a:xfrm>
          <a:prstGeom prst="rect">
            <a:avLst/>
          </a:prstGeom>
        </p:spPr>
        <p:txBody>
          <a:bodyPr vert="horz" wrap="square" lIns="0" tIns="0" rIns="0" bIns="182880" rtlCol="0" anchor="b" anchorCtr="0">
            <a:spAutoFit/>
          </a:bodyPr>
          <a:lstStyle>
            <a:lvl1pPr>
              <a:lnSpc>
                <a:spcPct val="100000"/>
              </a:lnSpc>
              <a:spcBef>
                <a:spcPts val="300"/>
              </a:spcBef>
              <a:defRPr sz="3600" b="0">
                <a:solidFill>
                  <a:schemeClr val="bg1"/>
                </a:solidFill>
              </a:defRPr>
            </a:lvl1pPr>
          </a:lstStyle>
          <a:p>
            <a:r>
              <a:rPr lang="en-US"/>
              <a:t>Click to Add Title</a:t>
            </a:r>
          </a:p>
        </p:txBody>
      </p:sp>
    </p:spTree>
    <p:custDataLst>
      <p:tags r:id="rId1"/>
    </p:custDataLst>
    <p:extLst>
      <p:ext uri="{BB962C8B-B14F-4D97-AF65-F5344CB8AC3E}">
        <p14:creationId xmlns:p14="http://schemas.microsoft.com/office/powerpoint/2010/main" val="1834633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AS - Titl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1FD6A3-53F9-5AA7-7099-CFD8CF29E43C}"/>
              </a:ext>
            </a:extLst>
          </p:cNvPr>
          <p:cNvPicPr>
            <a:picLocks noChangeAspect="1"/>
          </p:cNvPicPr>
          <p:nvPr/>
        </p:nvPicPr>
        <p:blipFill>
          <a:blip r:embed="rId3"/>
          <a:stretch>
            <a:fillRect/>
          </a:stretch>
        </p:blipFill>
        <p:spPr>
          <a:xfrm>
            <a:off x="7231899" y="4138488"/>
            <a:ext cx="1283451" cy="528762"/>
          </a:xfrm>
          <a:prstGeom prst="rect">
            <a:avLst/>
          </a:prstGeom>
        </p:spPr>
      </p:pic>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598728"/>
            <a:ext cx="6061861" cy="1292662"/>
          </a:xfrm>
          <a:prstGeom prst="rect">
            <a:avLst/>
          </a:prstGeom>
        </p:spPr>
        <p:txBody>
          <a:bodyPr vert="horz" wrap="square" lIns="0" tIns="0" rIns="0" bIns="182880" rtlCol="0" anchor="t" anchorCtr="0">
            <a:spAutoFit/>
          </a:bodyPr>
          <a:lstStyle>
            <a:lvl1pPr>
              <a:lnSpc>
                <a:spcPct val="100000"/>
              </a:lnSpc>
              <a:spcBef>
                <a:spcPts val="300"/>
              </a:spcBef>
              <a:defRPr sz="3600">
                <a:solidFill>
                  <a:schemeClr val="bg1"/>
                </a:solidFill>
              </a:defRPr>
            </a:lvl1pPr>
          </a:lstStyle>
          <a:p>
            <a:r>
              <a:rPr lang="en-US"/>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1344686"/>
            <a:ext cx="6061861" cy="461665"/>
          </a:xfrm>
        </p:spPr>
        <p:txBody>
          <a:bodyPr wrap="square">
            <a:noAutofit/>
          </a:bodyPr>
          <a:lstStyle>
            <a:lvl1pPr marL="0" indent="0">
              <a:lnSpc>
                <a:spcPct val="100000"/>
              </a:lnSpc>
              <a:spcBef>
                <a:spcPts val="300"/>
              </a:spcBef>
              <a:buNone/>
              <a:defRPr sz="2400">
                <a:solidFill>
                  <a:schemeClr val="accent3"/>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Slideshow Subtitle</a:t>
            </a:r>
          </a:p>
        </p:txBody>
      </p:sp>
      <p:sp>
        <p:nvSpPr>
          <p:cNvPr id="16" name="Text Placeholder 15">
            <a:extLst>
              <a:ext uri="{FF2B5EF4-FFF2-40B4-BE49-F238E27FC236}">
                <a16:creationId xmlns:a16="http://schemas.microsoft.com/office/drawing/2014/main" id="{30273A50-3E84-0E24-0D4A-64F939D590FA}"/>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Presenter Info</a:t>
            </a:r>
          </a:p>
        </p:txBody>
      </p:sp>
      <p:sp>
        <p:nvSpPr>
          <p:cNvPr id="2" name="TextBox 4">
            <a:extLst>
              <a:ext uri="{FF2B5EF4-FFF2-40B4-BE49-F238E27FC236}">
                <a16:creationId xmlns:a16="http://schemas.microsoft.com/office/drawing/2014/main" id="{7F487846-7C90-09E0-AF50-CA2DB82BFEFD}"/>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701523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AS - Section">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833086"/>
            <a:ext cx="6061861" cy="738664"/>
          </a:xfrm>
          <a:prstGeom prst="rect">
            <a:avLst/>
          </a:prstGeom>
        </p:spPr>
        <p:txBody>
          <a:bodyPr vert="horz" wrap="square" lIns="0" tIns="0" rIns="0" bIns="182880" rtlCol="0" anchor="b" anchorCtr="0">
            <a:spAutoFit/>
          </a:bodyPr>
          <a:lstStyle>
            <a:lvl1pPr>
              <a:lnSpc>
                <a:spcPct val="100000"/>
              </a:lnSpc>
              <a:spcBef>
                <a:spcPts val="300"/>
              </a:spcBef>
              <a:defRPr sz="3600">
                <a:solidFill>
                  <a:schemeClr val="bg1"/>
                </a:solidFill>
              </a:defRPr>
            </a:lvl1pPr>
          </a:lstStyle>
          <a:p>
            <a:r>
              <a:rPr lang="en-US"/>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2671377"/>
            <a:ext cx="6061861" cy="461665"/>
          </a:xfrm>
        </p:spPr>
        <p:txBody>
          <a:bodyPr wrap="square" anchor="t" anchorCtr="0">
            <a:noAutofit/>
          </a:bodyPr>
          <a:lstStyle>
            <a:lvl1pPr marL="0" indent="0">
              <a:lnSpc>
                <a:spcPct val="100000"/>
              </a:lnSpc>
              <a:spcBef>
                <a:spcPts val="300"/>
              </a:spcBef>
              <a:buNone/>
              <a:defRPr sz="2400">
                <a:solidFill>
                  <a:schemeClr val="accent5">
                    <a:lumMod val="40000"/>
                    <a:lumOff val="60000"/>
                  </a:schemeClr>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Section Subtitle</a:t>
            </a:r>
          </a:p>
        </p:txBody>
      </p:sp>
      <p:pic>
        <p:nvPicPr>
          <p:cNvPr id="8" name="Picture 6">
            <a:extLst>
              <a:ext uri="{FF2B5EF4-FFF2-40B4-BE49-F238E27FC236}">
                <a16:creationId xmlns:a16="http://schemas.microsoft.com/office/drawing/2014/main" id="{6386CD01-A5DE-9615-6C09-DA40086EFE10}"/>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a:xfrm>
            <a:off x="8411893" y="4758272"/>
            <a:ext cx="558779" cy="230961"/>
          </a:xfrm>
          <a:prstGeom prst="rect">
            <a:avLst/>
          </a:prstGeom>
        </p:spPr>
      </p:pic>
      <p:sp>
        <p:nvSpPr>
          <p:cNvPr id="2" name="TextBox 4">
            <a:extLst>
              <a:ext uri="{FF2B5EF4-FFF2-40B4-BE49-F238E27FC236}">
                <a16:creationId xmlns:a16="http://schemas.microsoft.com/office/drawing/2014/main" id="{BBE5A171-53B6-5D64-1680-262B90DACFE5}"/>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lumMod val="20000"/>
                    <a:lumOff val="80000"/>
                  </a:schemeClr>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356737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628650" y="566946"/>
            <a:ext cx="7886700" cy="387798"/>
          </a:xfrm>
          <a:prstGeom prst="rect">
            <a:avLst/>
          </a:prstGeom>
        </p:spPr>
        <p:txBody>
          <a:bodyPr vert="horz"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40959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628650" y="1024358"/>
            <a:ext cx="7886700" cy="274691"/>
          </a:xfrm>
          <a:prstGeom prst="rect">
            <a:avLst/>
          </a:prstGeom>
        </p:spPr>
        <p:txBody>
          <a:bodyPr anchor="t">
            <a:normAutofit/>
          </a:bodyPr>
          <a:lstStyle>
            <a:lvl1pPr marL="0" indent="0" algn="l">
              <a:buNone/>
              <a:defRPr>
                <a:solidFill>
                  <a:schemeClr val="accent1"/>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73378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628650" y="1551169"/>
            <a:ext cx="7886700" cy="3081554"/>
          </a:xfrm>
          <a:prstGeom prst="rect">
            <a:avLst/>
          </a:prstGeom>
        </p:spPr>
        <p:txBody>
          <a:bodyPr vert="horz" lIns="0" tIns="0" rIns="0" bIns="0" rtlCol="0">
            <a:normAutofit/>
          </a:bodyPr>
          <a:lstStyle>
            <a:lvl1pPr>
              <a:defRPr sz="1800">
                <a:solidFill>
                  <a:schemeClr val="tx1"/>
                </a:solidFill>
              </a:defRPr>
            </a:lvl1pPr>
            <a:lvl2pPr>
              <a:defRPr sz="1400">
                <a:solidFill>
                  <a:schemeClr val="tx1"/>
                </a:solidFill>
              </a:defRPr>
            </a:lvl2pPr>
            <a:lvl3pPr>
              <a:defRPr sz="1200">
                <a:solidFill>
                  <a:schemeClr val="tx1"/>
                </a:solidFill>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628650" y="1024358"/>
            <a:ext cx="7886700" cy="274691"/>
          </a:xfrm>
          <a:prstGeom prst="rect">
            <a:avLst/>
          </a:prstGeom>
        </p:spPr>
        <p:txBody>
          <a:bodyPr anchor="t">
            <a:normAutofit/>
          </a:bodyPr>
          <a:lstStyle>
            <a:lvl1pPr marL="0" indent="0" algn="l">
              <a:buNone/>
              <a:defRPr>
                <a:solidFill>
                  <a:schemeClr val="accent1"/>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3054598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628650" y="1551170"/>
            <a:ext cx="3870923" cy="3081553"/>
          </a:xfrm>
          <a:prstGeom prst="rect">
            <a:avLst/>
          </a:prstGeom>
        </p:spPr>
        <p:txBody>
          <a:bodyPr vert="horz" lIns="0" tIns="0" rIns="0" bIns="0" rtlCol="0">
            <a:normAutofit/>
          </a:bodyPr>
          <a:lstStyle>
            <a:lvl1pPr>
              <a:defRPr sz="1800">
                <a:solidFill>
                  <a:schemeClr val="tx1"/>
                </a:solidFill>
              </a:defRPr>
            </a:lvl1pPr>
            <a:lvl2pPr>
              <a:defRPr sz="1400">
                <a:solidFill>
                  <a:schemeClr val="tx1"/>
                </a:solidFill>
                <a:latin typeface="+mn-lt"/>
              </a:defRPr>
            </a:lvl2pPr>
            <a:lvl3pPr>
              <a:defRPr sz="1200">
                <a:solidFill>
                  <a:schemeClr val="tx1"/>
                </a:solidFill>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4644428" y="1551170"/>
            <a:ext cx="3870924" cy="3081553"/>
          </a:xfrm>
          <a:prstGeom prst="rect">
            <a:avLst/>
          </a:prstGeom>
        </p:spPr>
        <p:txBody>
          <a:bodyPr vert="horz" lIns="0" tIns="0" rIns="0" bIns="0" rtlCol="0">
            <a:normAutofit/>
          </a:bodyPr>
          <a:lstStyle>
            <a:lvl1pPr>
              <a:defRPr sz="1800">
                <a:solidFill>
                  <a:schemeClr val="tx1"/>
                </a:solidFill>
              </a:defRPr>
            </a:lvl1pPr>
            <a:lvl2pPr>
              <a:defRPr sz="1400">
                <a:solidFill>
                  <a:schemeClr val="tx1"/>
                </a:solidFill>
                <a:latin typeface="+mn-lt"/>
              </a:defRPr>
            </a:lvl2pPr>
            <a:lvl3pPr>
              <a:defRPr sz="1200">
                <a:solidFill>
                  <a:schemeClr val="tx1"/>
                </a:solidFill>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628650" y="1024358"/>
            <a:ext cx="7886700" cy="274691"/>
          </a:xfrm>
          <a:prstGeom prst="rect">
            <a:avLst/>
          </a:prstGeom>
        </p:spPr>
        <p:txBody>
          <a:bodyPr anchor="t">
            <a:normAutofit/>
          </a:bodyPr>
          <a:lstStyle>
            <a:lvl1pPr marL="0" indent="0" algn="l">
              <a:buNone/>
              <a:defRPr>
                <a:solidFill>
                  <a:schemeClr val="accent1"/>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381272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628650" y="2183952"/>
            <a:ext cx="2214138" cy="775597"/>
          </a:xfrm>
          <a:prstGeom prst="rect">
            <a:avLst/>
          </a:prstGeom>
        </p:spPr>
        <p:txBody>
          <a:bodyPr vert="horz" wrap="square"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345997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AS - Title Only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solidFill>
                  <a:schemeClr val="bg1"/>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685891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628650" y="2960498"/>
            <a:ext cx="2502175" cy="274691"/>
          </a:xfrm>
          <a:prstGeom prst="rect">
            <a:avLst/>
          </a:prstGeom>
        </p:spPr>
        <p:txBody>
          <a:bodyPr wrap="square" anchor="t">
            <a:noAutofit/>
          </a:bodyPr>
          <a:lstStyle>
            <a:lvl1pPr marL="0" indent="0" algn="l">
              <a:buNone/>
              <a:defRPr>
                <a:solidFill>
                  <a:schemeClr val="accent1"/>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
        <p:nvSpPr>
          <p:cNvPr id="4" name="Text Placeholder 4">
            <a:extLst>
              <a:ext uri="{FF2B5EF4-FFF2-40B4-BE49-F238E27FC236}">
                <a16:creationId xmlns:a16="http://schemas.microsoft.com/office/drawing/2014/main" id="{F15E6FB2-C498-7DB4-4DF1-587F885631D5}"/>
              </a:ext>
            </a:extLst>
          </p:cNvPr>
          <p:cNvSpPr>
            <a:spLocks noGrp="1"/>
          </p:cNvSpPr>
          <p:nvPr>
            <p:ph type="body" sz="quarter" idx="11" hasCustomPrompt="1"/>
          </p:nvPr>
        </p:nvSpPr>
        <p:spPr>
          <a:xfrm>
            <a:off x="628650" y="2076808"/>
            <a:ext cx="2502175" cy="775597"/>
          </a:xfrm>
          <a:prstGeom prst="rect">
            <a:avLst/>
          </a:prstGeom>
        </p:spPr>
        <p:txBody>
          <a:bodyPr vert="horz" wrap="square" lIns="0" tIns="0" rIns="0" bIns="0" rtlCol="0" anchor="b" anchorCtr="0">
            <a:spAutoFit/>
          </a:bodyPr>
          <a:lstStyle>
            <a:lvl1pPr>
              <a:defRPr lang="en-US" sz="2800" b="1" i="0" dirty="0">
                <a:solidFill>
                  <a:schemeClr val="accent5"/>
                </a:solidFill>
                <a:latin typeface="Anova Bold" panose="020B0503020203020204" pitchFamily="34" charset="0"/>
                <a:ea typeface="+mj-ea"/>
                <a:cs typeface="+mj-cs"/>
              </a:defRPr>
            </a:lvl1pPr>
          </a:lstStyle>
          <a:p>
            <a:pPr marL="0" lvl="0">
              <a:lnSpc>
                <a:spcPct val="90000"/>
              </a:lnSpc>
              <a:spcBef>
                <a:spcPct val="0"/>
              </a:spcBef>
              <a:buNone/>
            </a:pPr>
            <a:r>
              <a:rPr lang="en-US"/>
              <a:t>Click to Add Slide Title</a:t>
            </a:r>
          </a:p>
        </p:txBody>
      </p:sp>
    </p:spTree>
    <p:custDataLst>
      <p:tags r:id="rId1"/>
    </p:custDataLst>
    <p:extLst>
      <p:ext uri="{BB962C8B-B14F-4D97-AF65-F5344CB8AC3E}">
        <p14:creationId xmlns:p14="http://schemas.microsoft.com/office/powerpoint/2010/main" val="421703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SAS - Closing">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2002924"/>
            <a:ext cx="6531567" cy="1292662"/>
          </a:xfrm>
          <a:prstGeom prst="rect">
            <a:avLst/>
          </a:prstGeom>
        </p:spPr>
        <p:txBody>
          <a:bodyPr vert="horz" wrap="square" lIns="0" tIns="0" rIns="0" bIns="182880" rtlCol="0" anchor="ctr" anchorCtr="0">
            <a:spAutoFit/>
          </a:bodyPr>
          <a:lstStyle>
            <a:lvl1pPr>
              <a:lnSpc>
                <a:spcPct val="100000"/>
              </a:lnSpc>
              <a:spcBef>
                <a:spcPts val="300"/>
              </a:spcBef>
              <a:defRPr sz="3600">
                <a:solidFill>
                  <a:schemeClr val="bg1"/>
                </a:solidFill>
              </a:defRPr>
            </a:lvl1pPr>
          </a:lstStyle>
          <a:p>
            <a:r>
              <a:rPr lang="en-US"/>
              <a:t>Click to Add Slideshow Closing</a:t>
            </a:r>
          </a:p>
        </p:txBody>
      </p:sp>
      <p:pic>
        <p:nvPicPr>
          <p:cNvPr id="9" name="Picture 8">
            <a:extLst>
              <a:ext uri="{FF2B5EF4-FFF2-40B4-BE49-F238E27FC236}">
                <a16:creationId xmlns:a16="http://schemas.microsoft.com/office/drawing/2014/main" id="{F6D7352C-47D5-1179-1891-95A57F7DA1B0}"/>
              </a:ext>
            </a:extLst>
          </p:cNvPr>
          <p:cNvPicPr>
            <a:picLocks noChangeAspect="1"/>
          </p:cNvPicPr>
          <p:nvPr/>
        </p:nvPicPr>
        <p:blipFill>
          <a:blip r:embed="rId3"/>
          <a:stretch>
            <a:fillRect/>
          </a:stretch>
        </p:blipFill>
        <p:spPr>
          <a:xfrm>
            <a:off x="7231899" y="4138488"/>
            <a:ext cx="1283451" cy="528762"/>
          </a:xfrm>
          <a:prstGeom prst="rect">
            <a:avLst/>
          </a:prstGeom>
        </p:spPr>
      </p:pic>
      <p:sp>
        <p:nvSpPr>
          <p:cNvPr id="2" name="Text Placeholder 15">
            <a:extLst>
              <a:ext uri="{FF2B5EF4-FFF2-40B4-BE49-F238E27FC236}">
                <a16:creationId xmlns:a16="http://schemas.microsoft.com/office/drawing/2014/main" id="{514B8423-CFFD-1921-7480-8BEC78F05FFD}"/>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a website or email</a:t>
            </a:r>
          </a:p>
        </p:txBody>
      </p:sp>
      <p:sp>
        <p:nvSpPr>
          <p:cNvPr id="3" name="TextBox 4">
            <a:extLst>
              <a:ext uri="{FF2B5EF4-FFF2-40B4-BE49-F238E27FC236}">
                <a16:creationId xmlns:a16="http://schemas.microsoft.com/office/drawing/2014/main" id="{50615BBA-3709-50D7-A61C-9CF9B79E7B6F}"/>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676610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214DE9-CDD2-3C22-E128-264FF9EB0EA3}"/>
              </a:ext>
            </a:extLst>
          </p:cNvPr>
          <p:cNvSpPr/>
          <p:nvPr/>
        </p:nvSpPr>
        <p:spPr>
          <a:xfrm>
            <a:off x="170688" y="-1"/>
            <a:ext cx="499872" cy="1459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0" i="0">
              <a:latin typeface="Anova Light" panose="020B0403020203020204" pitchFamily="34" charset="0"/>
            </a:endParaRPr>
          </a:p>
        </p:txBody>
      </p:sp>
    </p:spTree>
    <p:custDataLst>
      <p:tags r:id="rId1"/>
    </p:custDataLst>
    <p:extLst>
      <p:ext uri="{BB962C8B-B14F-4D97-AF65-F5344CB8AC3E}">
        <p14:creationId xmlns:p14="http://schemas.microsoft.com/office/powerpoint/2010/main" val="3688817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SAS - Video Only">
    <p:bg>
      <p:bgPr>
        <a:solidFill>
          <a:schemeClr val="tx1"/>
        </a:solidFill>
        <a:effectLst/>
      </p:bgPr>
    </p:bg>
    <p:spTree>
      <p:nvGrpSpPr>
        <p:cNvPr id="1" name=""/>
        <p:cNvGrpSpPr/>
        <p:nvPr/>
      </p:nvGrpSpPr>
      <p:grpSpPr>
        <a:xfrm>
          <a:off x="0" y="0"/>
          <a:ext cx="0" cy="0"/>
          <a:chOff x="0" y="0"/>
          <a:chExt cx="0" cy="0"/>
        </a:xfrm>
      </p:grpSpPr>
      <p:pic>
        <p:nvPicPr>
          <p:cNvPr id="14" name="Picture 6">
            <a:extLst>
              <a:ext uri="{FF2B5EF4-FFF2-40B4-BE49-F238E27FC236}">
                <a16:creationId xmlns:a16="http://schemas.microsoft.com/office/drawing/2014/main" id="{5A93A6DF-F6C0-4B8E-88E0-29C70F70021A}"/>
              </a:ext>
            </a:extLst>
          </p:cNvPr>
          <p:cNvPicPr>
            <a:picLocks noChangeAspect="1"/>
          </p:cNvPicPr>
          <p:nvPr/>
        </p:nvPicPr>
        <p:blipFill>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a:ext>
            </a:extLst>
          </a:blip>
          <a:stretch>
            <a:fillRect/>
          </a:stretch>
        </p:blipFill>
        <p:spPr>
          <a:xfrm>
            <a:off x="8411893" y="4746757"/>
            <a:ext cx="558779" cy="253991"/>
          </a:xfrm>
          <a:prstGeom prst="rect">
            <a:avLst/>
          </a:prstGeom>
        </p:spPr>
      </p:pic>
      <p:sp>
        <p:nvSpPr>
          <p:cNvPr id="3" name="TextBox 4">
            <a:extLst>
              <a:ext uri="{FF2B5EF4-FFF2-40B4-BE49-F238E27FC236}">
                <a16:creationId xmlns:a16="http://schemas.microsoft.com/office/drawing/2014/main" id="{D68E8285-3BE2-9990-FA54-E6AF741CC812}"/>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lumMod val="40000"/>
                    <a:lumOff val="60000"/>
                  </a:schemeClr>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317811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SAS - Titl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1FD6A3-53F9-5AA7-7099-CFD8CF29E43C}"/>
              </a:ext>
            </a:extLst>
          </p:cNvPr>
          <p:cNvPicPr>
            <a:picLocks noChangeAspect="1"/>
          </p:cNvPicPr>
          <p:nvPr userDrawn="1"/>
        </p:nvPicPr>
        <p:blipFill>
          <a:blip r:embed="rId3"/>
          <a:stretch>
            <a:fillRect/>
          </a:stretch>
        </p:blipFill>
        <p:spPr>
          <a:xfrm>
            <a:off x="7231899" y="4138488"/>
            <a:ext cx="1283451" cy="528762"/>
          </a:xfrm>
          <a:prstGeom prst="rect">
            <a:avLst/>
          </a:prstGeom>
        </p:spPr>
      </p:pic>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371421"/>
            <a:ext cx="7889135" cy="738664"/>
          </a:xfrm>
          <a:prstGeom prst="rect">
            <a:avLst/>
          </a:prstGeom>
        </p:spPr>
        <p:txBody>
          <a:bodyPr vert="horz" wrap="square" lIns="0" tIns="0" rIns="0" bIns="182880" rtlCol="0" anchor="b" anchorCtr="0">
            <a:spAutoFit/>
          </a:bodyPr>
          <a:lstStyle>
            <a:lvl1pPr>
              <a:lnSpc>
                <a:spcPct val="100000"/>
              </a:lnSpc>
              <a:spcBef>
                <a:spcPts val="300"/>
              </a:spcBef>
              <a:defRPr sz="3600">
                <a:solidFill>
                  <a:schemeClr val="bg1"/>
                </a:solidFill>
              </a:defRPr>
            </a:lvl1pPr>
          </a:lstStyle>
          <a:p>
            <a:r>
              <a:rPr lang="en-US"/>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2110085"/>
            <a:ext cx="7889135" cy="461665"/>
          </a:xfrm>
        </p:spPr>
        <p:txBody>
          <a:bodyPr wrap="square">
            <a:noAutofit/>
          </a:bodyPr>
          <a:lstStyle>
            <a:lvl1pPr marL="0" indent="0">
              <a:lnSpc>
                <a:spcPct val="100000"/>
              </a:lnSpc>
              <a:spcBef>
                <a:spcPts val="300"/>
              </a:spcBef>
              <a:buNone/>
              <a:defRPr sz="2400">
                <a:solidFill>
                  <a:schemeClr val="accent3"/>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Slideshow Subtitle</a:t>
            </a:r>
          </a:p>
        </p:txBody>
      </p:sp>
      <p:sp>
        <p:nvSpPr>
          <p:cNvPr id="16" name="Text Placeholder 15">
            <a:extLst>
              <a:ext uri="{FF2B5EF4-FFF2-40B4-BE49-F238E27FC236}">
                <a16:creationId xmlns:a16="http://schemas.microsoft.com/office/drawing/2014/main" id="{30273A50-3E84-0E24-0D4A-64F939D590FA}"/>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Presenter Info</a:t>
            </a:r>
          </a:p>
        </p:txBody>
      </p:sp>
      <p:sp>
        <p:nvSpPr>
          <p:cNvPr id="2" name="TextBox 4">
            <a:extLst>
              <a:ext uri="{FF2B5EF4-FFF2-40B4-BE49-F238E27FC236}">
                <a16:creationId xmlns:a16="http://schemas.microsoft.com/office/drawing/2014/main" id="{7F487846-7C90-09E0-AF50-CA2DB82BFEFD}"/>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234144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SAS - Section">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833086"/>
            <a:ext cx="6061861" cy="738664"/>
          </a:xfrm>
          <a:prstGeom prst="rect">
            <a:avLst/>
          </a:prstGeom>
        </p:spPr>
        <p:txBody>
          <a:bodyPr vert="horz" wrap="square" lIns="0" tIns="0" rIns="0" bIns="182880" rtlCol="0" anchor="b" anchorCtr="0">
            <a:spAutoFit/>
          </a:bodyPr>
          <a:lstStyle>
            <a:lvl1pPr>
              <a:lnSpc>
                <a:spcPct val="100000"/>
              </a:lnSpc>
              <a:spcBef>
                <a:spcPts val="300"/>
              </a:spcBef>
              <a:defRPr sz="3600">
                <a:solidFill>
                  <a:schemeClr val="bg1"/>
                </a:solidFill>
              </a:defRPr>
            </a:lvl1pPr>
          </a:lstStyle>
          <a:p>
            <a:r>
              <a:rPr lang="en-US"/>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2671377"/>
            <a:ext cx="6061861" cy="461665"/>
          </a:xfrm>
        </p:spPr>
        <p:txBody>
          <a:bodyPr wrap="square" anchor="t" anchorCtr="0">
            <a:noAutofit/>
          </a:bodyPr>
          <a:lstStyle>
            <a:lvl1pPr marL="0" indent="0">
              <a:lnSpc>
                <a:spcPct val="100000"/>
              </a:lnSpc>
              <a:spcBef>
                <a:spcPts val="300"/>
              </a:spcBef>
              <a:buNone/>
              <a:defRPr sz="2400">
                <a:solidFill>
                  <a:schemeClr val="bg1"/>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Section Subtitle</a:t>
            </a:r>
          </a:p>
        </p:txBody>
      </p:sp>
      <p:sp>
        <p:nvSpPr>
          <p:cNvPr id="2" name="TextBox 4">
            <a:extLst>
              <a:ext uri="{FF2B5EF4-FFF2-40B4-BE49-F238E27FC236}">
                <a16:creationId xmlns:a16="http://schemas.microsoft.com/office/drawing/2014/main" id="{BBE5A171-53B6-5D64-1680-262B90DACFE5}"/>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lumMod val="20000"/>
                    <a:lumOff val="80000"/>
                  </a:schemeClr>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3" name="Picture 6">
            <a:extLst>
              <a:ext uri="{FF2B5EF4-FFF2-40B4-BE49-F238E27FC236}">
                <a16:creationId xmlns:a16="http://schemas.microsoft.com/office/drawing/2014/main" id="{27780B26-6E86-E2AF-35C7-7B8BF24892A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13079" y="4758272"/>
            <a:ext cx="556406" cy="230961"/>
          </a:xfrm>
          <a:prstGeom prst="rect">
            <a:avLst/>
          </a:prstGeom>
        </p:spPr>
      </p:pic>
    </p:spTree>
    <p:custDataLst>
      <p:tags r:id="rId1"/>
    </p:custDataLst>
    <p:extLst>
      <p:ext uri="{BB962C8B-B14F-4D97-AF65-F5344CB8AC3E}">
        <p14:creationId xmlns:p14="http://schemas.microsoft.com/office/powerpoint/2010/main" val="336564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628650" y="355152"/>
            <a:ext cx="7886700" cy="387798"/>
          </a:xfrm>
          <a:prstGeom prst="rect">
            <a:avLst/>
          </a:prstGeom>
        </p:spPr>
        <p:txBody>
          <a:bodyPr vert="horz"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822012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143925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628650" y="1200150"/>
            <a:ext cx="7886700" cy="3432573"/>
          </a:xfrm>
          <a:prstGeom prst="rect">
            <a:avLst/>
          </a:prstGeom>
        </p:spPr>
        <p:txBody>
          <a:bodyPr vert="horz" lIns="0" tIns="0" rIns="0" bIns="0" rtlCol="0">
            <a:normAutofit/>
          </a:bodyPr>
          <a:lstStyle>
            <a:lvl1pPr>
              <a:defRPr sz="1800"/>
            </a:lvl1pPr>
            <a:lvl2pPr>
              <a:defRPr sz="1400"/>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292378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628650" y="1200150"/>
            <a:ext cx="3870923" cy="343257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4644428" y="1200150"/>
            <a:ext cx="3870924" cy="343257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2241906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AS - Comparison -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29150" y="1369219"/>
            <a:ext cx="3886200" cy="3263504"/>
          </a:xfrm>
        </p:spPr>
        <p:txBody>
          <a:bodyPr/>
          <a:lstStyle>
            <a:lvl1pPr>
              <a:buClr>
                <a:schemeClr val="bg2"/>
              </a:buClr>
              <a:defRPr/>
            </a:lvl1pPr>
            <a:lvl2pPr>
              <a:buClr>
                <a:schemeClr val="bg2"/>
              </a:buClr>
              <a:defRPr/>
            </a:lvl2pPr>
            <a:lvl3pPr>
              <a:buClr>
                <a:schemeClr val="bg2"/>
              </a:buClr>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5" name="Text Placeholder 4">
            <a:extLst>
              <a:ext uri="{FF2B5EF4-FFF2-40B4-BE49-F238E27FC236}">
                <a16:creationId xmlns:a16="http://schemas.microsoft.com/office/drawing/2014/main" id="{EFE90ADF-F9C8-471B-A694-7C0B48436B41}"/>
              </a:ext>
            </a:extLst>
          </p:cNvPr>
          <p:cNvSpPr>
            <a:spLocks noGrp="1"/>
          </p:cNvSpPr>
          <p:nvPr>
            <p:ph type="body" sz="quarter" idx="10"/>
          </p:nvPr>
        </p:nvSpPr>
        <p:spPr>
          <a:xfrm>
            <a:off x="628650" y="731838"/>
            <a:ext cx="7886700" cy="457200"/>
          </a:xfrm>
        </p:spPr>
        <p:txBody>
          <a:bodyPr anchor="t"/>
          <a:lstStyle>
            <a:lvl1pPr marL="0" indent="0" algn="ctr">
              <a:buNone/>
              <a:defRPr>
                <a:solidFill>
                  <a:schemeClr val="accent1">
                    <a:lumMod val="60000"/>
                    <a:lumOff val="40000"/>
                  </a:schemeClr>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Tree>
    <p:custDataLst>
      <p:tags r:id="rId1"/>
    </p:custDataLst>
    <p:extLst>
      <p:ext uri="{BB962C8B-B14F-4D97-AF65-F5344CB8AC3E}">
        <p14:creationId xmlns:p14="http://schemas.microsoft.com/office/powerpoint/2010/main" val="2216730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628650" y="2183952"/>
            <a:ext cx="2214138" cy="775597"/>
          </a:xfrm>
          <a:prstGeom prst="rect">
            <a:avLst/>
          </a:prstGeom>
        </p:spPr>
        <p:txBody>
          <a:bodyPr vert="horz" wrap="square"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2521952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628650" y="2960498"/>
            <a:ext cx="2502175" cy="274691"/>
          </a:xfrm>
          <a:prstGeom prst="rect">
            <a:avLst/>
          </a:prstGeom>
        </p:spPr>
        <p:txBody>
          <a:bodyPr wrap="square" anchor="t">
            <a:no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
        <p:nvSpPr>
          <p:cNvPr id="3" name="Title 2">
            <a:extLst>
              <a:ext uri="{FF2B5EF4-FFF2-40B4-BE49-F238E27FC236}">
                <a16:creationId xmlns:a16="http://schemas.microsoft.com/office/drawing/2014/main" id="{E84AF2B1-1A71-31A3-C679-D3E1148BD910}"/>
              </a:ext>
            </a:extLst>
          </p:cNvPr>
          <p:cNvSpPr>
            <a:spLocks noGrp="1"/>
          </p:cNvSpPr>
          <p:nvPr>
            <p:ph type="title" hasCustomPrompt="1"/>
          </p:nvPr>
        </p:nvSpPr>
        <p:spPr>
          <a:xfrm>
            <a:off x="626216" y="2076808"/>
            <a:ext cx="2500884" cy="775597"/>
          </a:xfrm>
        </p:spPr>
        <p:txBody>
          <a:bodyPr vert="horz" wrap="square" lIns="0" tIns="0" rIns="0" bIns="0" rtlCol="0" anchor="b" anchorCtr="0">
            <a:spAutoFit/>
          </a:bodyPr>
          <a:lstStyle>
            <a:lvl1pPr>
              <a:defRPr lang="en-US"/>
            </a:lvl1pPr>
          </a:lstStyle>
          <a:p>
            <a:pPr marL="0" lvl="0">
              <a:lnSpc>
                <a:spcPct val="90000"/>
              </a:lnSpc>
              <a:spcBef>
                <a:spcPct val="0"/>
              </a:spcBef>
              <a:buNone/>
            </a:pPr>
            <a:r>
              <a:rPr lang="en-US"/>
              <a:t>Click to Add Slide Title</a:t>
            </a:r>
          </a:p>
        </p:txBody>
      </p:sp>
    </p:spTree>
    <p:custDataLst>
      <p:tags r:id="rId1"/>
    </p:custDataLst>
    <p:extLst>
      <p:ext uri="{BB962C8B-B14F-4D97-AF65-F5344CB8AC3E}">
        <p14:creationId xmlns:p14="http://schemas.microsoft.com/office/powerpoint/2010/main" val="1132169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SAS - Closing">
    <p:bg>
      <p:bgPr>
        <a:solidFill>
          <a:schemeClr val="bg2"/>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925420"/>
            <a:ext cx="6531567" cy="1292662"/>
          </a:xfrm>
          <a:prstGeom prst="rect">
            <a:avLst/>
          </a:prstGeom>
        </p:spPr>
        <p:txBody>
          <a:bodyPr vert="horz" wrap="square" lIns="0" tIns="0" rIns="0" bIns="182880" rtlCol="0" anchor="ctr" anchorCtr="0">
            <a:spAutoFit/>
          </a:bodyPr>
          <a:lstStyle>
            <a:lvl1pPr>
              <a:lnSpc>
                <a:spcPct val="100000"/>
              </a:lnSpc>
              <a:spcBef>
                <a:spcPts val="300"/>
              </a:spcBef>
              <a:defRPr sz="3600">
                <a:solidFill>
                  <a:schemeClr val="bg1"/>
                </a:solidFill>
              </a:defRPr>
            </a:lvl1pPr>
          </a:lstStyle>
          <a:p>
            <a:r>
              <a:rPr lang="en-US"/>
              <a:t>Click to Add Slideshow Closing</a:t>
            </a:r>
          </a:p>
        </p:txBody>
      </p:sp>
      <p:pic>
        <p:nvPicPr>
          <p:cNvPr id="9" name="Picture 8">
            <a:extLst>
              <a:ext uri="{FF2B5EF4-FFF2-40B4-BE49-F238E27FC236}">
                <a16:creationId xmlns:a16="http://schemas.microsoft.com/office/drawing/2014/main" id="{F6D7352C-47D5-1179-1891-95A57F7DA1B0}"/>
              </a:ext>
            </a:extLst>
          </p:cNvPr>
          <p:cNvPicPr>
            <a:picLocks noChangeAspect="1"/>
          </p:cNvPicPr>
          <p:nvPr userDrawn="1"/>
        </p:nvPicPr>
        <p:blipFill>
          <a:blip r:embed="rId3"/>
          <a:stretch>
            <a:fillRect/>
          </a:stretch>
        </p:blipFill>
        <p:spPr>
          <a:xfrm>
            <a:off x="7231899" y="4138488"/>
            <a:ext cx="1283451" cy="528762"/>
          </a:xfrm>
          <a:prstGeom prst="rect">
            <a:avLst/>
          </a:prstGeom>
        </p:spPr>
      </p:pic>
      <p:sp>
        <p:nvSpPr>
          <p:cNvPr id="2" name="Text Placeholder 15">
            <a:extLst>
              <a:ext uri="{FF2B5EF4-FFF2-40B4-BE49-F238E27FC236}">
                <a16:creationId xmlns:a16="http://schemas.microsoft.com/office/drawing/2014/main" id="{514B8423-CFFD-1921-7480-8BEC78F05FFD}"/>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a website or email</a:t>
            </a:r>
          </a:p>
        </p:txBody>
      </p:sp>
      <p:sp>
        <p:nvSpPr>
          <p:cNvPr id="3" name="TextBox 4">
            <a:extLst>
              <a:ext uri="{FF2B5EF4-FFF2-40B4-BE49-F238E27FC236}">
                <a16:creationId xmlns:a16="http://schemas.microsoft.com/office/drawing/2014/main" id="{50615BBA-3709-50D7-A61C-9CF9B79E7B6F}"/>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1007383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330927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SAS - Video Only">
    <p:bg>
      <p:bgPr>
        <a:solidFill>
          <a:schemeClr val="tx1"/>
        </a:solidFill>
        <a:effectLst/>
      </p:bgPr>
    </p:bg>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D68E8285-3BE2-9990-FA54-E6AF741CC812}"/>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2" name="Picture 6">
            <a:extLst>
              <a:ext uri="{FF2B5EF4-FFF2-40B4-BE49-F238E27FC236}">
                <a16:creationId xmlns:a16="http://schemas.microsoft.com/office/drawing/2014/main" id="{9DCBE7B6-1449-C2E2-1508-3F2B78AA27F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13079" y="4758272"/>
            <a:ext cx="556406" cy="230961"/>
          </a:xfrm>
          <a:prstGeom prst="rect">
            <a:avLst/>
          </a:prstGeom>
        </p:spPr>
      </p:pic>
    </p:spTree>
    <p:custDataLst>
      <p:tags r:id="rId1"/>
    </p:custDataLst>
    <p:extLst>
      <p:ext uri="{BB962C8B-B14F-4D97-AF65-F5344CB8AC3E}">
        <p14:creationId xmlns:p14="http://schemas.microsoft.com/office/powerpoint/2010/main" val="41344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177EF-B747-B0C7-D046-C0EA7B29B00B}"/>
              </a:ext>
            </a:extLst>
          </p:cNvPr>
          <p:cNvSpPr>
            <a:spLocks noGrp="1"/>
          </p:cNvSpPr>
          <p:nvPr>
            <p:ph type="title"/>
          </p:nvPr>
        </p:nvSpPr>
        <p:spPr/>
        <p:txBody>
          <a:bodyPr/>
          <a:lstStyle/>
          <a:p>
            <a:r>
              <a:rPr lang="en-US"/>
              <a:t>Click to edit Master title style</a:t>
            </a:r>
          </a:p>
        </p:txBody>
      </p:sp>
      <p:sp>
        <p:nvSpPr>
          <p:cNvPr id="3" name="Google Shape;955;p115">
            <a:extLst>
              <a:ext uri="{FF2B5EF4-FFF2-40B4-BE49-F238E27FC236}">
                <a16:creationId xmlns:a16="http://schemas.microsoft.com/office/drawing/2014/main" id="{7BC8C847-B19E-01E0-BE54-9C116E1F94B1}"/>
              </a:ext>
            </a:extLst>
          </p:cNvPr>
          <p:cNvSpPr/>
          <p:nvPr userDrawn="1"/>
        </p:nvSpPr>
        <p:spPr>
          <a:xfrm>
            <a:off x="3641975" y="745050"/>
            <a:ext cx="5496224" cy="4393814"/>
          </a:xfrm>
          <a:custGeom>
            <a:avLst/>
            <a:gdLst/>
            <a:ahLst/>
            <a:cxnLst/>
            <a:rect l="l" t="t" r="r" b="b"/>
            <a:pathLst>
              <a:path w="5007949" h="4003475" extrusionOk="0">
                <a:moveTo>
                  <a:pt x="4935156" y="0"/>
                </a:moveTo>
                <a:lnTo>
                  <a:pt x="5007949" y="105276"/>
                </a:lnTo>
                <a:lnTo>
                  <a:pt x="5007949" y="1234486"/>
                </a:lnTo>
                <a:lnTo>
                  <a:pt x="4939209" y="1274285"/>
                </a:lnTo>
                <a:cubicBezTo>
                  <a:pt x="4434859" y="1570538"/>
                  <a:pt x="4313784" y="1701830"/>
                  <a:pt x="3818784" y="2004147"/>
                </a:cubicBezTo>
                <a:cubicBezTo>
                  <a:pt x="3969535" y="1955921"/>
                  <a:pt x="4581526" y="1646661"/>
                  <a:pt x="4733989" y="1601149"/>
                </a:cubicBezTo>
                <a:lnTo>
                  <a:pt x="5007949" y="1958346"/>
                </a:lnTo>
                <a:lnTo>
                  <a:pt x="5007949" y="2609486"/>
                </a:lnTo>
                <a:lnTo>
                  <a:pt x="4908818" y="2678995"/>
                </a:lnTo>
                <a:cubicBezTo>
                  <a:pt x="4397724" y="3041825"/>
                  <a:pt x="3843459" y="3466587"/>
                  <a:pt x="3321488" y="3908975"/>
                </a:cubicBezTo>
                <a:lnTo>
                  <a:pt x="3212904" y="4003475"/>
                </a:lnTo>
                <a:lnTo>
                  <a:pt x="1492664" y="4003475"/>
                </a:lnTo>
                <a:lnTo>
                  <a:pt x="1599740" y="3879019"/>
                </a:lnTo>
                <a:cubicBezTo>
                  <a:pt x="1739051" y="3719565"/>
                  <a:pt x="1879585" y="3567297"/>
                  <a:pt x="2018058" y="3436887"/>
                </a:cubicBezTo>
                <a:cubicBezTo>
                  <a:pt x="1684874" y="3573927"/>
                  <a:pt x="1337745" y="3795714"/>
                  <a:pt x="1002940" y="3984877"/>
                </a:cubicBezTo>
                <a:lnTo>
                  <a:pt x="969082" y="4003475"/>
                </a:lnTo>
                <a:lnTo>
                  <a:pt x="555628" y="4003475"/>
                </a:lnTo>
                <a:lnTo>
                  <a:pt x="0" y="3269450"/>
                </a:lnTo>
                <a:cubicBezTo>
                  <a:pt x="1824695" y="1800156"/>
                  <a:pt x="2529176" y="1337969"/>
                  <a:pt x="4545455" y="217092"/>
                </a:cubicBezTo>
                <a:lnTo>
                  <a:pt x="4935156" y="0"/>
                </a:lnTo>
                <a:close/>
              </a:path>
            </a:pathLst>
          </a:custGeom>
          <a:solidFill>
            <a:srgbClr val="7AF3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a:solidFill>
                <a:srgbClr val="FFFFFF"/>
              </a:solidFill>
              <a:latin typeface="Avenir Next" panose="020B0503020202020204" pitchFamily="34" charset="0"/>
              <a:ea typeface="Inter"/>
              <a:cs typeface="Calibri" panose="020F0502020204030204" pitchFamily="34" charset="0"/>
              <a:sym typeface="Inter"/>
            </a:endParaRPr>
          </a:p>
        </p:txBody>
      </p:sp>
    </p:spTree>
    <p:extLst>
      <p:ext uri="{BB962C8B-B14F-4D97-AF65-F5344CB8AC3E}">
        <p14:creationId xmlns:p14="http://schemas.microsoft.com/office/powerpoint/2010/main" val="3645889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SAS - Titl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1FD6A3-53F9-5AA7-7099-CFD8CF29E43C}"/>
              </a:ext>
            </a:extLst>
          </p:cNvPr>
          <p:cNvPicPr>
            <a:picLocks noChangeAspect="1"/>
          </p:cNvPicPr>
          <p:nvPr userDrawn="1"/>
        </p:nvPicPr>
        <p:blipFill>
          <a:blip r:embed="rId3"/>
          <a:stretch>
            <a:fillRect/>
          </a:stretch>
        </p:blipFill>
        <p:spPr>
          <a:xfrm>
            <a:off x="7231899" y="4138488"/>
            <a:ext cx="1283451" cy="528762"/>
          </a:xfrm>
          <a:prstGeom prst="rect">
            <a:avLst/>
          </a:prstGeom>
        </p:spPr>
      </p:pic>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5" y="1371421"/>
            <a:ext cx="7889135" cy="738664"/>
          </a:xfrm>
          <a:prstGeom prst="rect">
            <a:avLst/>
          </a:prstGeom>
        </p:spPr>
        <p:txBody>
          <a:bodyPr vert="horz" wrap="square" lIns="0" tIns="0" rIns="0" bIns="182880" rtlCol="0" anchor="b" anchorCtr="0">
            <a:spAutoFit/>
          </a:bodyPr>
          <a:lstStyle>
            <a:lvl1pPr>
              <a:lnSpc>
                <a:spcPct val="100000"/>
              </a:lnSpc>
              <a:spcBef>
                <a:spcPts val="300"/>
              </a:spcBef>
              <a:defRPr sz="3600">
                <a:solidFill>
                  <a:schemeClr val="bg1"/>
                </a:solidFill>
                <a:latin typeface="Arial" panose="020B0604020202020204" pitchFamily="34" charset="0"/>
              </a:defRPr>
            </a:lvl1pPr>
          </a:lstStyle>
          <a:p>
            <a:r>
              <a:rPr lang="en-US"/>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5" y="2110085"/>
            <a:ext cx="7889135" cy="461665"/>
          </a:xfrm>
        </p:spPr>
        <p:txBody>
          <a:bodyPr wrap="square">
            <a:noAutofit/>
          </a:bodyPr>
          <a:lstStyle>
            <a:lvl1pPr marL="0" indent="0">
              <a:lnSpc>
                <a:spcPct val="100000"/>
              </a:lnSpc>
              <a:spcBef>
                <a:spcPts val="300"/>
              </a:spcBef>
              <a:buNone/>
              <a:defRPr sz="2400">
                <a:solidFill>
                  <a:schemeClr val="accent3"/>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Slideshow Subtitle</a:t>
            </a:r>
          </a:p>
        </p:txBody>
      </p:sp>
      <p:sp>
        <p:nvSpPr>
          <p:cNvPr id="16" name="Text Placeholder 15">
            <a:extLst>
              <a:ext uri="{FF2B5EF4-FFF2-40B4-BE49-F238E27FC236}">
                <a16:creationId xmlns:a16="http://schemas.microsoft.com/office/drawing/2014/main" id="{30273A50-3E84-0E24-0D4A-64F939D590FA}"/>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Presenter Info</a:t>
            </a:r>
          </a:p>
        </p:txBody>
      </p:sp>
      <p:sp>
        <p:nvSpPr>
          <p:cNvPr id="2" name="TextBox 4">
            <a:extLst>
              <a:ext uri="{FF2B5EF4-FFF2-40B4-BE49-F238E27FC236}">
                <a16:creationId xmlns:a16="http://schemas.microsoft.com/office/drawing/2014/main" id="{7F487846-7C90-09E0-AF50-CA2DB82BFEFD}"/>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168918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240">
          <p15:clr>
            <a:srgbClr val="FBAE40"/>
          </p15:clr>
        </p15:guide>
        <p15:guide id="2" pos="57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SAS - Section">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833086"/>
            <a:ext cx="6061861" cy="738664"/>
          </a:xfrm>
          <a:prstGeom prst="rect">
            <a:avLst/>
          </a:prstGeom>
        </p:spPr>
        <p:txBody>
          <a:bodyPr vert="horz" wrap="square" lIns="0" tIns="0" rIns="0" bIns="182880" rtlCol="0" anchor="b" anchorCtr="0">
            <a:spAutoFit/>
          </a:bodyPr>
          <a:lstStyle>
            <a:lvl1pPr>
              <a:lnSpc>
                <a:spcPct val="100000"/>
              </a:lnSpc>
              <a:spcBef>
                <a:spcPts val="300"/>
              </a:spcBef>
              <a:defRPr sz="3600">
                <a:solidFill>
                  <a:schemeClr val="bg1"/>
                </a:solidFill>
                <a:latin typeface="Arial" panose="020B0604020202020204" pitchFamily="34" charset="0"/>
              </a:defRPr>
            </a:lvl1pPr>
          </a:lstStyle>
          <a:p>
            <a:r>
              <a:rPr lang="en-US"/>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2671377"/>
            <a:ext cx="6061861" cy="461665"/>
          </a:xfrm>
        </p:spPr>
        <p:txBody>
          <a:bodyPr wrap="square" anchor="t" anchorCtr="0">
            <a:noAutofit/>
          </a:bodyPr>
          <a:lstStyle>
            <a:lvl1pPr marL="0" indent="0">
              <a:lnSpc>
                <a:spcPct val="100000"/>
              </a:lnSpc>
              <a:spcBef>
                <a:spcPts val="300"/>
              </a:spcBef>
              <a:buNone/>
              <a:defRPr sz="2400">
                <a:solidFill>
                  <a:schemeClr val="bg1"/>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Section Subtitle</a:t>
            </a:r>
          </a:p>
        </p:txBody>
      </p:sp>
      <p:sp>
        <p:nvSpPr>
          <p:cNvPr id="2" name="TextBox 4">
            <a:extLst>
              <a:ext uri="{FF2B5EF4-FFF2-40B4-BE49-F238E27FC236}">
                <a16:creationId xmlns:a16="http://schemas.microsoft.com/office/drawing/2014/main" id="{BBE5A171-53B6-5D64-1680-262B90DACFE5}"/>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lumMod val="20000"/>
                    <a:lumOff val="80000"/>
                  </a:schemeClr>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3" name="Picture 6">
            <a:extLst>
              <a:ext uri="{FF2B5EF4-FFF2-40B4-BE49-F238E27FC236}">
                <a16:creationId xmlns:a16="http://schemas.microsoft.com/office/drawing/2014/main" id="{27780B26-6E86-E2AF-35C7-7B8BF24892A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13079" y="4758272"/>
            <a:ext cx="556406" cy="230961"/>
          </a:xfrm>
          <a:prstGeom prst="rect">
            <a:avLst/>
          </a:prstGeom>
        </p:spPr>
      </p:pic>
    </p:spTree>
    <p:custDataLst>
      <p:tags r:id="rId1"/>
    </p:custDataLst>
    <p:extLst>
      <p:ext uri="{BB962C8B-B14F-4D97-AF65-F5344CB8AC3E}">
        <p14:creationId xmlns:p14="http://schemas.microsoft.com/office/powerpoint/2010/main" val="3936315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628650" y="355152"/>
            <a:ext cx="7886700" cy="387798"/>
          </a:xfrm>
          <a:prstGeom prst="rect">
            <a:avLst/>
          </a:prstGeom>
        </p:spPr>
        <p:txBody>
          <a:bodyPr vert="horz" lIns="0" tIns="0" rIns="0" bIns="0" rtlCol="0" anchor="ctr">
            <a:spAutoFit/>
          </a:bodyPr>
          <a:lstStyle>
            <a:lvl1pPr>
              <a:defRPr>
                <a:latin typeface="Arial" panose="020B0604020202020204" pitchFamily="34" charset="0"/>
              </a:defRPr>
            </a:lvl1pPr>
          </a:lstStyle>
          <a:p>
            <a:r>
              <a:rPr lang="en-US"/>
              <a:t>Click to Add Slide Title</a:t>
            </a:r>
          </a:p>
        </p:txBody>
      </p:sp>
    </p:spTree>
    <p:custDataLst>
      <p:tags r:id="rId1"/>
    </p:custDataLst>
    <p:extLst>
      <p:ext uri="{BB962C8B-B14F-4D97-AF65-F5344CB8AC3E}">
        <p14:creationId xmlns:p14="http://schemas.microsoft.com/office/powerpoint/2010/main" val="866744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latin typeface="Arial" panose="020B0604020202020204" pitchFamily="34" charset="0"/>
              </a:defRPr>
            </a:lvl1pPr>
          </a:lstStyle>
          <a:p>
            <a:r>
              <a:rPr lang="en-US"/>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236131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AS - Content with Caption -">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7E60C6F-E980-EE42-AE99-4BF9E126C012}"/>
              </a:ext>
            </a:extLst>
          </p:cNvPr>
          <p:cNvSpPr/>
          <p:nvPr/>
        </p:nvSpPr>
        <p:spPr>
          <a:xfrm>
            <a:off x="0" y="0"/>
            <a:ext cx="3127248" cy="5143500"/>
          </a:xfrm>
          <a:prstGeom prst="rect">
            <a:avLst/>
          </a:prstGeom>
          <a:gradFill flip="none" rotWithShape="1">
            <a:gsLst>
              <a:gs pos="0">
                <a:schemeClr val="tx2">
                  <a:lumMod val="90000"/>
                  <a:lumOff val="10000"/>
                </a:schemeClr>
              </a:gs>
              <a:gs pos="100000">
                <a:schemeClr val="tx2"/>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32F2FC9C-401F-5C4C-88BC-0A45460C4F9C}"/>
              </a:ext>
            </a:extLst>
          </p:cNvPr>
          <p:cNvSpPr>
            <a:spLocks noGrp="1"/>
          </p:cNvSpPr>
          <p:nvPr>
            <p:ph type="title" hasCustomPrompt="1"/>
          </p:nvPr>
        </p:nvSpPr>
        <p:spPr>
          <a:xfrm>
            <a:off x="0" y="228887"/>
            <a:ext cx="3127248" cy="341632"/>
          </a:xfrm>
        </p:spPr>
        <p:txBody>
          <a:bodyPr lIns="91440" rIns="91440" anchor="t" anchorCtr="0">
            <a:spAutoFit/>
          </a:bodyPr>
          <a:lstStyle>
            <a:lvl1pPr algn="ctr" defTabSz="182880">
              <a:spcBef>
                <a:spcPts val="0"/>
              </a:spcBef>
              <a:defRPr sz="1800" baseline="0">
                <a:solidFill>
                  <a:schemeClr val="accent1">
                    <a:lumMod val="60000"/>
                    <a:lumOff val="40000"/>
                  </a:schemeClr>
                </a:solidFill>
                <a:effectLst/>
                <a:latin typeface="+mj-lt"/>
              </a:defRPr>
            </a:lvl1pPr>
          </a:lstStyle>
          <a:p>
            <a:r>
              <a:rPr lang="en-US"/>
              <a:t>Click to add title</a:t>
            </a:r>
          </a:p>
        </p:txBody>
      </p:sp>
      <p:sp>
        <p:nvSpPr>
          <p:cNvPr id="4" name="Text Placeholder 4">
            <a:extLst>
              <a:ext uri="{FF2B5EF4-FFF2-40B4-BE49-F238E27FC236}">
                <a16:creationId xmlns:a16="http://schemas.microsoft.com/office/drawing/2014/main" id="{0ADB52DD-F50B-834D-99B3-5D1C55A9E47D}"/>
              </a:ext>
            </a:extLst>
          </p:cNvPr>
          <p:cNvSpPr>
            <a:spLocks noGrp="1"/>
          </p:cNvSpPr>
          <p:nvPr>
            <p:ph type="body" sz="quarter" idx="13" hasCustomPrompt="1"/>
          </p:nvPr>
        </p:nvSpPr>
        <p:spPr>
          <a:xfrm>
            <a:off x="411480" y="996694"/>
            <a:ext cx="2304288" cy="615553"/>
          </a:xfrm>
        </p:spPr>
        <p:txBody>
          <a:bodyPr wrap="square" anchor="t" anchorCtr="0">
            <a:spAutoFit/>
          </a:bodyPr>
          <a:lstStyle>
            <a:lvl1pPr marL="0" indent="-182880" algn="l">
              <a:buFont typeface="Arial" pitchFamily="34" charset="0"/>
              <a:buNone/>
              <a:defRPr sz="2000" b="0" cap="none" baseline="0">
                <a:solidFill>
                  <a:schemeClr val="bg1">
                    <a:lumMod val="85000"/>
                  </a:schemeClr>
                </a:solidFill>
                <a:effectLst/>
                <a:latin typeface="+mn-lt"/>
              </a:defRPr>
            </a:lvl1pPr>
          </a:lstStyle>
          <a:p>
            <a:pPr lvl="0"/>
            <a:r>
              <a:rPr lang="en-US"/>
              <a:t>Click to edit caption text</a:t>
            </a:r>
          </a:p>
        </p:txBody>
      </p:sp>
      <p:sp>
        <p:nvSpPr>
          <p:cNvPr id="6" name="Text Placeholder 2">
            <a:extLst>
              <a:ext uri="{FF2B5EF4-FFF2-40B4-BE49-F238E27FC236}">
                <a16:creationId xmlns:a16="http://schemas.microsoft.com/office/drawing/2014/main" id="{AC4D2804-3DAD-EE40-936A-43F13F80C8DF}"/>
              </a:ext>
            </a:extLst>
          </p:cNvPr>
          <p:cNvSpPr>
            <a:spLocks noGrp="1"/>
          </p:cNvSpPr>
          <p:nvPr>
            <p:ph type="body" sz="quarter" idx="11" hasCustomPrompt="1"/>
          </p:nvPr>
        </p:nvSpPr>
        <p:spPr>
          <a:xfrm>
            <a:off x="3127248" y="637660"/>
            <a:ext cx="6016752" cy="274320"/>
          </a:xfrm>
        </p:spPr>
        <p:txBody>
          <a:bodyPr wrap="square" lIns="182880" rIns="182880" anchor="ctr" anchorCtr="0">
            <a:noAutofit/>
          </a:bodyPr>
          <a:lstStyle>
            <a:lvl1pPr marL="0" indent="0" algn="ctr">
              <a:lnSpc>
                <a:spcPct val="100000"/>
              </a:lnSpc>
              <a:spcBef>
                <a:spcPts val="0"/>
              </a:spcBef>
              <a:buFont typeface="Arial" pitchFamily="34" charset="0"/>
              <a:buNone/>
              <a:defRPr sz="1800" b="0" cap="none" baseline="0">
                <a:solidFill>
                  <a:schemeClr val="accent1">
                    <a:lumMod val="60000"/>
                    <a:lumOff val="40000"/>
                  </a:schemeClr>
                </a:solidFill>
                <a:effectLst/>
                <a:latin typeface="+mj-lt"/>
              </a:defRPr>
            </a:lvl1pPr>
          </a:lstStyle>
          <a:p>
            <a:pPr lvl="0"/>
            <a:r>
              <a:rPr lang="en-US"/>
              <a:t>Click to add subtitle</a:t>
            </a:r>
          </a:p>
        </p:txBody>
      </p:sp>
      <p:sp>
        <p:nvSpPr>
          <p:cNvPr id="7" name="Content Placeholder 3">
            <a:extLst>
              <a:ext uri="{FF2B5EF4-FFF2-40B4-BE49-F238E27FC236}">
                <a16:creationId xmlns:a16="http://schemas.microsoft.com/office/drawing/2014/main" id="{6A0DAF33-5110-D340-8044-FA8F4990F845}"/>
              </a:ext>
            </a:extLst>
          </p:cNvPr>
          <p:cNvSpPr>
            <a:spLocks noGrp="1"/>
          </p:cNvSpPr>
          <p:nvPr>
            <p:ph sz="quarter" idx="15" hasCustomPrompt="1"/>
          </p:nvPr>
        </p:nvSpPr>
        <p:spPr>
          <a:xfrm>
            <a:off x="3127248" y="920337"/>
            <a:ext cx="6016752" cy="4215653"/>
          </a:xfrm>
        </p:spPr>
        <p:txBody>
          <a:bodyPr wrap="square" lIns="365760" rIns="274320" bIns="91440" anchor="t" anchorCtr="0">
            <a:normAutofit/>
          </a:bodyPr>
          <a:lstStyle>
            <a:lvl1pPr>
              <a:buClr>
                <a:schemeClr val="bg2"/>
              </a:buClr>
              <a:defRPr sz="2000" baseline="0">
                <a:solidFill>
                  <a:schemeClr val="bg1"/>
                </a:solidFill>
              </a:defRPr>
            </a:lvl1pPr>
            <a:lvl2pPr>
              <a:buClr>
                <a:schemeClr val="bg2"/>
              </a:buClr>
              <a:defRPr baseline="0">
                <a:solidFill>
                  <a:schemeClr val="bg1">
                    <a:lumMod val="75000"/>
                  </a:schemeClr>
                </a:solidFill>
              </a:defRPr>
            </a:lvl2pPr>
            <a:lvl3pPr>
              <a:buClr>
                <a:schemeClr val="bg2"/>
              </a:buClr>
              <a:defRPr baseline="0">
                <a:solidFill>
                  <a:schemeClr val="bg1">
                    <a:lumMod val="75000"/>
                  </a:schemeClr>
                </a:solidFill>
              </a:defRPr>
            </a:lvl3pPr>
            <a:lvl4pPr>
              <a:defRPr baseline="0"/>
            </a:lvl4pPr>
            <a:lvl5pPr>
              <a:defRPr baseline="0"/>
            </a:lvl5pPr>
          </a:lstStyle>
          <a:p>
            <a:pPr lvl="0"/>
            <a:r>
              <a:rPr lang="en-US"/>
              <a:t>Click to add text or click an icon to add other content types.</a:t>
            </a:r>
          </a:p>
          <a:p>
            <a:pPr lvl="1"/>
            <a:r>
              <a:rPr lang="en-US"/>
              <a:t>Second level</a:t>
            </a:r>
          </a:p>
          <a:p>
            <a:pPr lvl="2"/>
            <a:r>
              <a:rPr lang="en-US"/>
              <a:t>Third level</a:t>
            </a:r>
          </a:p>
        </p:txBody>
      </p:sp>
      <p:sp>
        <p:nvSpPr>
          <p:cNvPr id="15" name="Text Placeholder 14">
            <a:extLst>
              <a:ext uri="{FF2B5EF4-FFF2-40B4-BE49-F238E27FC236}">
                <a16:creationId xmlns:a16="http://schemas.microsoft.com/office/drawing/2014/main" id="{6841ED34-FEB5-C146-83AC-389AC6CD9768}"/>
              </a:ext>
            </a:extLst>
          </p:cNvPr>
          <p:cNvSpPr>
            <a:spLocks noGrp="1"/>
          </p:cNvSpPr>
          <p:nvPr>
            <p:ph type="body" sz="quarter" idx="16" hasCustomPrompt="1"/>
          </p:nvPr>
        </p:nvSpPr>
        <p:spPr>
          <a:xfrm>
            <a:off x="3127375" y="228887"/>
            <a:ext cx="6016625" cy="409575"/>
          </a:xfrm>
        </p:spPr>
        <p:txBody>
          <a:bodyPr>
            <a:noAutofit/>
          </a:bodyPr>
          <a:lstStyle>
            <a:lvl1pPr marL="0" indent="0" algn="ctr">
              <a:buNone/>
              <a:defRPr sz="2800" b="1">
                <a:latin typeface="+mn-lt"/>
              </a:defRPr>
            </a:lvl1pPr>
          </a:lstStyle>
          <a:p>
            <a:pPr lvl="0"/>
            <a:r>
              <a:rPr lang="en-US"/>
              <a:t>Click to add title</a:t>
            </a:r>
          </a:p>
        </p:txBody>
      </p:sp>
      <p:grpSp>
        <p:nvGrpSpPr>
          <p:cNvPr id="16" name="Group 15">
            <a:extLst>
              <a:ext uri="{FF2B5EF4-FFF2-40B4-BE49-F238E27FC236}">
                <a16:creationId xmlns:a16="http://schemas.microsoft.com/office/drawing/2014/main" id="{9E23137D-5031-B540-810B-5B5014DDB875}"/>
              </a:ext>
            </a:extLst>
          </p:cNvPr>
          <p:cNvGrpSpPr/>
          <p:nvPr/>
        </p:nvGrpSpPr>
        <p:grpSpPr>
          <a:xfrm>
            <a:off x="100130" y="3903136"/>
            <a:ext cx="1843588" cy="1108928"/>
            <a:chOff x="92670" y="3892522"/>
            <a:chExt cx="1843588" cy="1108928"/>
          </a:xfrm>
        </p:grpSpPr>
        <p:sp>
          <p:nvSpPr>
            <p:cNvPr id="17" name="Freeform 16">
              <a:extLst>
                <a:ext uri="{FF2B5EF4-FFF2-40B4-BE49-F238E27FC236}">
                  <a16:creationId xmlns:a16="http://schemas.microsoft.com/office/drawing/2014/main" id="{84F2A5B7-99AC-BD49-8594-6DAE464CF372}"/>
                </a:ext>
              </a:extLst>
            </p:cNvPr>
            <p:cNvSpPr/>
            <p:nvPr/>
          </p:nvSpPr>
          <p:spPr>
            <a:xfrm>
              <a:off x="1836799"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18" name="Freeform 17">
              <a:extLst>
                <a:ext uri="{FF2B5EF4-FFF2-40B4-BE49-F238E27FC236}">
                  <a16:creationId xmlns:a16="http://schemas.microsoft.com/office/drawing/2014/main" id="{AE995F31-A398-C943-8027-FFECF81903AA}"/>
                </a:ext>
              </a:extLst>
            </p:cNvPr>
            <p:cNvSpPr/>
            <p:nvPr/>
          </p:nvSpPr>
          <p:spPr>
            <a:xfrm>
              <a:off x="1587637"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19" name="Freeform 18">
              <a:extLst>
                <a:ext uri="{FF2B5EF4-FFF2-40B4-BE49-F238E27FC236}">
                  <a16:creationId xmlns:a16="http://schemas.microsoft.com/office/drawing/2014/main" id="{60762E83-CF17-2247-AB0C-CDF3C02BC0D7}"/>
                </a:ext>
              </a:extLst>
            </p:cNvPr>
            <p:cNvSpPr/>
            <p:nvPr/>
          </p:nvSpPr>
          <p:spPr>
            <a:xfrm>
              <a:off x="1338476"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0" name="Freeform 19">
              <a:extLst>
                <a:ext uri="{FF2B5EF4-FFF2-40B4-BE49-F238E27FC236}">
                  <a16:creationId xmlns:a16="http://schemas.microsoft.com/office/drawing/2014/main" id="{067A16E5-88F6-E34C-ADB8-42534BE72FC5}"/>
                </a:ext>
              </a:extLst>
            </p:cNvPr>
            <p:cNvSpPr/>
            <p:nvPr/>
          </p:nvSpPr>
          <p:spPr>
            <a:xfrm>
              <a:off x="1089315"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1" name="Freeform 20">
              <a:extLst>
                <a:ext uri="{FF2B5EF4-FFF2-40B4-BE49-F238E27FC236}">
                  <a16:creationId xmlns:a16="http://schemas.microsoft.com/office/drawing/2014/main" id="{87822DD3-7A44-584E-8FDE-044968D0AF24}"/>
                </a:ext>
              </a:extLst>
            </p:cNvPr>
            <p:cNvSpPr/>
            <p:nvPr/>
          </p:nvSpPr>
          <p:spPr>
            <a:xfrm>
              <a:off x="1089315"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2" name="Freeform 21">
              <a:extLst>
                <a:ext uri="{FF2B5EF4-FFF2-40B4-BE49-F238E27FC236}">
                  <a16:creationId xmlns:a16="http://schemas.microsoft.com/office/drawing/2014/main" id="{1CC0BCCA-D6DE-DD4E-8026-E1C841BE8CA7}"/>
                </a:ext>
              </a:extLst>
            </p:cNvPr>
            <p:cNvSpPr/>
            <p:nvPr/>
          </p:nvSpPr>
          <p:spPr>
            <a:xfrm>
              <a:off x="840154"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3" name="Freeform 22">
              <a:extLst>
                <a:ext uri="{FF2B5EF4-FFF2-40B4-BE49-F238E27FC236}">
                  <a16:creationId xmlns:a16="http://schemas.microsoft.com/office/drawing/2014/main" id="{E8AED6F9-E6A3-EB4A-A55C-0740537659D6}"/>
                </a:ext>
              </a:extLst>
            </p:cNvPr>
            <p:cNvSpPr/>
            <p:nvPr/>
          </p:nvSpPr>
          <p:spPr>
            <a:xfrm>
              <a:off x="1089315"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3000"/>
              </a:srgbClr>
            </a:solidFill>
            <a:ln w="2052" cap="flat">
              <a:noFill/>
              <a:prstDash val="solid"/>
              <a:miter/>
            </a:ln>
          </p:spPr>
          <p:txBody>
            <a:bodyPr rtlCol="0" anchor="ctr"/>
            <a:lstStyle/>
            <a:p>
              <a:endParaRPr lang="en-US"/>
            </a:p>
          </p:txBody>
        </p:sp>
        <p:sp>
          <p:nvSpPr>
            <p:cNvPr id="24" name="Freeform 23">
              <a:extLst>
                <a:ext uri="{FF2B5EF4-FFF2-40B4-BE49-F238E27FC236}">
                  <a16:creationId xmlns:a16="http://schemas.microsoft.com/office/drawing/2014/main" id="{D44A5219-46D3-9D49-A8CC-36711F2BF6DB}"/>
                </a:ext>
              </a:extLst>
            </p:cNvPr>
            <p:cNvSpPr/>
            <p:nvPr/>
          </p:nvSpPr>
          <p:spPr>
            <a:xfrm>
              <a:off x="840154"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25" name="Freeform 24">
              <a:extLst>
                <a:ext uri="{FF2B5EF4-FFF2-40B4-BE49-F238E27FC236}">
                  <a16:creationId xmlns:a16="http://schemas.microsoft.com/office/drawing/2014/main" id="{24628D6A-430F-AD46-B90A-8331A948822D}"/>
                </a:ext>
              </a:extLst>
            </p:cNvPr>
            <p:cNvSpPr/>
            <p:nvPr/>
          </p:nvSpPr>
          <p:spPr>
            <a:xfrm>
              <a:off x="590992" y="4889173"/>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6" name="Freeform 25">
              <a:extLst>
                <a:ext uri="{FF2B5EF4-FFF2-40B4-BE49-F238E27FC236}">
                  <a16:creationId xmlns:a16="http://schemas.microsoft.com/office/drawing/2014/main" id="{F0B47CCF-EFB3-B44B-9884-4494451C2D72}"/>
                </a:ext>
              </a:extLst>
            </p:cNvPr>
            <p:cNvSpPr/>
            <p:nvPr/>
          </p:nvSpPr>
          <p:spPr>
            <a:xfrm>
              <a:off x="341831" y="4889173"/>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27" name="Freeform 26">
              <a:extLst>
                <a:ext uri="{FF2B5EF4-FFF2-40B4-BE49-F238E27FC236}">
                  <a16:creationId xmlns:a16="http://schemas.microsoft.com/office/drawing/2014/main" id="{2A0D0CC0-B494-924D-8C7F-13E6CFA6A115}"/>
                </a:ext>
              </a:extLst>
            </p:cNvPr>
            <p:cNvSpPr/>
            <p:nvPr/>
          </p:nvSpPr>
          <p:spPr>
            <a:xfrm>
              <a:off x="92670"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8" name="Freeform 27">
              <a:extLst>
                <a:ext uri="{FF2B5EF4-FFF2-40B4-BE49-F238E27FC236}">
                  <a16:creationId xmlns:a16="http://schemas.microsoft.com/office/drawing/2014/main" id="{1A103DE1-86D1-CC40-BC8E-F37870113828}"/>
                </a:ext>
              </a:extLst>
            </p:cNvPr>
            <p:cNvSpPr/>
            <p:nvPr/>
          </p:nvSpPr>
          <p:spPr>
            <a:xfrm>
              <a:off x="341831" y="4640010"/>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29" name="Freeform 28">
              <a:extLst>
                <a:ext uri="{FF2B5EF4-FFF2-40B4-BE49-F238E27FC236}">
                  <a16:creationId xmlns:a16="http://schemas.microsoft.com/office/drawing/2014/main" id="{F85B7FDA-2A3D-5148-882C-7F5FD28C86D6}"/>
                </a:ext>
              </a:extLst>
            </p:cNvPr>
            <p:cNvSpPr/>
            <p:nvPr/>
          </p:nvSpPr>
          <p:spPr>
            <a:xfrm>
              <a:off x="341831"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0" name="Freeform 29">
              <a:extLst>
                <a:ext uri="{FF2B5EF4-FFF2-40B4-BE49-F238E27FC236}">
                  <a16:creationId xmlns:a16="http://schemas.microsoft.com/office/drawing/2014/main" id="{D319DB66-4056-974A-B568-9BE51C46D6DB}"/>
                </a:ext>
              </a:extLst>
            </p:cNvPr>
            <p:cNvSpPr/>
            <p:nvPr/>
          </p:nvSpPr>
          <p:spPr>
            <a:xfrm>
              <a:off x="92670" y="439084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6000"/>
              </a:srgbClr>
            </a:solidFill>
            <a:ln w="2052" cap="flat">
              <a:noFill/>
              <a:prstDash val="solid"/>
              <a:miter/>
            </a:ln>
          </p:spPr>
          <p:txBody>
            <a:bodyPr rtlCol="0" anchor="ctr"/>
            <a:lstStyle/>
            <a:p>
              <a:endParaRPr lang="en-US"/>
            </a:p>
          </p:txBody>
        </p:sp>
        <p:sp>
          <p:nvSpPr>
            <p:cNvPr id="31" name="Freeform 30">
              <a:extLst>
                <a:ext uri="{FF2B5EF4-FFF2-40B4-BE49-F238E27FC236}">
                  <a16:creationId xmlns:a16="http://schemas.microsoft.com/office/drawing/2014/main" id="{7D9D4266-26E2-A649-B58A-BBD393D3909A}"/>
                </a:ext>
              </a:extLst>
            </p:cNvPr>
            <p:cNvSpPr/>
            <p:nvPr/>
          </p:nvSpPr>
          <p:spPr>
            <a:xfrm>
              <a:off x="341831" y="414168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8000"/>
              </a:srgbClr>
            </a:solidFill>
            <a:ln w="2052" cap="flat">
              <a:noFill/>
              <a:prstDash val="solid"/>
              <a:miter/>
            </a:ln>
          </p:spPr>
          <p:txBody>
            <a:bodyPr rtlCol="0" anchor="ctr"/>
            <a:lstStyle/>
            <a:p>
              <a:endParaRPr lang="en-US"/>
            </a:p>
          </p:txBody>
        </p:sp>
        <p:sp>
          <p:nvSpPr>
            <p:cNvPr id="32" name="Freeform 31">
              <a:extLst>
                <a:ext uri="{FF2B5EF4-FFF2-40B4-BE49-F238E27FC236}">
                  <a16:creationId xmlns:a16="http://schemas.microsoft.com/office/drawing/2014/main" id="{25792925-8473-D74D-AD5F-C84AAB25EA9D}"/>
                </a:ext>
              </a:extLst>
            </p:cNvPr>
            <p:cNvSpPr/>
            <p:nvPr/>
          </p:nvSpPr>
          <p:spPr>
            <a:xfrm>
              <a:off x="341831" y="389252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4000"/>
              </a:srgbClr>
            </a:solidFill>
            <a:ln w="2052" cap="flat">
              <a:noFill/>
              <a:prstDash val="solid"/>
              <a:miter/>
            </a:ln>
          </p:spPr>
          <p:txBody>
            <a:bodyPr rtlCol="0" anchor="ctr"/>
            <a:lstStyle/>
            <a:p>
              <a:endParaRPr lang="en-US"/>
            </a:p>
          </p:txBody>
        </p:sp>
        <p:sp>
          <p:nvSpPr>
            <p:cNvPr id="33" name="Freeform 32">
              <a:extLst>
                <a:ext uri="{FF2B5EF4-FFF2-40B4-BE49-F238E27FC236}">
                  <a16:creationId xmlns:a16="http://schemas.microsoft.com/office/drawing/2014/main" id="{0FFE52ED-3497-1048-86AD-9D9A6F52BF03}"/>
                </a:ext>
              </a:extLst>
            </p:cNvPr>
            <p:cNvSpPr/>
            <p:nvPr/>
          </p:nvSpPr>
          <p:spPr>
            <a:xfrm>
              <a:off x="590992" y="4141684"/>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24000"/>
              </a:srgbClr>
            </a:solidFill>
            <a:ln w="2052"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AE3BE6B-1DF9-664B-8C6A-831ED119861F}"/>
                </a:ext>
              </a:extLst>
            </p:cNvPr>
            <p:cNvSpPr/>
            <p:nvPr/>
          </p:nvSpPr>
          <p:spPr>
            <a:xfrm>
              <a:off x="827337" y="4876356"/>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25000"/>
              </a:srgbClr>
            </a:solidFill>
            <a:ln w="2052" cap="flat">
              <a:noFill/>
              <a:prstDash val="solid"/>
              <a:miter/>
            </a:ln>
          </p:spPr>
          <p:txBody>
            <a:bodyPr rtlCol="0" anchor="ctr"/>
            <a:lstStyle/>
            <a:p>
              <a:endParaRPr lang="en-US"/>
            </a:p>
          </p:txBody>
        </p:sp>
      </p:grpSp>
    </p:spTree>
    <p:custDataLst>
      <p:tags r:id="rId1"/>
    </p:custDataLst>
    <p:extLst>
      <p:ext uri="{BB962C8B-B14F-4D97-AF65-F5344CB8AC3E}">
        <p14:creationId xmlns:p14="http://schemas.microsoft.com/office/powerpoint/2010/main" val="3313220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latin typeface="Arial" panose="020B0604020202020204" pitchFamily="34" charset="0"/>
              </a:defRPr>
            </a:lvl1pPr>
          </a:lstStyle>
          <a:p>
            <a:r>
              <a:rPr lang="en-US"/>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628650" y="1200150"/>
            <a:ext cx="7886700" cy="3432573"/>
          </a:xfrm>
          <a:prstGeom prst="rect">
            <a:avLst/>
          </a:prstGeom>
        </p:spPr>
        <p:txBody>
          <a:bodyPr vert="horz" lIns="0" tIns="0" rIns="0" bIns="0" rtlCol="0">
            <a:normAutofit/>
          </a:bodyPr>
          <a:lstStyle>
            <a:lvl1pPr>
              <a:defRPr sz="1800"/>
            </a:lvl1pPr>
            <a:lvl2pPr>
              <a:defRPr sz="1400"/>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360702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latin typeface="Arial" panose="020B0604020202020204" pitchFamily="34" charset="0"/>
              </a:defRPr>
            </a:lvl1pPr>
          </a:lstStyle>
          <a:p>
            <a:r>
              <a:rPr lang="en-US"/>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628649" y="1200150"/>
            <a:ext cx="3870923" cy="343257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4644428" y="1200150"/>
            <a:ext cx="3870924" cy="343257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237353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628650" y="2183952"/>
            <a:ext cx="2214138" cy="775597"/>
          </a:xfrm>
          <a:prstGeom prst="rect">
            <a:avLst/>
          </a:prstGeom>
        </p:spPr>
        <p:txBody>
          <a:bodyPr vert="horz" wrap="square" lIns="0" tIns="0" rIns="0" bIns="0" rtlCol="0" anchor="ctr">
            <a:spAutoFit/>
          </a:bodyPr>
          <a:lstStyle>
            <a:lvl1pPr>
              <a:defRPr>
                <a:latin typeface="Arial" panose="020B0604020202020204" pitchFamily="34" charset="0"/>
              </a:defRPr>
            </a:lvl1pPr>
          </a:lstStyle>
          <a:p>
            <a:r>
              <a:rPr lang="en-US"/>
              <a:t>Click to Add Slide Title</a:t>
            </a:r>
          </a:p>
        </p:txBody>
      </p:sp>
    </p:spTree>
    <p:custDataLst>
      <p:tags r:id="rId1"/>
    </p:custDataLst>
    <p:extLst>
      <p:ext uri="{BB962C8B-B14F-4D97-AF65-F5344CB8AC3E}">
        <p14:creationId xmlns:p14="http://schemas.microsoft.com/office/powerpoint/2010/main" val="222138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628650" y="2960498"/>
            <a:ext cx="2502175" cy="274691"/>
          </a:xfrm>
          <a:prstGeom prst="rect">
            <a:avLst/>
          </a:prstGeom>
        </p:spPr>
        <p:txBody>
          <a:bodyPr wrap="square" anchor="t">
            <a:no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
        <p:nvSpPr>
          <p:cNvPr id="3" name="Title 2">
            <a:extLst>
              <a:ext uri="{FF2B5EF4-FFF2-40B4-BE49-F238E27FC236}">
                <a16:creationId xmlns:a16="http://schemas.microsoft.com/office/drawing/2014/main" id="{E84AF2B1-1A71-31A3-C679-D3E1148BD910}"/>
              </a:ext>
            </a:extLst>
          </p:cNvPr>
          <p:cNvSpPr>
            <a:spLocks noGrp="1"/>
          </p:cNvSpPr>
          <p:nvPr>
            <p:ph type="title" hasCustomPrompt="1"/>
          </p:nvPr>
        </p:nvSpPr>
        <p:spPr>
          <a:xfrm>
            <a:off x="626216" y="2076808"/>
            <a:ext cx="2500884" cy="775597"/>
          </a:xfrm>
        </p:spPr>
        <p:txBody>
          <a:bodyPr vert="horz" wrap="square" lIns="0" tIns="0" rIns="0" bIns="0" rtlCol="0" anchor="b" anchorCtr="0">
            <a:spAutoFit/>
          </a:bodyPr>
          <a:lstStyle>
            <a:lvl1pPr>
              <a:defRPr lang="en-US">
                <a:latin typeface="Arial" panose="020B0604020202020204" pitchFamily="34" charset="0"/>
              </a:defRPr>
            </a:lvl1pPr>
          </a:lstStyle>
          <a:p>
            <a:pPr marL="0" lvl="0">
              <a:lnSpc>
                <a:spcPct val="90000"/>
              </a:lnSpc>
              <a:spcBef>
                <a:spcPct val="0"/>
              </a:spcBef>
              <a:buNone/>
            </a:pPr>
            <a:r>
              <a:rPr lang="en-US"/>
              <a:t>Click to Add Slide Title</a:t>
            </a:r>
          </a:p>
        </p:txBody>
      </p:sp>
    </p:spTree>
    <p:custDataLst>
      <p:tags r:id="rId1"/>
    </p:custDataLst>
    <p:extLst>
      <p:ext uri="{BB962C8B-B14F-4D97-AF65-F5344CB8AC3E}">
        <p14:creationId xmlns:p14="http://schemas.microsoft.com/office/powerpoint/2010/main" val="360880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SAS - Closing">
    <p:bg>
      <p:bgPr>
        <a:solidFill>
          <a:schemeClr val="bg2"/>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925420"/>
            <a:ext cx="6531567" cy="1292662"/>
          </a:xfrm>
          <a:prstGeom prst="rect">
            <a:avLst/>
          </a:prstGeom>
        </p:spPr>
        <p:txBody>
          <a:bodyPr vert="horz" wrap="square" lIns="0" tIns="0" rIns="0" bIns="182880" rtlCol="0" anchor="ctr" anchorCtr="0">
            <a:spAutoFit/>
          </a:bodyPr>
          <a:lstStyle>
            <a:lvl1pPr>
              <a:lnSpc>
                <a:spcPct val="100000"/>
              </a:lnSpc>
              <a:spcBef>
                <a:spcPts val="300"/>
              </a:spcBef>
              <a:defRPr sz="3600">
                <a:solidFill>
                  <a:schemeClr val="bg1"/>
                </a:solidFill>
                <a:latin typeface="Arial" panose="020B0604020202020204" pitchFamily="34" charset="0"/>
              </a:defRPr>
            </a:lvl1pPr>
          </a:lstStyle>
          <a:p>
            <a:r>
              <a:rPr lang="en-US"/>
              <a:t>Click to Add Slideshow Closing</a:t>
            </a:r>
          </a:p>
        </p:txBody>
      </p:sp>
      <p:pic>
        <p:nvPicPr>
          <p:cNvPr id="9" name="Picture 8">
            <a:extLst>
              <a:ext uri="{FF2B5EF4-FFF2-40B4-BE49-F238E27FC236}">
                <a16:creationId xmlns:a16="http://schemas.microsoft.com/office/drawing/2014/main" id="{F6D7352C-47D5-1179-1891-95A57F7DA1B0}"/>
              </a:ext>
            </a:extLst>
          </p:cNvPr>
          <p:cNvPicPr>
            <a:picLocks noChangeAspect="1"/>
          </p:cNvPicPr>
          <p:nvPr userDrawn="1"/>
        </p:nvPicPr>
        <p:blipFill>
          <a:blip r:embed="rId3"/>
          <a:stretch>
            <a:fillRect/>
          </a:stretch>
        </p:blipFill>
        <p:spPr>
          <a:xfrm>
            <a:off x="7231899" y="4138488"/>
            <a:ext cx="1283451" cy="528762"/>
          </a:xfrm>
          <a:prstGeom prst="rect">
            <a:avLst/>
          </a:prstGeom>
        </p:spPr>
      </p:pic>
      <p:sp>
        <p:nvSpPr>
          <p:cNvPr id="2" name="Text Placeholder 15">
            <a:extLst>
              <a:ext uri="{FF2B5EF4-FFF2-40B4-BE49-F238E27FC236}">
                <a16:creationId xmlns:a16="http://schemas.microsoft.com/office/drawing/2014/main" id="{514B8423-CFFD-1921-7480-8BEC78F05FFD}"/>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a website or email</a:t>
            </a:r>
          </a:p>
        </p:txBody>
      </p:sp>
      <p:sp>
        <p:nvSpPr>
          <p:cNvPr id="3" name="TextBox 4">
            <a:extLst>
              <a:ext uri="{FF2B5EF4-FFF2-40B4-BE49-F238E27FC236}">
                <a16:creationId xmlns:a16="http://schemas.microsoft.com/office/drawing/2014/main" id="{50615BBA-3709-50D7-A61C-9CF9B79E7B6F}"/>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3971449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866447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SAS - Video Only">
    <p:bg>
      <p:bgPr>
        <a:solidFill>
          <a:schemeClr val="tx1"/>
        </a:solidFill>
        <a:effectLst/>
      </p:bgPr>
    </p:bg>
    <p:spTree>
      <p:nvGrpSpPr>
        <p:cNvPr id="1" name=""/>
        <p:cNvGrpSpPr/>
        <p:nvPr/>
      </p:nvGrpSpPr>
      <p:grpSpPr>
        <a:xfrm>
          <a:off x="0" y="0"/>
          <a:ext cx="0" cy="0"/>
          <a:chOff x="0" y="0"/>
          <a:chExt cx="0" cy="0"/>
        </a:xfrm>
      </p:grpSpPr>
      <p:sp>
        <p:nvSpPr>
          <p:cNvPr id="3" name="TextBox 4">
            <a:extLst>
              <a:ext uri="{FF2B5EF4-FFF2-40B4-BE49-F238E27FC236}">
                <a16:creationId xmlns:a16="http://schemas.microsoft.com/office/drawing/2014/main" id="{D68E8285-3BE2-9990-FA54-E6AF741CC812}"/>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2" name="Picture 6">
            <a:extLst>
              <a:ext uri="{FF2B5EF4-FFF2-40B4-BE49-F238E27FC236}">
                <a16:creationId xmlns:a16="http://schemas.microsoft.com/office/drawing/2014/main" id="{9DCBE7B6-1449-C2E2-1508-3F2B78AA27F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13079" y="4758272"/>
            <a:ext cx="556406" cy="230961"/>
          </a:xfrm>
          <a:prstGeom prst="rect">
            <a:avLst/>
          </a:prstGeom>
        </p:spPr>
      </p:pic>
    </p:spTree>
    <p:custDataLst>
      <p:tags r:id="rId1"/>
    </p:custDataLst>
    <p:extLst>
      <p:ext uri="{BB962C8B-B14F-4D97-AF65-F5344CB8AC3E}">
        <p14:creationId xmlns:p14="http://schemas.microsoft.com/office/powerpoint/2010/main" val="1105056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Content">
    <p:bg>
      <p:bgPr>
        <a:solidFill>
          <a:schemeClr val="bg1"/>
        </a:solidFill>
        <a:effectLst/>
      </p:bgPr>
    </p:bg>
    <p:spTree>
      <p:nvGrpSpPr>
        <p:cNvPr id="1" name=""/>
        <p:cNvGrpSpPr/>
        <p:nvPr/>
      </p:nvGrpSpPr>
      <p:grpSpPr>
        <a:xfrm>
          <a:off x="0" y="0"/>
          <a:ext cx="0" cy="0"/>
          <a:chOff x="0" y="0"/>
          <a:chExt cx="0" cy="0"/>
        </a:xfrm>
      </p:grpSpPr>
      <p:sp>
        <p:nvSpPr>
          <p:cNvPr id="7" name="Text Placeholder 4">
            <a:extLst>
              <a:ext uri="{FF2B5EF4-FFF2-40B4-BE49-F238E27FC236}">
                <a16:creationId xmlns:a16="http://schemas.microsoft.com/office/drawing/2014/main" id="{55CA96FB-ACD8-D20B-90A7-276F22BDC692}"/>
              </a:ext>
            </a:extLst>
          </p:cNvPr>
          <p:cNvSpPr>
            <a:spLocks noGrp="1"/>
          </p:cNvSpPr>
          <p:nvPr>
            <p:ph type="body" sz="quarter" idx="10" hasCustomPrompt="1"/>
          </p:nvPr>
        </p:nvSpPr>
        <p:spPr>
          <a:xfrm>
            <a:off x="419101" y="912021"/>
            <a:ext cx="8305801" cy="457200"/>
          </a:xfrm>
          <a:prstGeom prst="rect">
            <a:avLst/>
          </a:prstGeom>
        </p:spPr>
        <p:txBody>
          <a:bodyPr vert="horz" lIns="91440" tIns="45720" rIns="91440" bIns="45720" rtlCol="0" anchor="t">
            <a:normAutofit/>
          </a:bodyPr>
          <a:lstStyle>
            <a:lvl1pPr marL="0" indent="0" algn="ctr">
              <a:buNone/>
              <a:defRPr lang="en-US" sz="2100">
                <a:solidFill>
                  <a:schemeClr val="accent1"/>
                </a:solidFill>
              </a:defRPr>
            </a:lvl1pPr>
          </a:lstStyle>
          <a:p>
            <a:pPr marL="228612" lvl="0" indent="-228612" algn="ctr" defTabSz="685835">
              <a:lnSpc>
                <a:spcPct val="85000"/>
              </a:lnSpc>
              <a:spcBef>
                <a:spcPts val="801"/>
              </a:spcBef>
              <a:buClr>
                <a:schemeClr val="accent1"/>
              </a:buClr>
            </a:pPr>
            <a:r>
              <a:rPr lang="en-US"/>
              <a:t>Click to edit master text styles</a:t>
            </a:r>
          </a:p>
        </p:txBody>
      </p:sp>
      <p:sp>
        <p:nvSpPr>
          <p:cNvPr id="8" name="Title Placeholder 1">
            <a:extLst>
              <a:ext uri="{FF2B5EF4-FFF2-40B4-BE49-F238E27FC236}">
                <a16:creationId xmlns:a16="http://schemas.microsoft.com/office/drawing/2014/main" id="{A62A2F40-55BD-6BA2-7357-55A723C33795}"/>
              </a:ext>
            </a:extLst>
          </p:cNvPr>
          <p:cNvSpPr>
            <a:spLocks noGrp="1"/>
          </p:cNvSpPr>
          <p:nvPr>
            <p:ph type="title" hasCustomPrompt="1"/>
          </p:nvPr>
        </p:nvSpPr>
        <p:spPr>
          <a:xfrm>
            <a:off x="419100" y="456010"/>
            <a:ext cx="8296275" cy="457200"/>
          </a:xfrm>
          <a:prstGeom prst="rect">
            <a:avLst/>
          </a:prstGeom>
        </p:spPr>
        <p:txBody>
          <a:bodyPr vert="horz" lIns="91440" tIns="45720" rIns="91440" bIns="45720" rtlCol="0" anchor="b">
            <a:normAutofit/>
          </a:bodyPr>
          <a:lstStyle>
            <a:lvl1pPr>
              <a:defRPr lang="en-US" sz="3201" b="0" cap="none" baseline="0">
                <a:latin typeface="Arial" panose="020B0604020202020204" pitchFamily="34" charset="0"/>
              </a:defRPr>
            </a:lvl1pPr>
          </a:lstStyle>
          <a:p>
            <a:pPr lvl="0" algn="ctr" defTabSz="685835"/>
            <a:r>
              <a:rPr lang="en-US"/>
              <a:t>Click to edit master title style</a:t>
            </a:r>
          </a:p>
        </p:txBody>
      </p:sp>
      <p:sp>
        <p:nvSpPr>
          <p:cNvPr id="2" name="Text Placeholder 2">
            <a:extLst>
              <a:ext uri="{FF2B5EF4-FFF2-40B4-BE49-F238E27FC236}">
                <a16:creationId xmlns:a16="http://schemas.microsoft.com/office/drawing/2014/main" id="{C0C44F70-B705-7EEF-7F53-59E4B21BA796}"/>
              </a:ext>
            </a:extLst>
          </p:cNvPr>
          <p:cNvSpPr>
            <a:spLocks noGrp="1"/>
          </p:cNvSpPr>
          <p:nvPr>
            <p:ph idx="1"/>
          </p:nvPr>
        </p:nvSpPr>
        <p:spPr>
          <a:xfrm>
            <a:off x="419100" y="1504951"/>
            <a:ext cx="8296275" cy="3182539"/>
          </a:xfrm>
          <a:prstGeom prst="rect">
            <a:avLst/>
          </a:prstGeom>
        </p:spPr>
        <p:txBody>
          <a:bodyPr vert="horz" lIns="91440" tIns="45720" rIns="91440" bIns="45720" rtlCol="0">
            <a:normAutofit/>
          </a:bodyPr>
          <a:lstStyle>
            <a:lvl1pPr>
              <a:defRPr lang="en-US" sz="2100"/>
            </a:lvl1pPr>
            <a:lvl2pPr>
              <a:defRPr lang="en-US" sz="1800"/>
            </a:lvl2pPr>
            <a:lvl3pPr>
              <a:defRPr lang="en-US" sz="1500"/>
            </a:lvl3pPr>
          </a:lstStyle>
          <a:p>
            <a:pPr marL="182889" lvl="0" indent="-182889" defTabSz="685835">
              <a:lnSpc>
                <a:spcPct val="85000"/>
              </a:lnSpc>
              <a:spcBef>
                <a:spcPts val="801"/>
              </a:spcBef>
              <a:buClr>
                <a:schemeClr val="accent1"/>
              </a:buClr>
              <a:buFont typeface="System Font Regular"/>
              <a:buChar char="-"/>
            </a:pPr>
            <a:r>
              <a:rPr lang="en-US"/>
              <a:t>Click to edit Master text styles</a:t>
            </a:r>
          </a:p>
          <a:p>
            <a:pPr marL="182889" lvl="1" indent="-182889" defTabSz="685835">
              <a:lnSpc>
                <a:spcPct val="85000"/>
              </a:lnSpc>
              <a:spcBef>
                <a:spcPts val="801"/>
              </a:spcBef>
              <a:buClr>
                <a:schemeClr val="accent1"/>
              </a:buClr>
              <a:buFont typeface="System Font Regular"/>
              <a:buChar char="-"/>
            </a:pPr>
            <a:r>
              <a:rPr lang="en-US"/>
              <a:t>Second level</a:t>
            </a:r>
          </a:p>
          <a:p>
            <a:pPr marL="182889" lvl="2" indent="-182889" defTabSz="685835">
              <a:lnSpc>
                <a:spcPct val="85000"/>
              </a:lnSpc>
              <a:spcBef>
                <a:spcPts val="801"/>
              </a:spcBef>
              <a:buClr>
                <a:schemeClr val="accent1"/>
              </a:buClr>
              <a:buFont typeface="System Font Regular"/>
              <a:buChar char="-"/>
            </a:pPr>
            <a:r>
              <a:rPr lang="en-US"/>
              <a:t>Third level</a:t>
            </a:r>
          </a:p>
        </p:txBody>
      </p:sp>
    </p:spTree>
    <p:custDataLst>
      <p:tags r:id="rId1"/>
    </p:custDataLst>
    <p:extLst>
      <p:ext uri="{BB962C8B-B14F-4D97-AF65-F5344CB8AC3E}">
        <p14:creationId xmlns:p14="http://schemas.microsoft.com/office/powerpoint/2010/main" val="354047206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amp; Subtitle - Blank">
    <p:bg>
      <p:bgPr>
        <a:solidFill>
          <a:schemeClr val="bg1"/>
        </a:solidFill>
        <a:effectLst/>
      </p:bgPr>
    </p:bg>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378BB54D-2435-B615-0018-A20D52558BC1}"/>
              </a:ext>
            </a:extLst>
          </p:cNvPr>
          <p:cNvSpPr>
            <a:spLocks noGrp="1"/>
          </p:cNvSpPr>
          <p:nvPr>
            <p:ph type="body" sz="quarter" idx="10" hasCustomPrompt="1"/>
          </p:nvPr>
        </p:nvSpPr>
        <p:spPr>
          <a:xfrm>
            <a:off x="419101" y="912021"/>
            <a:ext cx="8305801" cy="457200"/>
          </a:xfrm>
          <a:prstGeom prst="rect">
            <a:avLst/>
          </a:prstGeom>
        </p:spPr>
        <p:txBody>
          <a:bodyPr vert="horz" lIns="91440" tIns="45720" rIns="91440" bIns="45720" rtlCol="0" anchor="t">
            <a:normAutofit/>
          </a:bodyPr>
          <a:lstStyle>
            <a:lvl1pPr marL="0" indent="0" algn="ctr">
              <a:buNone/>
              <a:defRPr lang="en-US" sz="2100">
                <a:solidFill>
                  <a:schemeClr val="accent1"/>
                </a:solidFill>
              </a:defRPr>
            </a:lvl1pPr>
          </a:lstStyle>
          <a:p>
            <a:pPr marL="228612" lvl="0" indent="-228612" algn="ctr" defTabSz="685835">
              <a:lnSpc>
                <a:spcPct val="85000"/>
              </a:lnSpc>
              <a:spcBef>
                <a:spcPts val="801"/>
              </a:spcBef>
              <a:buClr>
                <a:schemeClr val="accent1"/>
              </a:buClr>
            </a:pPr>
            <a:r>
              <a:rPr lang="en-US"/>
              <a:t>Click to edit master text styles</a:t>
            </a:r>
          </a:p>
        </p:txBody>
      </p:sp>
      <p:sp>
        <p:nvSpPr>
          <p:cNvPr id="10" name="Title Placeholder 1">
            <a:extLst>
              <a:ext uri="{FF2B5EF4-FFF2-40B4-BE49-F238E27FC236}">
                <a16:creationId xmlns:a16="http://schemas.microsoft.com/office/drawing/2014/main" id="{DE581726-BFC8-648C-EC01-7416D239EB82}"/>
              </a:ext>
            </a:extLst>
          </p:cNvPr>
          <p:cNvSpPr>
            <a:spLocks noGrp="1"/>
          </p:cNvSpPr>
          <p:nvPr>
            <p:ph type="title" hasCustomPrompt="1"/>
          </p:nvPr>
        </p:nvSpPr>
        <p:spPr>
          <a:xfrm>
            <a:off x="419100" y="456010"/>
            <a:ext cx="8296275" cy="457200"/>
          </a:xfrm>
          <a:prstGeom prst="rect">
            <a:avLst/>
          </a:prstGeom>
        </p:spPr>
        <p:txBody>
          <a:bodyPr vert="horz" lIns="91440" tIns="45720" rIns="91440" bIns="45720" rtlCol="0" anchor="b">
            <a:normAutofit/>
          </a:bodyPr>
          <a:lstStyle>
            <a:lvl1pPr algn="ctr">
              <a:defRPr lang="en-US" sz="3201" b="0" cap="none" baseline="0"/>
            </a:lvl1pPr>
          </a:lstStyle>
          <a:p>
            <a:pPr lvl="0" algn="ctr" defTabSz="685835"/>
            <a:r>
              <a:rPr lang="en-US"/>
              <a:t>Click to edit master title style</a:t>
            </a:r>
          </a:p>
        </p:txBody>
      </p:sp>
    </p:spTree>
    <p:custDataLst>
      <p:tags r:id="rId1"/>
    </p:custDataLst>
    <p:extLst>
      <p:ext uri="{BB962C8B-B14F-4D97-AF65-F5344CB8AC3E}">
        <p14:creationId xmlns:p14="http://schemas.microsoft.com/office/powerpoint/2010/main" val="234386459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1_SAS - Title">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1FD6A3-53F9-5AA7-7099-CFD8CF29E43C}"/>
              </a:ext>
            </a:extLst>
          </p:cNvPr>
          <p:cNvPicPr>
            <a:picLocks noChangeAspect="1"/>
          </p:cNvPicPr>
          <p:nvPr userDrawn="1"/>
        </p:nvPicPr>
        <p:blipFill>
          <a:blip r:embed="rId3"/>
          <a:stretch>
            <a:fillRect/>
          </a:stretch>
        </p:blipFill>
        <p:spPr>
          <a:xfrm>
            <a:off x="7231899" y="4138488"/>
            <a:ext cx="1283451" cy="528762"/>
          </a:xfrm>
          <a:prstGeom prst="rect">
            <a:avLst/>
          </a:prstGeom>
        </p:spPr>
      </p:pic>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371421"/>
            <a:ext cx="7889135" cy="738664"/>
          </a:xfrm>
          <a:prstGeom prst="rect">
            <a:avLst/>
          </a:prstGeom>
        </p:spPr>
        <p:txBody>
          <a:bodyPr vert="horz" wrap="square" lIns="0" tIns="0" rIns="0" bIns="182880" rtlCol="0" anchor="b" anchorCtr="0">
            <a:spAutoFit/>
          </a:bodyPr>
          <a:lstStyle>
            <a:lvl1pPr>
              <a:lnSpc>
                <a:spcPct val="100000"/>
              </a:lnSpc>
              <a:spcBef>
                <a:spcPts val="300"/>
              </a:spcBef>
              <a:defRPr sz="3600">
                <a:solidFill>
                  <a:schemeClr val="bg1"/>
                </a:solidFill>
              </a:defRPr>
            </a:lvl1pPr>
          </a:lstStyle>
          <a:p>
            <a:r>
              <a:rPr lang="en-US"/>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2110085"/>
            <a:ext cx="7889135" cy="461665"/>
          </a:xfrm>
        </p:spPr>
        <p:txBody>
          <a:bodyPr wrap="square">
            <a:noAutofit/>
          </a:bodyPr>
          <a:lstStyle>
            <a:lvl1pPr marL="0" indent="0">
              <a:lnSpc>
                <a:spcPct val="100000"/>
              </a:lnSpc>
              <a:spcBef>
                <a:spcPts val="300"/>
              </a:spcBef>
              <a:buNone/>
              <a:defRPr sz="2400">
                <a:solidFill>
                  <a:schemeClr val="accent3"/>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Slideshow Subtitle</a:t>
            </a:r>
          </a:p>
        </p:txBody>
      </p:sp>
      <p:sp>
        <p:nvSpPr>
          <p:cNvPr id="16" name="Text Placeholder 15">
            <a:extLst>
              <a:ext uri="{FF2B5EF4-FFF2-40B4-BE49-F238E27FC236}">
                <a16:creationId xmlns:a16="http://schemas.microsoft.com/office/drawing/2014/main" id="{30273A50-3E84-0E24-0D4A-64F939D590FA}"/>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Presenter Info</a:t>
            </a:r>
          </a:p>
        </p:txBody>
      </p:sp>
      <p:sp>
        <p:nvSpPr>
          <p:cNvPr id="2" name="TextBox 4">
            <a:extLst>
              <a:ext uri="{FF2B5EF4-FFF2-40B4-BE49-F238E27FC236}">
                <a16:creationId xmlns:a16="http://schemas.microsoft.com/office/drawing/2014/main" id="{7F487846-7C90-09E0-AF50-CA2DB82BFEFD}"/>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407163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480">
          <p15:clr>
            <a:srgbClr val="FBAE40"/>
          </p15:clr>
        </p15:guide>
        <p15:guide id="2" pos="1152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AS - Content with Image">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D6492C8-F2B6-994C-93E7-13EF75C493AC}"/>
              </a:ext>
            </a:extLst>
          </p:cNvPr>
          <p:cNvSpPr>
            <a:spLocks noGrp="1"/>
          </p:cNvSpPr>
          <p:nvPr>
            <p:ph type="body" sz="quarter" idx="11"/>
          </p:nvPr>
        </p:nvSpPr>
        <p:spPr>
          <a:xfrm>
            <a:off x="5394152" y="1751961"/>
            <a:ext cx="3357562" cy="1022310"/>
          </a:xfrm>
        </p:spPr>
        <p:txBody>
          <a:bodyPr/>
          <a:lstStyle>
            <a:lvl1pPr marL="0" indent="0">
              <a:buNone/>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edit Master text styles</a:t>
            </a:r>
          </a:p>
        </p:txBody>
      </p:sp>
      <p:sp>
        <p:nvSpPr>
          <p:cNvPr id="17" name="Freeform 16">
            <a:extLst>
              <a:ext uri="{FF2B5EF4-FFF2-40B4-BE49-F238E27FC236}">
                <a16:creationId xmlns:a16="http://schemas.microsoft.com/office/drawing/2014/main" id="{B28BF588-A539-E84D-BAE7-8D1EE1761D7B}"/>
              </a:ext>
            </a:extLst>
          </p:cNvPr>
          <p:cNvSpPr/>
          <p:nvPr/>
        </p:nvSpPr>
        <p:spPr>
          <a:xfrm>
            <a:off x="3125188" y="-1"/>
            <a:ext cx="3004957" cy="5143500"/>
          </a:xfrm>
          <a:custGeom>
            <a:avLst/>
            <a:gdLst>
              <a:gd name="connsiteX0" fmla="*/ 2952243 w 3004957"/>
              <a:gd name="connsiteY0" fmla="*/ 0 h 5143500"/>
              <a:gd name="connsiteX1" fmla="*/ 3004957 w 3004957"/>
              <a:gd name="connsiteY1" fmla="*/ 0 h 5143500"/>
              <a:gd name="connsiteX2" fmla="*/ 52714 w 3004957"/>
              <a:gd name="connsiteY2" fmla="*/ 5143500 h 5143500"/>
              <a:gd name="connsiteX3" fmla="*/ 0 w 3004957"/>
              <a:gd name="connsiteY3" fmla="*/ 5143500 h 5143500"/>
              <a:gd name="connsiteX4" fmla="*/ 2952243 w 3004957"/>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4957" h="5143500">
                <a:moveTo>
                  <a:pt x="2952243" y="0"/>
                </a:moveTo>
                <a:lnTo>
                  <a:pt x="3004957" y="0"/>
                </a:lnTo>
                <a:lnTo>
                  <a:pt x="52714" y="5143500"/>
                </a:lnTo>
                <a:lnTo>
                  <a:pt x="0" y="5143500"/>
                </a:lnTo>
                <a:lnTo>
                  <a:pt x="2952243" y="0"/>
                </a:lnTo>
                <a:close/>
              </a:path>
            </a:pathLst>
          </a:custGeom>
          <a:gradFill flip="none" rotWithShape="1">
            <a:gsLst>
              <a:gs pos="30000">
                <a:srgbClr val="3D5AAE"/>
              </a:gs>
              <a:gs pos="100000">
                <a:schemeClr val="accent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6">
            <a:extLst>
              <a:ext uri="{FF2B5EF4-FFF2-40B4-BE49-F238E27FC236}">
                <a16:creationId xmlns:a16="http://schemas.microsoft.com/office/drawing/2014/main" id="{2E8F94DC-1ACF-544C-BF1F-4C5126BC465A}"/>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sp>
        <p:nvSpPr>
          <p:cNvPr id="6" name="TextBox 4">
            <a:extLst>
              <a:ext uri="{FF2B5EF4-FFF2-40B4-BE49-F238E27FC236}">
                <a16:creationId xmlns:a16="http://schemas.microsoft.com/office/drawing/2014/main" id="{310B4187-0EBC-5A45-8561-21E3AF78A755}"/>
              </a:ext>
            </a:extLst>
          </p:cNvPr>
          <p:cNvSpPr txBox="1"/>
          <p:nvPr userDrawn="1"/>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sp>
        <p:nvSpPr>
          <p:cNvPr id="3" name="Picture Placeholder 2">
            <a:extLst>
              <a:ext uri="{FF2B5EF4-FFF2-40B4-BE49-F238E27FC236}">
                <a16:creationId xmlns:a16="http://schemas.microsoft.com/office/drawing/2014/main" id="{9290C0E4-ECBA-5946-9BAC-DC37C672894D}"/>
              </a:ext>
            </a:extLst>
          </p:cNvPr>
          <p:cNvSpPr>
            <a:spLocks noGrp="1"/>
          </p:cNvSpPr>
          <p:nvPr>
            <p:ph type="pic" sz="quarter" idx="12"/>
          </p:nvPr>
        </p:nvSpPr>
        <p:spPr>
          <a:xfrm>
            <a:off x="-7058" y="0"/>
            <a:ext cx="6081885" cy="5143500"/>
          </a:xfrm>
          <a:custGeom>
            <a:avLst/>
            <a:gdLst>
              <a:gd name="connsiteX0" fmla="*/ 0 w 3125788"/>
              <a:gd name="connsiteY0" fmla="*/ 5143500 h 5143500"/>
              <a:gd name="connsiteX1" fmla="*/ 781447 w 3125788"/>
              <a:gd name="connsiteY1" fmla="*/ 0 h 5143500"/>
              <a:gd name="connsiteX2" fmla="*/ 2344341 w 3125788"/>
              <a:gd name="connsiteY2" fmla="*/ 0 h 5143500"/>
              <a:gd name="connsiteX3" fmla="*/ 3125788 w 3125788"/>
              <a:gd name="connsiteY3" fmla="*/ 5143500 h 5143500"/>
              <a:gd name="connsiteX4" fmla="*/ 0 w 3125788"/>
              <a:gd name="connsiteY4" fmla="*/ 5143500 h 5143500"/>
              <a:gd name="connsiteX0" fmla="*/ 0 w 6074828"/>
              <a:gd name="connsiteY0" fmla="*/ 5143500 h 5143500"/>
              <a:gd name="connsiteX1" fmla="*/ 781447 w 6074828"/>
              <a:gd name="connsiteY1" fmla="*/ 0 h 5143500"/>
              <a:gd name="connsiteX2" fmla="*/ 6074828 w 6074828"/>
              <a:gd name="connsiteY2" fmla="*/ 0 h 5143500"/>
              <a:gd name="connsiteX3" fmla="*/ 3125788 w 6074828"/>
              <a:gd name="connsiteY3" fmla="*/ 5143500 h 5143500"/>
              <a:gd name="connsiteX4" fmla="*/ 0 w 6074828"/>
              <a:gd name="connsiteY4" fmla="*/ 5143500 h 5143500"/>
              <a:gd name="connsiteX0" fmla="*/ 7057 w 6081885"/>
              <a:gd name="connsiteY0" fmla="*/ 5143500 h 5143500"/>
              <a:gd name="connsiteX1" fmla="*/ 0 w 6081885"/>
              <a:gd name="connsiteY1" fmla="*/ 0 h 5143500"/>
              <a:gd name="connsiteX2" fmla="*/ 6081885 w 6081885"/>
              <a:gd name="connsiteY2" fmla="*/ 0 h 5143500"/>
              <a:gd name="connsiteX3" fmla="*/ 3132845 w 6081885"/>
              <a:gd name="connsiteY3" fmla="*/ 5143500 h 5143500"/>
              <a:gd name="connsiteX4" fmla="*/ 7057 w 6081885"/>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885" h="5143500">
                <a:moveTo>
                  <a:pt x="7057" y="5143500"/>
                </a:moveTo>
                <a:cubicBezTo>
                  <a:pt x="4705" y="3429000"/>
                  <a:pt x="2352" y="1714500"/>
                  <a:pt x="0" y="0"/>
                </a:cubicBezTo>
                <a:lnTo>
                  <a:pt x="6081885" y="0"/>
                </a:lnTo>
                <a:lnTo>
                  <a:pt x="3132845" y="5143500"/>
                </a:lnTo>
                <a:lnTo>
                  <a:pt x="7057" y="5143500"/>
                </a:lnTo>
                <a:close/>
              </a:path>
            </a:pathLst>
          </a:custGeom>
        </p:spPr>
        <p:txBody>
          <a:bodyPr/>
          <a:lstStyle/>
          <a:p>
            <a:r>
              <a:rPr lang="en-US"/>
              <a:t>Click icon to add picture</a:t>
            </a:r>
          </a:p>
        </p:txBody>
      </p:sp>
    </p:spTree>
    <p:custDataLst>
      <p:tags r:id="rId1"/>
    </p:custDataLst>
    <p:extLst>
      <p:ext uri="{BB962C8B-B14F-4D97-AF65-F5344CB8AC3E}">
        <p14:creationId xmlns:p14="http://schemas.microsoft.com/office/powerpoint/2010/main" val="196901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1_SAS - Section">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833086"/>
            <a:ext cx="6061861" cy="738664"/>
          </a:xfrm>
          <a:prstGeom prst="rect">
            <a:avLst/>
          </a:prstGeom>
        </p:spPr>
        <p:txBody>
          <a:bodyPr vert="horz" wrap="square" lIns="0" tIns="0" rIns="0" bIns="182880" rtlCol="0" anchor="b" anchorCtr="0">
            <a:spAutoFit/>
          </a:bodyPr>
          <a:lstStyle>
            <a:lvl1pPr>
              <a:lnSpc>
                <a:spcPct val="100000"/>
              </a:lnSpc>
              <a:spcBef>
                <a:spcPts val="300"/>
              </a:spcBef>
              <a:defRPr sz="3600">
                <a:solidFill>
                  <a:schemeClr val="bg1"/>
                </a:solidFill>
              </a:defRPr>
            </a:lvl1pPr>
          </a:lstStyle>
          <a:p>
            <a:r>
              <a:rPr lang="en-US"/>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2671377"/>
            <a:ext cx="6061861" cy="461665"/>
          </a:xfrm>
        </p:spPr>
        <p:txBody>
          <a:bodyPr wrap="square" anchor="t" anchorCtr="0">
            <a:noAutofit/>
          </a:bodyPr>
          <a:lstStyle>
            <a:lvl1pPr marL="0" indent="0">
              <a:lnSpc>
                <a:spcPct val="100000"/>
              </a:lnSpc>
              <a:spcBef>
                <a:spcPts val="300"/>
              </a:spcBef>
              <a:buNone/>
              <a:defRPr sz="2400">
                <a:solidFill>
                  <a:schemeClr val="bg1"/>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Section Subtitle</a:t>
            </a:r>
          </a:p>
        </p:txBody>
      </p:sp>
      <p:sp>
        <p:nvSpPr>
          <p:cNvPr id="2" name="TextBox 4">
            <a:extLst>
              <a:ext uri="{FF2B5EF4-FFF2-40B4-BE49-F238E27FC236}">
                <a16:creationId xmlns:a16="http://schemas.microsoft.com/office/drawing/2014/main" id="{BBE5A171-53B6-5D64-1680-262B90DACFE5}"/>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lumMod val="20000"/>
                    <a:lumOff val="80000"/>
                  </a:schemeClr>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3" name="Picture 6">
            <a:extLst>
              <a:ext uri="{FF2B5EF4-FFF2-40B4-BE49-F238E27FC236}">
                <a16:creationId xmlns:a16="http://schemas.microsoft.com/office/drawing/2014/main" id="{27780B26-6E86-E2AF-35C7-7B8BF24892A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413079" y="4758272"/>
            <a:ext cx="556406" cy="230961"/>
          </a:xfrm>
          <a:prstGeom prst="rect">
            <a:avLst/>
          </a:prstGeom>
        </p:spPr>
      </p:pic>
    </p:spTree>
    <p:custDataLst>
      <p:tags r:id="rId1"/>
    </p:custDataLst>
    <p:extLst>
      <p:ext uri="{BB962C8B-B14F-4D97-AF65-F5344CB8AC3E}">
        <p14:creationId xmlns:p14="http://schemas.microsoft.com/office/powerpoint/2010/main" val="2378321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628650" y="355152"/>
            <a:ext cx="7886700" cy="387798"/>
          </a:xfrm>
          <a:prstGeom prst="rect">
            <a:avLst/>
          </a:prstGeom>
        </p:spPr>
        <p:txBody>
          <a:bodyPr vert="horz"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2705298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1_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211504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628650" y="1200150"/>
            <a:ext cx="7886700" cy="3432573"/>
          </a:xfrm>
          <a:prstGeom prst="rect">
            <a:avLst/>
          </a:prstGeom>
        </p:spPr>
        <p:txBody>
          <a:bodyPr vert="horz" lIns="0" tIns="0" rIns="0" bIns="0" rtlCol="0">
            <a:normAutofit/>
          </a:bodyPr>
          <a:lstStyle>
            <a:lvl1pPr>
              <a:defRPr sz="1800"/>
            </a:lvl1pPr>
            <a:lvl2pPr>
              <a:defRPr sz="1400"/>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263322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628650" y="1200150"/>
            <a:ext cx="3870923" cy="343257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4644428" y="1200150"/>
            <a:ext cx="3870924" cy="343257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628650" y="781050"/>
            <a:ext cx="7886700" cy="274691"/>
          </a:xfrm>
          <a:prstGeom prst="rect">
            <a:avLst/>
          </a:prstGeom>
        </p:spPr>
        <p:txBody>
          <a:bodyPr anchor="t">
            <a:norm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14427006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628650" y="2183952"/>
            <a:ext cx="2214138" cy="775597"/>
          </a:xfrm>
          <a:prstGeom prst="rect">
            <a:avLst/>
          </a:prstGeom>
        </p:spPr>
        <p:txBody>
          <a:bodyPr vert="horz" wrap="square"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2710041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628650" y="2960498"/>
            <a:ext cx="2502175" cy="274691"/>
          </a:xfrm>
          <a:prstGeom prst="rect">
            <a:avLst/>
          </a:prstGeom>
        </p:spPr>
        <p:txBody>
          <a:bodyPr wrap="square" anchor="t">
            <a:noAutofit/>
          </a:bodyPr>
          <a:lstStyle>
            <a:lvl1pPr marL="0" indent="0" algn="l">
              <a:buNone/>
              <a:defRPr>
                <a:solidFill>
                  <a:schemeClr val="bg2"/>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
        <p:nvSpPr>
          <p:cNvPr id="3" name="Title 2">
            <a:extLst>
              <a:ext uri="{FF2B5EF4-FFF2-40B4-BE49-F238E27FC236}">
                <a16:creationId xmlns:a16="http://schemas.microsoft.com/office/drawing/2014/main" id="{E84AF2B1-1A71-31A3-C679-D3E1148BD910}"/>
              </a:ext>
            </a:extLst>
          </p:cNvPr>
          <p:cNvSpPr>
            <a:spLocks noGrp="1"/>
          </p:cNvSpPr>
          <p:nvPr>
            <p:ph type="title" hasCustomPrompt="1"/>
          </p:nvPr>
        </p:nvSpPr>
        <p:spPr>
          <a:xfrm>
            <a:off x="626216" y="2076808"/>
            <a:ext cx="2500884" cy="775597"/>
          </a:xfrm>
        </p:spPr>
        <p:txBody>
          <a:bodyPr vert="horz" wrap="square" lIns="0" tIns="0" rIns="0" bIns="0" rtlCol="0" anchor="b" anchorCtr="0">
            <a:spAutoFit/>
          </a:bodyPr>
          <a:lstStyle>
            <a:lvl1pPr>
              <a:defRPr lang="en-US"/>
            </a:lvl1pPr>
          </a:lstStyle>
          <a:p>
            <a:pPr marL="0" lvl="0">
              <a:lnSpc>
                <a:spcPct val="90000"/>
              </a:lnSpc>
              <a:spcBef>
                <a:spcPct val="0"/>
              </a:spcBef>
              <a:buNone/>
            </a:pPr>
            <a:r>
              <a:rPr lang="en-US"/>
              <a:t>Click to Add Slide Title</a:t>
            </a:r>
          </a:p>
        </p:txBody>
      </p:sp>
    </p:spTree>
    <p:custDataLst>
      <p:tags r:id="rId1"/>
    </p:custDataLst>
    <p:extLst>
      <p:ext uri="{BB962C8B-B14F-4D97-AF65-F5344CB8AC3E}">
        <p14:creationId xmlns:p14="http://schemas.microsoft.com/office/powerpoint/2010/main" val="9272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preserve="1" userDrawn="1">
  <p:cSld name="1_SAS - Closing">
    <p:bg>
      <p:bgPr>
        <a:solidFill>
          <a:schemeClr val="bg2"/>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925420"/>
            <a:ext cx="6531567" cy="1292662"/>
          </a:xfrm>
          <a:prstGeom prst="rect">
            <a:avLst/>
          </a:prstGeom>
        </p:spPr>
        <p:txBody>
          <a:bodyPr vert="horz" wrap="square" lIns="0" tIns="0" rIns="0" bIns="182880" rtlCol="0" anchor="ctr" anchorCtr="0">
            <a:spAutoFit/>
          </a:bodyPr>
          <a:lstStyle>
            <a:lvl1pPr>
              <a:lnSpc>
                <a:spcPct val="100000"/>
              </a:lnSpc>
              <a:spcBef>
                <a:spcPts val="300"/>
              </a:spcBef>
              <a:defRPr sz="3600">
                <a:solidFill>
                  <a:schemeClr val="bg1"/>
                </a:solidFill>
              </a:defRPr>
            </a:lvl1pPr>
          </a:lstStyle>
          <a:p>
            <a:r>
              <a:rPr lang="en-US"/>
              <a:t>Click to Add Slideshow Closing</a:t>
            </a:r>
          </a:p>
        </p:txBody>
      </p:sp>
      <p:pic>
        <p:nvPicPr>
          <p:cNvPr id="9" name="Picture 8">
            <a:extLst>
              <a:ext uri="{FF2B5EF4-FFF2-40B4-BE49-F238E27FC236}">
                <a16:creationId xmlns:a16="http://schemas.microsoft.com/office/drawing/2014/main" id="{F6D7352C-47D5-1179-1891-95A57F7DA1B0}"/>
              </a:ext>
            </a:extLst>
          </p:cNvPr>
          <p:cNvPicPr>
            <a:picLocks noChangeAspect="1"/>
          </p:cNvPicPr>
          <p:nvPr userDrawn="1"/>
        </p:nvPicPr>
        <p:blipFill>
          <a:blip r:embed="rId3"/>
          <a:stretch>
            <a:fillRect/>
          </a:stretch>
        </p:blipFill>
        <p:spPr>
          <a:xfrm>
            <a:off x="7231899" y="4138488"/>
            <a:ext cx="1283451" cy="528762"/>
          </a:xfrm>
          <a:prstGeom prst="rect">
            <a:avLst/>
          </a:prstGeom>
        </p:spPr>
      </p:pic>
      <p:sp>
        <p:nvSpPr>
          <p:cNvPr id="2" name="Text Placeholder 15">
            <a:extLst>
              <a:ext uri="{FF2B5EF4-FFF2-40B4-BE49-F238E27FC236}">
                <a16:creationId xmlns:a16="http://schemas.microsoft.com/office/drawing/2014/main" id="{514B8423-CFFD-1921-7480-8BEC78F05FFD}"/>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a website or email</a:t>
            </a:r>
          </a:p>
        </p:txBody>
      </p:sp>
      <p:sp>
        <p:nvSpPr>
          <p:cNvPr id="3" name="TextBox 4">
            <a:extLst>
              <a:ext uri="{FF2B5EF4-FFF2-40B4-BE49-F238E27FC236}">
                <a16:creationId xmlns:a16="http://schemas.microsoft.com/office/drawing/2014/main" id="{50615BBA-3709-50D7-A61C-9CF9B79E7B6F}"/>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Tree>
    <p:custDataLst>
      <p:tags r:id="rId1"/>
    </p:custDataLst>
    <p:extLst>
      <p:ext uri="{BB962C8B-B14F-4D97-AF65-F5344CB8AC3E}">
        <p14:creationId xmlns:p14="http://schemas.microsoft.com/office/powerpoint/2010/main" val="381582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SAS - Titl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1FD6A3-53F9-5AA7-7099-CFD8CF29E43C}"/>
              </a:ext>
            </a:extLst>
          </p:cNvPr>
          <p:cNvPicPr>
            <a:picLocks noChangeAspect="1"/>
          </p:cNvPicPr>
          <p:nvPr/>
        </p:nvPicPr>
        <p:blipFill>
          <a:blip r:embed="rId3"/>
          <a:stretch>
            <a:fillRect/>
          </a:stretch>
        </p:blipFill>
        <p:spPr>
          <a:xfrm>
            <a:off x="7231899" y="4138488"/>
            <a:ext cx="1283451" cy="528762"/>
          </a:xfrm>
          <a:prstGeom prst="rect">
            <a:avLst/>
          </a:prstGeom>
        </p:spPr>
      </p:pic>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598728"/>
            <a:ext cx="6061861" cy="1292662"/>
          </a:xfrm>
          <a:prstGeom prst="rect">
            <a:avLst/>
          </a:prstGeom>
        </p:spPr>
        <p:txBody>
          <a:bodyPr vert="horz" wrap="square" lIns="0" tIns="0" rIns="0" bIns="182880" rtlCol="0" anchor="t" anchorCtr="0">
            <a:spAutoFit/>
          </a:bodyPr>
          <a:lstStyle>
            <a:lvl1pPr>
              <a:lnSpc>
                <a:spcPct val="100000"/>
              </a:lnSpc>
              <a:spcBef>
                <a:spcPts val="300"/>
              </a:spcBef>
              <a:defRPr sz="3600">
                <a:solidFill>
                  <a:schemeClr val="bg1"/>
                </a:solidFill>
              </a:defRPr>
            </a:lvl1pPr>
          </a:lstStyle>
          <a:p>
            <a:r>
              <a:rPr lang="en-US"/>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1344686"/>
            <a:ext cx="6061861" cy="461665"/>
          </a:xfrm>
        </p:spPr>
        <p:txBody>
          <a:bodyPr wrap="square">
            <a:noAutofit/>
          </a:bodyPr>
          <a:lstStyle>
            <a:lvl1pPr marL="0" indent="0">
              <a:lnSpc>
                <a:spcPct val="100000"/>
              </a:lnSpc>
              <a:spcBef>
                <a:spcPts val="300"/>
              </a:spcBef>
              <a:buNone/>
              <a:defRPr sz="2400">
                <a:solidFill>
                  <a:schemeClr val="accent3"/>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Slideshow Subtitle</a:t>
            </a:r>
          </a:p>
        </p:txBody>
      </p:sp>
      <p:sp>
        <p:nvSpPr>
          <p:cNvPr id="16" name="Text Placeholder 15">
            <a:extLst>
              <a:ext uri="{FF2B5EF4-FFF2-40B4-BE49-F238E27FC236}">
                <a16:creationId xmlns:a16="http://schemas.microsoft.com/office/drawing/2014/main" id="{30273A50-3E84-0E24-0D4A-64F939D590FA}"/>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Presenter Info</a:t>
            </a:r>
          </a:p>
        </p:txBody>
      </p:sp>
      <p:sp>
        <p:nvSpPr>
          <p:cNvPr id="2" name="TextBox 4">
            <a:extLst>
              <a:ext uri="{FF2B5EF4-FFF2-40B4-BE49-F238E27FC236}">
                <a16:creationId xmlns:a16="http://schemas.microsoft.com/office/drawing/2014/main" id="{7F487846-7C90-09E0-AF50-CA2DB82BFEFD}"/>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638014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AS - Section">
    <p:bg>
      <p:bgPr>
        <a:solidFill>
          <a:schemeClr val="accent5"/>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1833086"/>
            <a:ext cx="6061861" cy="738664"/>
          </a:xfrm>
          <a:prstGeom prst="rect">
            <a:avLst/>
          </a:prstGeom>
        </p:spPr>
        <p:txBody>
          <a:bodyPr vert="horz" wrap="square" lIns="0" tIns="0" rIns="0" bIns="182880" rtlCol="0" anchor="b" anchorCtr="0">
            <a:spAutoFit/>
          </a:bodyPr>
          <a:lstStyle>
            <a:lvl1pPr>
              <a:lnSpc>
                <a:spcPct val="100000"/>
              </a:lnSpc>
              <a:spcBef>
                <a:spcPts val="300"/>
              </a:spcBef>
              <a:defRPr sz="3600">
                <a:solidFill>
                  <a:schemeClr val="bg1"/>
                </a:solidFill>
              </a:defRPr>
            </a:lvl1pPr>
          </a:lstStyle>
          <a:p>
            <a:r>
              <a:rPr lang="en-US"/>
              <a:t>Click to Add Section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2671377"/>
            <a:ext cx="6061861" cy="461665"/>
          </a:xfrm>
        </p:spPr>
        <p:txBody>
          <a:bodyPr wrap="square" anchor="t" anchorCtr="0">
            <a:noAutofit/>
          </a:bodyPr>
          <a:lstStyle>
            <a:lvl1pPr marL="0" indent="0">
              <a:lnSpc>
                <a:spcPct val="100000"/>
              </a:lnSpc>
              <a:spcBef>
                <a:spcPts val="300"/>
              </a:spcBef>
              <a:buNone/>
              <a:defRPr sz="2400">
                <a:solidFill>
                  <a:schemeClr val="accent5">
                    <a:lumMod val="40000"/>
                    <a:lumOff val="60000"/>
                  </a:schemeClr>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Section Subtitle</a:t>
            </a:r>
          </a:p>
        </p:txBody>
      </p:sp>
      <p:pic>
        <p:nvPicPr>
          <p:cNvPr id="8" name="Picture 6">
            <a:extLst>
              <a:ext uri="{FF2B5EF4-FFF2-40B4-BE49-F238E27FC236}">
                <a16:creationId xmlns:a16="http://schemas.microsoft.com/office/drawing/2014/main" id="{6386CD01-A5DE-9615-6C09-DA40086EFE10}"/>
              </a:ext>
            </a:extLst>
          </p:cNvPr>
          <p:cNvPicPr>
            <a:picLocks noChangeAspect="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a:xfrm>
            <a:off x="8411893" y="4758272"/>
            <a:ext cx="558779" cy="230961"/>
          </a:xfrm>
          <a:prstGeom prst="rect">
            <a:avLst/>
          </a:prstGeom>
        </p:spPr>
      </p:pic>
      <p:sp>
        <p:nvSpPr>
          <p:cNvPr id="2" name="TextBox 4">
            <a:extLst>
              <a:ext uri="{FF2B5EF4-FFF2-40B4-BE49-F238E27FC236}">
                <a16:creationId xmlns:a16="http://schemas.microsoft.com/office/drawing/2014/main" id="{BBE5A171-53B6-5D64-1680-262B90DACFE5}"/>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lumMod val="20000"/>
                    <a:lumOff val="80000"/>
                  </a:schemeClr>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585631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SAS - Blue Backgroun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74484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AS - Title Only">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6F060396-EEE3-A20F-EF3B-666AF65526C8}"/>
              </a:ext>
            </a:extLst>
          </p:cNvPr>
          <p:cNvSpPr>
            <a:spLocks noGrp="1"/>
          </p:cNvSpPr>
          <p:nvPr>
            <p:ph type="title" hasCustomPrompt="1"/>
          </p:nvPr>
        </p:nvSpPr>
        <p:spPr>
          <a:xfrm>
            <a:off x="628650" y="566946"/>
            <a:ext cx="7886700" cy="387798"/>
          </a:xfrm>
          <a:prstGeom prst="rect">
            <a:avLst/>
          </a:prstGeom>
        </p:spPr>
        <p:txBody>
          <a:bodyPr vert="horz"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3160796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SAS - Title &amp;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lgn="l">
              <a:defRPr>
                <a:solidFill>
                  <a:schemeClr val="accent5"/>
                </a:solidFill>
              </a:defRPr>
            </a:lvl1pPr>
          </a:lstStyle>
          <a:p>
            <a:r>
              <a:rPr lang="en-US"/>
              <a:t>Click to Add Slide Title</a:t>
            </a:r>
          </a:p>
        </p:txBody>
      </p:sp>
      <p:sp>
        <p:nvSpPr>
          <p:cNvPr id="5" name="Text Placeholder 4">
            <a:extLst>
              <a:ext uri="{FF2B5EF4-FFF2-40B4-BE49-F238E27FC236}">
                <a16:creationId xmlns:a16="http://schemas.microsoft.com/office/drawing/2014/main" id="{0040EF35-062A-4CF7-B99A-D6EF688F370B}"/>
              </a:ext>
            </a:extLst>
          </p:cNvPr>
          <p:cNvSpPr>
            <a:spLocks noGrp="1"/>
          </p:cNvSpPr>
          <p:nvPr>
            <p:ph type="body" sz="quarter" idx="10" hasCustomPrompt="1"/>
          </p:nvPr>
        </p:nvSpPr>
        <p:spPr>
          <a:xfrm>
            <a:off x="628650" y="1024358"/>
            <a:ext cx="7886700" cy="274691"/>
          </a:xfrm>
          <a:prstGeom prst="rect">
            <a:avLst/>
          </a:prstGeom>
        </p:spPr>
        <p:txBody>
          <a:bodyPr anchor="t">
            <a:normAutofit/>
          </a:bodyPr>
          <a:lstStyle>
            <a:lvl1pPr marL="0" indent="0" algn="l">
              <a:buNone/>
              <a:defRPr>
                <a:solidFill>
                  <a:schemeClr val="accent1"/>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4244421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AS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4" name="Text Placeholder 2">
            <a:extLst>
              <a:ext uri="{FF2B5EF4-FFF2-40B4-BE49-F238E27FC236}">
                <a16:creationId xmlns:a16="http://schemas.microsoft.com/office/drawing/2014/main" id="{94E85CBA-188F-58DF-65B2-BD90C57AB500}"/>
              </a:ext>
            </a:extLst>
          </p:cNvPr>
          <p:cNvSpPr>
            <a:spLocks noGrp="1"/>
          </p:cNvSpPr>
          <p:nvPr>
            <p:ph idx="1"/>
          </p:nvPr>
        </p:nvSpPr>
        <p:spPr>
          <a:xfrm>
            <a:off x="628650" y="1551169"/>
            <a:ext cx="7886700" cy="3081554"/>
          </a:xfrm>
          <a:prstGeom prst="rect">
            <a:avLst/>
          </a:prstGeom>
        </p:spPr>
        <p:txBody>
          <a:bodyPr vert="horz" lIns="0" tIns="0" rIns="0" bIns="0" rtlCol="0">
            <a:normAutofit/>
          </a:bodyPr>
          <a:lstStyle>
            <a:lvl1pPr>
              <a:defRPr sz="1800"/>
            </a:lvl1pPr>
            <a:lvl2pPr>
              <a:defRPr sz="1400"/>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8" name="Text Placeholder 4">
            <a:extLst>
              <a:ext uri="{FF2B5EF4-FFF2-40B4-BE49-F238E27FC236}">
                <a16:creationId xmlns:a16="http://schemas.microsoft.com/office/drawing/2014/main" id="{9A71ABFD-7D9E-8B81-8F10-AD3B259CD532}"/>
              </a:ext>
            </a:extLst>
          </p:cNvPr>
          <p:cNvSpPr>
            <a:spLocks noGrp="1"/>
          </p:cNvSpPr>
          <p:nvPr>
            <p:ph type="body" sz="quarter" idx="10" hasCustomPrompt="1"/>
          </p:nvPr>
        </p:nvSpPr>
        <p:spPr>
          <a:xfrm>
            <a:off x="628650" y="1024358"/>
            <a:ext cx="7886700" cy="274691"/>
          </a:xfrm>
          <a:prstGeom prst="rect">
            <a:avLst/>
          </a:prstGeom>
        </p:spPr>
        <p:txBody>
          <a:bodyPr anchor="t">
            <a:normAutofit/>
          </a:bodyPr>
          <a:lstStyle>
            <a:lvl1pPr marL="0" indent="0" algn="l">
              <a:buNone/>
              <a:defRPr>
                <a:solidFill>
                  <a:schemeClr val="accent1"/>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260225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AS - 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normAutofit/>
          </a:bodyPr>
          <a:lstStyle>
            <a:lvl1pPr>
              <a:defRPr>
                <a:solidFill>
                  <a:schemeClr val="accent5"/>
                </a:solidFill>
              </a:defRPr>
            </a:lvl1pPr>
          </a:lstStyle>
          <a:p>
            <a:r>
              <a:rPr lang="en-US"/>
              <a:t>Click to Add Slide Title</a:t>
            </a:r>
          </a:p>
        </p:txBody>
      </p:sp>
      <p:sp>
        <p:nvSpPr>
          <p:cNvPr id="5" name="Text Placeholder 2">
            <a:extLst>
              <a:ext uri="{FF2B5EF4-FFF2-40B4-BE49-F238E27FC236}">
                <a16:creationId xmlns:a16="http://schemas.microsoft.com/office/drawing/2014/main" id="{B37A3D09-8DDB-0D78-49A3-63D553286BAA}"/>
              </a:ext>
            </a:extLst>
          </p:cNvPr>
          <p:cNvSpPr>
            <a:spLocks noGrp="1"/>
          </p:cNvSpPr>
          <p:nvPr>
            <p:ph idx="1"/>
          </p:nvPr>
        </p:nvSpPr>
        <p:spPr>
          <a:xfrm>
            <a:off x="628650" y="1551170"/>
            <a:ext cx="3870923" cy="308155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7" name="Text Placeholder 2">
            <a:extLst>
              <a:ext uri="{FF2B5EF4-FFF2-40B4-BE49-F238E27FC236}">
                <a16:creationId xmlns:a16="http://schemas.microsoft.com/office/drawing/2014/main" id="{9EB0C531-8D77-DB91-D733-89B75593C437}"/>
              </a:ext>
            </a:extLst>
          </p:cNvPr>
          <p:cNvSpPr>
            <a:spLocks noGrp="1"/>
          </p:cNvSpPr>
          <p:nvPr>
            <p:ph idx="11"/>
          </p:nvPr>
        </p:nvSpPr>
        <p:spPr>
          <a:xfrm>
            <a:off x="4644428" y="1551170"/>
            <a:ext cx="3870924" cy="3081553"/>
          </a:xfrm>
          <a:prstGeom prst="rect">
            <a:avLst/>
          </a:prstGeom>
        </p:spPr>
        <p:txBody>
          <a:bodyPr vert="horz" lIns="0" tIns="0" rIns="0" bIns="0" rtlCol="0">
            <a:normAutofit/>
          </a:bodyPr>
          <a:lstStyle>
            <a:lvl1pPr>
              <a:defRPr sz="1800"/>
            </a:lvl1pPr>
            <a:lvl2pPr>
              <a:defRPr sz="1400">
                <a:latin typeface="+mn-lt"/>
              </a:defRPr>
            </a:lvl2pPr>
            <a:lvl3pPr>
              <a:defRPr sz="1200">
                <a:latin typeface="+mn-lt"/>
              </a:defRPr>
            </a:lvl3pPr>
          </a:lstStyle>
          <a:p>
            <a:pPr lvl="0"/>
            <a:r>
              <a:rPr lang="en-US"/>
              <a:t>Click to edit Master text styles</a:t>
            </a:r>
          </a:p>
          <a:p>
            <a:pPr lvl="1"/>
            <a:r>
              <a:rPr lang="en-US"/>
              <a:t>Second level</a:t>
            </a:r>
          </a:p>
          <a:p>
            <a:pPr lvl="2"/>
            <a:r>
              <a:rPr lang="en-US"/>
              <a:t>Third level</a:t>
            </a:r>
          </a:p>
        </p:txBody>
      </p:sp>
      <p:sp>
        <p:nvSpPr>
          <p:cNvPr id="9" name="Text Placeholder 4">
            <a:extLst>
              <a:ext uri="{FF2B5EF4-FFF2-40B4-BE49-F238E27FC236}">
                <a16:creationId xmlns:a16="http://schemas.microsoft.com/office/drawing/2014/main" id="{528E5A1D-0F7C-C89E-926C-359A1E6C4B96}"/>
              </a:ext>
            </a:extLst>
          </p:cNvPr>
          <p:cNvSpPr>
            <a:spLocks noGrp="1"/>
          </p:cNvSpPr>
          <p:nvPr>
            <p:ph type="body" sz="quarter" idx="10" hasCustomPrompt="1"/>
          </p:nvPr>
        </p:nvSpPr>
        <p:spPr>
          <a:xfrm>
            <a:off x="628650" y="1024358"/>
            <a:ext cx="7886700" cy="274691"/>
          </a:xfrm>
          <a:prstGeom prst="rect">
            <a:avLst/>
          </a:prstGeom>
        </p:spPr>
        <p:txBody>
          <a:bodyPr anchor="t">
            <a:normAutofit/>
          </a:bodyPr>
          <a:lstStyle>
            <a:lvl1pPr marL="0" indent="0" algn="l">
              <a:buNone/>
              <a:defRPr>
                <a:solidFill>
                  <a:schemeClr val="accent1"/>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Tree>
    <p:custDataLst>
      <p:tags r:id="rId1"/>
    </p:custDataLst>
    <p:extLst>
      <p:ext uri="{BB962C8B-B14F-4D97-AF65-F5344CB8AC3E}">
        <p14:creationId xmlns:p14="http://schemas.microsoft.com/office/powerpoint/2010/main" val="347653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SAS - Title Only Right">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932B69-D114-4F04-8825-FD80DE780B3F}"/>
              </a:ext>
            </a:extLst>
          </p:cNvPr>
          <p:cNvSpPr>
            <a:spLocks noGrp="1"/>
          </p:cNvSpPr>
          <p:nvPr>
            <p:ph type="title" hasCustomPrompt="1"/>
          </p:nvPr>
        </p:nvSpPr>
        <p:spPr>
          <a:xfrm>
            <a:off x="628650" y="2183952"/>
            <a:ext cx="2214138" cy="775597"/>
          </a:xfrm>
          <a:prstGeom prst="rect">
            <a:avLst/>
          </a:prstGeom>
        </p:spPr>
        <p:txBody>
          <a:bodyPr vert="horz" wrap="square" lIns="0" tIns="0" rIns="0" bIns="0" rtlCol="0" anchor="ctr">
            <a:spAutoFit/>
          </a:bodyPr>
          <a:lstStyle/>
          <a:p>
            <a:r>
              <a:rPr lang="en-US"/>
              <a:t>Click to Add Slide Title</a:t>
            </a:r>
          </a:p>
        </p:txBody>
      </p:sp>
    </p:spTree>
    <p:custDataLst>
      <p:tags r:id="rId1"/>
    </p:custDataLst>
    <p:extLst>
      <p:ext uri="{BB962C8B-B14F-4D97-AF65-F5344CB8AC3E}">
        <p14:creationId xmlns:p14="http://schemas.microsoft.com/office/powerpoint/2010/main" val="180241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SAS - Title &amp; Subtitle Right">
    <p:bg>
      <p:bgPr>
        <a:solidFill>
          <a:schemeClr val="bg1"/>
        </a:solidFill>
        <a:effectLst/>
      </p:bgPr>
    </p:bg>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DCB0DC36-25B4-46CA-542D-A6308DDA0A46}"/>
              </a:ext>
            </a:extLst>
          </p:cNvPr>
          <p:cNvSpPr>
            <a:spLocks noGrp="1"/>
          </p:cNvSpPr>
          <p:nvPr>
            <p:ph type="body" sz="quarter" idx="10" hasCustomPrompt="1"/>
          </p:nvPr>
        </p:nvSpPr>
        <p:spPr>
          <a:xfrm>
            <a:off x="628650" y="2960498"/>
            <a:ext cx="2502175" cy="274691"/>
          </a:xfrm>
          <a:prstGeom prst="rect">
            <a:avLst/>
          </a:prstGeom>
        </p:spPr>
        <p:txBody>
          <a:bodyPr wrap="square" anchor="t">
            <a:noAutofit/>
          </a:bodyPr>
          <a:lstStyle>
            <a:lvl1pPr marL="0" indent="0" algn="l">
              <a:buNone/>
              <a:defRPr>
                <a:solidFill>
                  <a:schemeClr val="accent1"/>
                </a:solidFill>
              </a:defRPr>
            </a:lvl1pPr>
            <a:lvl2pPr marL="182880" indent="0">
              <a:buNone/>
              <a:defRPr/>
            </a:lvl2pPr>
            <a:lvl3pPr marL="365760" indent="0">
              <a:buNone/>
              <a:defRPr/>
            </a:lvl3pPr>
            <a:lvl4pPr marL="1028700" indent="0">
              <a:buNone/>
              <a:defRPr/>
            </a:lvl4pPr>
            <a:lvl5pPr marL="1371600" indent="0">
              <a:buNone/>
              <a:defRPr/>
            </a:lvl5pPr>
          </a:lstStyle>
          <a:p>
            <a:pPr lvl="0"/>
            <a:r>
              <a:rPr lang="en-US"/>
              <a:t>Click to Add Subtitle</a:t>
            </a:r>
          </a:p>
        </p:txBody>
      </p:sp>
      <p:sp>
        <p:nvSpPr>
          <p:cNvPr id="4" name="Text Placeholder 4">
            <a:extLst>
              <a:ext uri="{FF2B5EF4-FFF2-40B4-BE49-F238E27FC236}">
                <a16:creationId xmlns:a16="http://schemas.microsoft.com/office/drawing/2014/main" id="{F15E6FB2-C498-7DB4-4DF1-587F885631D5}"/>
              </a:ext>
            </a:extLst>
          </p:cNvPr>
          <p:cNvSpPr>
            <a:spLocks noGrp="1"/>
          </p:cNvSpPr>
          <p:nvPr>
            <p:ph type="body" sz="quarter" idx="11" hasCustomPrompt="1"/>
          </p:nvPr>
        </p:nvSpPr>
        <p:spPr>
          <a:xfrm>
            <a:off x="628650" y="2076808"/>
            <a:ext cx="2502175" cy="775597"/>
          </a:xfrm>
          <a:prstGeom prst="rect">
            <a:avLst/>
          </a:prstGeom>
        </p:spPr>
        <p:txBody>
          <a:bodyPr vert="horz" wrap="square" lIns="0" tIns="0" rIns="0" bIns="0" rtlCol="0" anchor="b" anchorCtr="0">
            <a:spAutoFit/>
          </a:bodyPr>
          <a:lstStyle>
            <a:lvl1pPr>
              <a:defRPr lang="en-US" sz="2800" b="1" i="0" dirty="0">
                <a:solidFill>
                  <a:schemeClr val="accent5"/>
                </a:solidFill>
                <a:latin typeface="Anova Bold" panose="020B0503020203020204" pitchFamily="34" charset="0"/>
                <a:ea typeface="+mj-ea"/>
                <a:cs typeface="+mj-cs"/>
              </a:defRPr>
            </a:lvl1pPr>
          </a:lstStyle>
          <a:p>
            <a:pPr marL="0" lvl="0">
              <a:lnSpc>
                <a:spcPct val="90000"/>
              </a:lnSpc>
              <a:spcBef>
                <a:spcPct val="0"/>
              </a:spcBef>
              <a:buNone/>
            </a:pPr>
            <a:r>
              <a:rPr lang="en-US"/>
              <a:t>Click to Add Slide Title</a:t>
            </a:r>
          </a:p>
        </p:txBody>
      </p:sp>
    </p:spTree>
    <p:custDataLst>
      <p:tags r:id="rId1"/>
    </p:custDataLst>
    <p:extLst>
      <p:ext uri="{BB962C8B-B14F-4D97-AF65-F5344CB8AC3E}">
        <p14:creationId xmlns:p14="http://schemas.microsoft.com/office/powerpoint/2010/main" val="2007727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p:cSld name="SAS - Closing">
    <p:bg>
      <p:bgPr>
        <a:solidFill>
          <a:schemeClr val="accent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2002924"/>
            <a:ext cx="6531567" cy="1292662"/>
          </a:xfrm>
          <a:prstGeom prst="rect">
            <a:avLst/>
          </a:prstGeom>
        </p:spPr>
        <p:txBody>
          <a:bodyPr vert="horz" wrap="square" lIns="0" tIns="0" rIns="0" bIns="182880" rtlCol="0" anchor="ctr" anchorCtr="0">
            <a:spAutoFit/>
          </a:bodyPr>
          <a:lstStyle>
            <a:lvl1pPr>
              <a:lnSpc>
                <a:spcPct val="100000"/>
              </a:lnSpc>
              <a:spcBef>
                <a:spcPts val="300"/>
              </a:spcBef>
              <a:defRPr sz="3600">
                <a:solidFill>
                  <a:schemeClr val="bg1"/>
                </a:solidFill>
              </a:defRPr>
            </a:lvl1pPr>
          </a:lstStyle>
          <a:p>
            <a:r>
              <a:rPr lang="en-US"/>
              <a:t>Click to Add Slideshow Closing</a:t>
            </a:r>
          </a:p>
        </p:txBody>
      </p:sp>
      <p:pic>
        <p:nvPicPr>
          <p:cNvPr id="9" name="Picture 8">
            <a:extLst>
              <a:ext uri="{FF2B5EF4-FFF2-40B4-BE49-F238E27FC236}">
                <a16:creationId xmlns:a16="http://schemas.microsoft.com/office/drawing/2014/main" id="{F6D7352C-47D5-1179-1891-95A57F7DA1B0}"/>
              </a:ext>
            </a:extLst>
          </p:cNvPr>
          <p:cNvPicPr>
            <a:picLocks noChangeAspect="1"/>
          </p:cNvPicPr>
          <p:nvPr/>
        </p:nvPicPr>
        <p:blipFill>
          <a:blip r:embed="rId3"/>
          <a:stretch>
            <a:fillRect/>
          </a:stretch>
        </p:blipFill>
        <p:spPr>
          <a:xfrm>
            <a:off x="7231899" y="4138488"/>
            <a:ext cx="1283451" cy="528762"/>
          </a:xfrm>
          <a:prstGeom prst="rect">
            <a:avLst/>
          </a:prstGeom>
        </p:spPr>
      </p:pic>
      <p:sp>
        <p:nvSpPr>
          <p:cNvPr id="2" name="Text Placeholder 15">
            <a:extLst>
              <a:ext uri="{FF2B5EF4-FFF2-40B4-BE49-F238E27FC236}">
                <a16:creationId xmlns:a16="http://schemas.microsoft.com/office/drawing/2014/main" id="{514B8423-CFFD-1921-7480-8BEC78F05FFD}"/>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a website or email</a:t>
            </a:r>
          </a:p>
        </p:txBody>
      </p:sp>
      <p:sp>
        <p:nvSpPr>
          <p:cNvPr id="3" name="TextBox 4">
            <a:extLst>
              <a:ext uri="{FF2B5EF4-FFF2-40B4-BE49-F238E27FC236}">
                <a16:creationId xmlns:a16="http://schemas.microsoft.com/office/drawing/2014/main" id="{50615BBA-3709-50D7-A61C-9CF9B79E7B6F}"/>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2050662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SAS - Blank - Whit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214DE9-CDD2-3C22-E128-264FF9EB0EA3}"/>
              </a:ext>
            </a:extLst>
          </p:cNvPr>
          <p:cNvSpPr/>
          <p:nvPr/>
        </p:nvSpPr>
        <p:spPr>
          <a:xfrm>
            <a:off x="170688" y="-1"/>
            <a:ext cx="499872" cy="1459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b="0" i="0">
              <a:latin typeface="Anova Light" panose="020B0403020203020204" pitchFamily="34" charset="0"/>
            </a:endParaRPr>
          </a:p>
        </p:txBody>
      </p:sp>
    </p:spTree>
    <p:custDataLst>
      <p:tags r:id="rId1"/>
    </p:custDataLst>
    <p:extLst>
      <p:ext uri="{BB962C8B-B14F-4D97-AF65-F5344CB8AC3E}">
        <p14:creationId xmlns:p14="http://schemas.microsoft.com/office/powerpoint/2010/main" val="344148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p:cSld name="SAS - Video Only">
    <p:bg>
      <p:bgPr>
        <a:solidFill>
          <a:schemeClr val="tx1"/>
        </a:solidFill>
        <a:effectLst/>
      </p:bgPr>
    </p:bg>
    <p:spTree>
      <p:nvGrpSpPr>
        <p:cNvPr id="1" name=""/>
        <p:cNvGrpSpPr/>
        <p:nvPr/>
      </p:nvGrpSpPr>
      <p:grpSpPr>
        <a:xfrm>
          <a:off x="0" y="0"/>
          <a:ext cx="0" cy="0"/>
          <a:chOff x="0" y="0"/>
          <a:chExt cx="0" cy="0"/>
        </a:xfrm>
      </p:grpSpPr>
      <p:pic>
        <p:nvPicPr>
          <p:cNvPr id="14" name="Picture 6">
            <a:extLst>
              <a:ext uri="{FF2B5EF4-FFF2-40B4-BE49-F238E27FC236}">
                <a16:creationId xmlns:a16="http://schemas.microsoft.com/office/drawing/2014/main" id="{5A93A6DF-F6C0-4B8E-88E0-29C70F70021A}"/>
              </a:ext>
            </a:extLst>
          </p:cNvPr>
          <p:cNvPicPr>
            <a:picLocks noChangeAspect="1"/>
          </p:cNvPicPr>
          <p:nvPr/>
        </p:nvPicPr>
        <p:blipFill>
          <a:blip r:embed="rId3" cstate="screen">
            <a:duotone>
              <a:prstClr val="black"/>
              <a:schemeClr val="tx2">
                <a:tint val="45000"/>
                <a:satMod val="400000"/>
              </a:schemeClr>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a:ext>
            </a:extLst>
          </a:blip>
          <a:stretch>
            <a:fillRect/>
          </a:stretch>
        </p:blipFill>
        <p:spPr>
          <a:xfrm>
            <a:off x="8411893" y="4746757"/>
            <a:ext cx="558779" cy="253991"/>
          </a:xfrm>
          <a:prstGeom prst="rect">
            <a:avLst/>
          </a:prstGeom>
        </p:spPr>
      </p:pic>
      <p:sp>
        <p:nvSpPr>
          <p:cNvPr id="3" name="TextBox 4">
            <a:extLst>
              <a:ext uri="{FF2B5EF4-FFF2-40B4-BE49-F238E27FC236}">
                <a16:creationId xmlns:a16="http://schemas.microsoft.com/office/drawing/2014/main" id="{D68E8285-3BE2-9990-FA54-E6AF741CC812}"/>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lumMod val="40000"/>
                    <a:lumOff val="60000"/>
                  </a:schemeClr>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3006103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SAS - Title">
    <p:bg>
      <p:bgPr>
        <a:solidFill>
          <a:schemeClr val="accent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1FD6A3-53F9-5AA7-7099-CFD8CF29E43C}"/>
              </a:ext>
            </a:extLst>
          </p:cNvPr>
          <p:cNvPicPr>
            <a:picLocks noChangeAspect="1"/>
          </p:cNvPicPr>
          <p:nvPr/>
        </p:nvPicPr>
        <p:blipFill>
          <a:blip r:embed="rId3"/>
          <a:stretch>
            <a:fillRect/>
          </a:stretch>
        </p:blipFill>
        <p:spPr>
          <a:xfrm>
            <a:off x="7231899" y="4138488"/>
            <a:ext cx="1283451" cy="528762"/>
          </a:xfrm>
          <a:prstGeom prst="rect">
            <a:avLst/>
          </a:prstGeom>
        </p:spPr>
      </p:pic>
      <p:sp>
        <p:nvSpPr>
          <p:cNvPr id="7" name="Title Placeholder 1">
            <a:extLst>
              <a:ext uri="{FF2B5EF4-FFF2-40B4-BE49-F238E27FC236}">
                <a16:creationId xmlns:a16="http://schemas.microsoft.com/office/drawing/2014/main" id="{0B679E91-B2F1-7013-ED34-D7763B653081}"/>
              </a:ext>
            </a:extLst>
          </p:cNvPr>
          <p:cNvSpPr>
            <a:spLocks noGrp="1"/>
          </p:cNvSpPr>
          <p:nvPr>
            <p:ph type="title" hasCustomPrompt="1"/>
          </p:nvPr>
        </p:nvSpPr>
        <p:spPr>
          <a:xfrm>
            <a:off x="626216" y="598728"/>
            <a:ext cx="6061861" cy="1292662"/>
          </a:xfrm>
          <a:prstGeom prst="rect">
            <a:avLst/>
          </a:prstGeom>
        </p:spPr>
        <p:txBody>
          <a:bodyPr vert="horz" wrap="square" lIns="0" tIns="0" rIns="0" bIns="182880" rtlCol="0" anchor="t" anchorCtr="0">
            <a:spAutoFit/>
          </a:bodyPr>
          <a:lstStyle>
            <a:lvl1pPr>
              <a:lnSpc>
                <a:spcPct val="100000"/>
              </a:lnSpc>
              <a:spcBef>
                <a:spcPts val="300"/>
              </a:spcBef>
              <a:defRPr sz="3600">
                <a:solidFill>
                  <a:schemeClr val="bg1"/>
                </a:solidFill>
              </a:defRPr>
            </a:lvl1pPr>
          </a:lstStyle>
          <a:p>
            <a:r>
              <a:rPr lang="en-US"/>
              <a:t>Click to Add Slideshow Title</a:t>
            </a:r>
          </a:p>
        </p:txBody>
      </p:sp>
      <p:sp>
        <p:nvSpPr>
          <p:cNvPr id="14" name="Text Placeholder 13">
            <a:extLst>
              <a:ext uri="{FF2B5EF4-FFF2-40B4-BE49-F238E27FC236}">
                <a16:creationId xmlns:a16="http://schemas.microsoft.com/office/drawing/2014/main" id="{2A390F57-72E5-BAC5-624C-175BE96B8516}"/>
              </a:ext>
            </a:extLst>
          </p:cNvPr>
          <p:cNvSpPr>
            <a:spLocks noGrp="1"/>
          </p:cNvSpPr>
          <p:nvPr>
            <p:ph type="body" sz="quarter" idx="10" hasCustomPrompt="1"/>
          </p:nvPr>
        </p:nvSpPr>
        <p:spPr>
          <a:xfrm>
            <a:off x="626216" y="1344686"/>
            <a:ext cx="6061861" cy="461665"/>
          </a:xfrm>
        </p:spPr>
        <p:txBody>
          <a:bodyPr wrap="square">
            <a:noAutofit/>
          </a:bodyPr>
          <a:lstStyle>
            <a:lvl1pPr marL="0" indent="0">
              <a:lnSpc>
                <a:spcPct val="100000"/>
              </a:lnSpc>
              <a:spcBef>
                <a:spcPts val="300"/>
              </a:spcBef>
              <a:buNone/>
              <a:defRPr sz="2400">
                <a:solidFill>
                  <a:schemeClr val="accent3"/>
                </a:solidFill>
              </a:defRPr>
            </a:lvl1pPr>
            <a:lvl2pPr marL="182880" indent="0">
              <a:buNone/>
              <a:defRPr>
                <a:solidFill>
                  <a:schemeClr val="accent3"/>
                </a:solidFill>
              </a:defRPr>
            </a:lvl2pPr>
            <a:lvl3pPr marL="365760" indent="0">
              <a:buNone/>
              <a:defRPr>
                <a:solidFill>
                  <a:schemeClr val="accent3"/>
                </a:solidFill>
              </a:defRPr>
            </a:lvl3pPr>
            <a:lvl4pPr marL="1028700" indent="0">
              <a:buNone/>
              <a:defRPr>
                <a:solidFill>
                  <a:schemeClr val="accent3"/>
                </a:solidFill>
              </a:defRPr>
            </a:lvl4pPr>
            <a:lvl5pPr marL="1371600" indent="0">
              <a:buNone/>
              <a:defRPr>
                <a:solidFill>
                  <a:schemeClr val="accent3"/>
                </a:solidFill>
              </a:defRPr>
            </a:lvl5pPr>
          </a:lstStyle>
          <a:p>
            <a:pPr lvl="0"/>
            <a:r>
              <a:rPr lang="en-US"/>
              <a:t>Click to Add Slideshow Subtitle</a:t>
            </a:r>
          </a:p>
        </p:txBody>
      </p:sp>
      <p:sp>
        <p:nvSpPr>
          <p:cNvPr id="16" name="Text Placeholder 15">
            <a:extLst>
              <a:ext uri="{FF2B5EF4-FFF2-40B4-BE49-F238E27FC236}">
                <a16:creationId xmlns:a16="http://schemas.microsoft.com/office/drawing/2014/main" id="{30273A50-3E84-0E24-0D4A-64F939D590FA}"/>
              </a:ext>
            </a:extLst>
          </p:cNvPr>
          <p:cNvSpPr>
            <a:spLocks noGrp="1"/>
          </p:cNvSpPr>
          <p:nvPr>
            <p:ph type="body" sz="quarter" idx="11" hasCustomPrompt="1"/>
          </p:nvPr>
        </p:nvSpPr>
        <p:spPr>
          <a:xfrm>
            <a:off x="626216" y="4138489"/>
            <a:ext cx="6061861" cy="528761"/>
          </a:xfrm>
        </p:spPr>
        <p:txBody>
          <a:bodyPr wrap="square" anchor="ctr" anchorCtr="0">
            <a:noAutofit/>
          </a:bodyPr>
          <a:lstStyle>
            <a:lvl1pPr marL="0" indent="0">
              <a:lnSpc>
                <a:spcPct val="100000"/>
              </a:lnSpc>
              <a:spcBef>
                <a:spcPts val="300"/>
              </a:spcBef>
              <a:buNone/>
              <a:defRPr sz="1400">
                <a:solidFill>
                  <a:schemeClr val="accent3"/>
                </a:solidFill>
              </a:defRPr>
            </a:lvl1pPr>
            <a:lvl2pPr marL="182880" indent="0">
              <a:buNone/>
              <a:defRPr sz="1100">
                <a:solidFill>
                  <a:schemeClr val="accent3"/>
                </a:solidFill>
              </a:defRPr>
            </a:lvl2pPr>
            <a:lvl3pPr marL="365760" indent="0">
              <a:buNone/>
              <a:defRPr sz="1050">
                <a:solidFill>
                  <a:schemeClr val="accent3"/>
                </a:solidFill>
              </a:defRPr>
            </a:lvl3pPr>
            <a:lvl4pPr marL="1028700" indent="0">
              <a:buNone/>
              <a:defRPr sz="1000">
                <a:solidFill>
                  <a:schemeClr val="accent3"/>
                </a:solidFill>
              </a:defRPr>
            </a:lvl4pPr>
            <a:lvl5pPr marL="1371600" indent="0">
              <a:buNone/>
              <a:defRPr sz="1000">
                <a:solidFill>
                  <a:schemeClr val="accent3"/>
                </a:solidFill>
              </a:defRPr>
            </a:lvl5pPr>
          </a:lstStyle>
          <a:p>
            <a:pPr lvl="0"/>
            <a:r>
              <a:rPr lang="en-US"/>
              <a:t>Click to Add Presenter Info</a:t>
            </a:r>
          </a:p>
        </p:txBody>
      </p:sp>
      <p:sp>
        <p:nvSpPr>
          <p:cNvPr id="2" name="TextBox 4">
            <a:extLst>
              <a:ext uri="{FF2B5EF4-FFF2-40B4-BE49-F238E27FC236}">
                <a16:creationId xmlns:a16="http://schemas.microsoft.com/office/drawing/2014/main" id="{7F487846-7C90-09E0-AF50-CA2DB82BFEFD}"/>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3"/>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Tree>
    <p:custDataLst>
      <p:tags r:id="rId1"/>
    </p:custDataLst>
    <p:extLst>
      <p:ext uri="{BB962C8B-B14F-4D97-AF65-F5344CB8AC3E}">
        <p14:creationId xmlns:p14="http://schemas.microsoft.com/office/powerpoint/2010/main" val="10136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slideLayout" Target="../slideLayouts/slideLayout143.xm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slideLayout" Target="../slideLayouts/slideLayout142.xml"/><Relationship Id="rId17" Type="http://schemas.openxmlformats.org/officeDocument/2006/relationships/image" Target="../media/image7.svg"/><Relationship Id="rId2" Type="http://schemas.openxmlformats.org/officeDocument/2006/relationships/slideLayout" Target="../slideLayouts/slideLayout132.xml"/><Relationship Id="rId16" Type="http://schemas.openxmlformats.org/officeDocument/2006/relationships/image" Target="../media/image6.png"/><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5" Type="http://schemas.openxmlformats.org/officeDocument/2006/relationships/tags" Target="../tags/tag129.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1.xml"/><Relationship Id="rId13" Type="http://schemas.openxmlformats.org/officeDocument/2006/relationships/theme" Target="../theme/theme11.xml"/><Relationship Id="rId3" Type="http://schemas.openxmlformats.org/officeDocument/2006/relationships/slideLayout" Target="../slideLayouts/slideLayout146.xml"/><Relationship Id="rId7" Type="http://schemas.openxmlformats.org/officeDocument/2006/relationships/slideLayout" Target="../slideLayouts/slideLayout150.xml"/><Relationship Id="rId12" Type="http://schemas.openxmlformats.org/officeDocument/2006/relationships/slideLayout" Target="../slideLayouts/slideLayout155.xml"/><Relationship Id="rId2" Type="http://schemas.openxmlformats.org/officeDocument/2006/relationships/slideLayout" Target="../slideLayouts/slideLayout145.xml"/><Relationship Id="rId16" Type="http://schemas.openxmlformats.org/officeDocument/2006/relationships/image" Target="../media/image17.svg"/><Relationship Id="rId1" Type="http://schemas.openxmlformats.org/officeDocument/2006/relationships/slideLayout" Target="../slideLayouts/slideLayout144.xml"/><Relationship Id="rId6" Type="http://schemas.openxmlformats.org/officeDocument/2006/relationships/slideLayout" Target="../slideLayouts/slideLayout149.xml"/><Relationship Id="rId11" Type="http://schemas.openxmlformats.org/officeDocument/2006/relationships/slideLayout" Target="../slideLayouts/slideLayout154.xml"/><Relationship Id="rId5" Type="http://schemas.openxmlformats.org/officeDocument/2006/relationships/slideLayout" Target="../slideLayouts/slideLayout148.xml"/><Relationship Id="rId15" Type="http://schemas.openxmlformats.org/officeDocument/2006/relationships/image" Target="../media/image6.png"/><Relationship Id="rId10" Type="http://schemas.openxmlformats.org/officeDocument/2006/relationships/slideLayout" Target="../slideLayouts/slideLayout153.xml"/><Relationship Id="rId4" Type="http://schemas.openxmlformats.org/officeDocument/2006/relationships/slideLayout" Target="../slideLayouts/slideLayout147.xml"/><Relationship Id="rId9" Type="http://schemas.openxmlformats.org/officeDocument/2006/relationships/slideLayout" Target="../slideLayouts/slideLayout152.xml"/><Relationship Id="rId14" Type="http://schemas.openxmlformats.org/officeDocument/2006/relationships/tags" Target="../tags/tag14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3.xml"/><Relationship Id="rId13" Type="http://schemas.openxmlformats.org/officeDocument/2006/relationships/slideLayout" Target="../slideLayouts/slideLayout168.xml"/><Relationship Id="rId18" Type="http://schemas.openxmlformats.org/officeDocument/2006/relationships/image" Target="../media/image6.png"/><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slideLayout" Target="../slideLayouts/slideLayout167.xml"/><Relationship Id="rId17" Type="http://schemas.openxmlformats.org/officeDocument/2006/relationships/tags" Target="../tags/tag155.xml"/><Relationship Id="rId2" Type="http://schemas.openxmlformats.org/officeDocument/2006/relationships/slideLayout" Target="../slideLayouts/slideLayout157.xml"/><Relationship Id="rId16" Type="http://schemas.openxmlformats.org/officeDocument/2006/relationships/theme" Target="../theme/theme12.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5" Type="http://schemas.openxmlformats.org/officeDocument/2006/relationships/slideLayout" Target="../slideLayouts/slideLayout170.xml"/><Relationship Id="rId10" Type="http://schemas.openxmlformats.org/officeDocument/2006/relationships/slideLayout" Target="../slideLayouts/slideLayout165.xml"/><Relationship Id="rId19" Type="http://schemas.openxmlformats.org/officeDocument/2006/relationships/image" Target="../media/image17.svg"/><Relationship Id="rId4" Type="http://schemas.openxmlformats.org/officeDocument/2006/relationships/slideLayout" Target="../slideLayouts/slideLayout159.xml"/><Relationship Id="rId9" Type="http://schemas.openxmlformats.org/officeDocument/2006/relationships/slideLayout" Target="../slideLayouts/slideLayout164.xml"/><Relationship Id="rId14" Type="http://schemas.openxmlformats.org/officeDocument/2006/relationships/slideLayout" Target="../slideLayouts/slideLayout169.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image" Target="../media/image59.svg"/><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image" Target="../media/image58.png"/><Relationship Id="rId2" Type="http://schemas.openxmlformats.org/officeDocument/2006/relationships/slideLayout" Target="../slideLayouts/slideLayout172.xml"/><Relationship Id="rId16" Type="http://schemas.openxmlformats.org/officeDocument/2006/relationships/tags" Target="../tags/tag171.xml"/><Relationship Id="rId20" Type="http://schemas.openxmlformats.org/officeDocument/2006/relationships/image" Target="../media/image7.svg"/><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5" Type="http://schemas.openxmlformats.org/officeDocument/2006/relationships/theme" Target="../theme/theme13.xml"/><Relationship Id="rId10" Type="http://schemas.openxmlformats.org/officeDocument/2006/relationships/slideLayout" Target="../slideLayouts/slideLayout180.xml"/><Relationship Id="rId19" Type="http://schemas.openxmlformats.org/officeDocument/2006/relationships/image" Target="../media/image6.png"/><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image" Target="../media/image6.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ags" Target="../tags/tag13.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theme" Target="../theme/theme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7.sv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theme" Target="../theme/theme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2" Type="http://schemas.openxmlformats.org/officeDocument/2006/relationships/slideLayout" Target="../slideLayouts/slideLayout32.xml"/><Relationship Id="rId16" Type="http://schemas.openxmlformats.org/officeDocument/2006/relationships/image" Target="../media/image7.svg"/><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image" Target="../media/image6.png"/><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tags" Target="../tags/tag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tags" Target="../tags/tag4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theme" Target="../theme/theme4.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image" Target="../media/image7.svg"/><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6.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5.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6" Type="http://schemas.openxmlformats.org/officeDocument/2006/relationships/image" Target="../media/image7.svg"/><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5" Type="http://schemas.openxmlformats.org/officeDocument/2006/relationships/image" Target="../media/image6.png"/><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tags" Target="../tags/tag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3.xml"/><Relationship Id="rId13" Type="http://schemas.openxmlformats.org/officeDocument/2006/relationships/slideLayout" Target="../slideLayouts/slideLayout78.xml"/><Relationship Id="rId18" Type="http://schemas.openxmlformats.org/officeDocument/2006/relationships/slideLayout" Target="../slideLayouts/slideLayout83.xml"/><Relationship Id="rId26" Type="http://schemas.openxmlformats.org/officeDocument/2006/relationships/image" Target="../media/image17.svg"/><Relationship Id="rId3" Type="http://schemas.openxmlformats.org/officeDocument/2006/relationships/slideLayout" Target="../slideLayouts/slideLayout68.xml"/><Relationship Id="rId21" Type="http://schemas.openxmlformats.org/officeDocument/2006/relationships/slideLayout" Target="../slideLayouts/slideLayout86.xml"/><Relationship Id="rId7" Type="http://schemas.openxmlformats.org/officeDocument/2006/relationships/slideLayout" Target="../slideLayouts/slideLayout72.xml"/><Relationship Id="rId12" Type="http://schemas.openxmlformats.org/officeDocument/2006/relationships/slideLayout" Target="../slideLayouts/slideLayout77.xml"/><Relationship Id="rId17" Type="http://schemas.openxmlformats.org/officeDocument/2006/relationships/slideLayout" Target="../slideLayouts/slideLayout82.xml"/><Relationship Id="rId25" Type="http://schemas.openxmlformats.org/officeDocument/2006/relationships/image" Target="../media/image6.png"/><Relationship Id="rId2" Type="http://schemas.openxmlformats.org/officeDocument/2006/relationships/slideLayout" Target="../slideLayouts/slideLayout67.xml"/><Relationship Id="rId16" Type="http://schemas.openxmlformats.org/officeDocument/2006/relationships/slideLayout" Target="../slideLayouts/slideLayout81.xml"/><Relationship Id="rId20" Type="http://schemas.openxmlformats.org/officeDocument/2006/relationships/slideLayout" Target="../slideLayouts/slideLayout85.xml"/><Relationship Id="rId1" Type="http://schemas.openxmlformats.org/officeDocument/2006/relationships/slideLayout" Target="../slideLayouts/slideLayout66.xml"/><Relationship Id="rId6" Type="http://schemas.openxmlformats.org/officeDocument/2006/relationships/slideLayout" Target="../slideLayouts/slideLayout71.xml"/><Relationship Id="rId11" Type="http://schemas.openxmlformats.org/officeDocument/2006/relationships/slideLayout" Target="../slideLayouts/slideLayout76.xml"/><Relationship Id="rId24" Type="http://schemas.openxmlformats.org/officeDocument/2006/relationships/tags" Target="../tags/tag69.xml"/><Relationship Id="rId5" Type="http://schemas.openxmlformats.org/officeDocument/2006/relationships/slideLayout" Target="../slideLayouts/slideLayout70.xml"/><Relationship Id="rId15" Type="http://schemas.openxmlformats.org/officeDocument/2006/relationships/slideLayout" Target="../slideLayouts/slideLayout80.xml"/><Relationship Id="rId23" Type="http://schemas.openxmlformats.org/officeDocument/2006/relationships/theme" Target="../theme/theme6.xml"/><Relationship Id="rId10" Type="http://schemas.openxmlformats.org/officeDocument/2006/relationships/slideLayout" Target="../slideLayouts/slideLayout75.xml"/><Relationship Id="rId19" Type="http://schemas.openxmlformats.org/officeDocument/2006/relationships/slideLayout" Target="../slideLayouts/slideLayout84.xml"/><Relationship Id="rId4" Type="http://schemas.openxmlformats.org/officeDocument/2006/relationships/slideLayout" Target="../slideLayouts/slideLayout69.xml"/><Relationship Id="rId9" Type="http://schemas.openxmlformats.org/officeDocument/2006/relationships/slideLayout" Target="../slideLayouts/slideLayout74.xml"/><Relationship Id="rId14" Type="http://schemas.openxmlformats.org/officeDocument/2006/relationships/slideLayout" Target="../slideLayouts/slideLayout79.xml"/><Relationship Id="rId22" Type="http://schemas.openxmlformats.org/officeDocument/2006/relationships/slideLayout" Target="../slideLayouts/slideLayout8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tags" Target="../tags/tag92.xml"/><Relationship Id="rId3" Type="http://schemas.openxmlformats.org/officeDocument/2006/relationships/slideLayout" Target="../slideLayouts/slideLayout90.xml"/><Relationship Id="rId7" Type="http://schemas.openxmlformats.org/officeDocument/2006/relationships/slideLayout" Target="../slideLayouts/slideLayout94.xml"/><Relationship Id="rId12" Type="http://schemas.openxmlformats.org/officeDocument/2006/relationships/theme" Target="../theme/theme7.xml"/><Relationship Id="rId2" Type="http://schemas.openxmlformats.org/officeDocument/2006/relationships/slideLayout" Target="../slideLayouts/slideLayout89.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image" Target="../media/image7.svg"/><Relationship Id="rId10" Type="http://schemas.openxmlformats.org/officeDocument/2006/relationships/slideLayout" Target="../slideLayouts/slideLayout97.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image" Target="../media/image6.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tags" Target="../tags/tag104.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theme" Target="../theme/theme8.xml"/><Relationship Id="rId2" Type="http://schemas.openxmlformats.org/officeDocument/2006/relationships/slideLayout" Target="../slideLayouts/slideLayout100.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image" Target="../media/image7.svg"/><Relationship Id="rId10" Type="http://schemas.openxmlformats.org/officeDocument/2006/relationships/slideLayout" Target="../slideLayouts/slideLayout108.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image" Target="../media/image6.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slideLayout" Target="../slideLayouts/slideLayout127.xml"/><Relationship Id="rId3" Type="http://schemas.openxmlformats.org/officeDocument/2006/relationships/slideLayout" Target="../slideLayouts/slideLayout112.xml"/><Relationship Id="rId21" Type="http://schemas.openxmlformats.org/officeDocument/2006/relationships/slideLayout" Target="../slideLayouts/slideLayout130.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slideLayout" Target="../slideLayouts/slideLayout126.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slideLayout" Target="../slideLayouts/slideLayout129.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23" Type="http://schemas.openxmlformats.org/officeDocument/2006/relationships/tags" Target="../tags/tag116.xml"/><Relationship Id="rId10" Type="http://schemas.openxmlformats.org/officeDocument/2006/relationships/slideLayout" Target="../slideLayouts/slideLayout119.xml"/><Relationship Id="rId19" Type="http://schemas.openxmlformats.org/officeDocument/2006/relationships/slideLayout" Target="../slideLayouts/slideLayout128.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2" name="Picture 6">
            <a:extLst>
              <a:ext uri="{FF2B5EF4-FFF2-40B4-BE49-F238E27FC236}">
                <a16:creationId xmlns:a16="http://schemas.microsoft.com/office/drawing/2014/main" id="{50908C7C-E096-4B50-9AD8-7AF3F5E717FE}"/>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8411892" y="4746756"/>
            <a:ext cx="558779" cy="253991"/>
          </a:xfrm>
          <a:prstGeom prst="rect">
            <a:avLst/>
          </a:prstGeom>
        </p:spPr>
      </p:pic>
      <p:sp>
        <p:nvSpPr>
          <p:cNvPr id="17" name="TextBox 4">
            <a:extLst>
              <a:ext uri="{FF2B5EF4-FFF2-40B4-BE49-F238E27FC236}">
                <a16:creationId xmlns:a16="http://schemas.microsoft.com/office/drawing/2014/main" id="{1E37FEA7-CA51-4399-92F6-AB705B7FF650}"/>
              </a:ext>
            </a:extLst>
          </p:cNvPr>
          <p:cNvSpPr txBox="1"/>
          <p:nvPr/>
        </p:nvSpPr>
        <p:spPr>
          <a:xfrm>
            <a:off x="3310128" y="4941552"/>
            <a:ext cx="2514600" cy="169277"/>
          </a:xfrm>
          <a:prstGeom prst="rect">
            <a:avLst/>
          </a:prstGeom>
          <a:noFill/>
        </p:spPr>
        <p:txBody>
          <a:bodyPr wrap="square" anchor="b" anchorCtr="0">
            <a:spAutoFit/>
          </a:bodyPr>
          <a:lstStyle/>
          <a:p>
            <a:pPr marL="0" marR="0" lvl="0" indent="0" algn="ctr"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bg1"/>
                </a:solidFill>
                <a:effectLst/>
                <a:uLnTx/>
                <a:uFillTx/>
                <a:latin typeface="+mn-lt"/>
                <a:ea typeface="Calibri" charset="0"/>
                <a:cs typeface="Arial" panose="020B0604020202020204" pitchFamily="34" charset="0"/>
              </a:rPr>
              <a:t>Copyright © SAS Institute Inc. All rights reserved.</a:t>
            </a:r>
          </a:p>
        </p:txBody>
      </p:sp>
      <p:sp>
        <p:nvSpPr>
          <p:cNvPr id="81" name="Freeform 80">
            <a:extLst>
              <a:ext uri="{FF2B5EF4-FFF2-40B4-BE49-F238E27FC236}">
                <a16:creationId xmlns:a16="http://schemas.microsoft.com/office/drawing/2014/main" id="{28E9C9DB-EB60-FD4A-AB5D-86A6DDF93363}"/>
              </a:ext>
            </a:extLst>
          </p:cNvPr>
          <p:cNvSpPr/>
          <p:nvPr/>
        </p:nvSpPr>
        <p:spPr>
          <a:xfrm>
            <a:off x="6717170"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72DA3650-6307-5742-A8B7-F65D2E045EF9}"/>
              </a:ext>
            </a:extLst>
          </p:cNvPr>
          <p:cNvSpPr/>
          <p:nvPr/>
        </p:nvSpPr>
        <p:spPr>
          <a:xfrm>
            <a:off x="6966332"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5D71E475-0C72-0A4B-9E83-D4F8682CCF9E}"/>
              </a:ext>
            </a:extLst>
          </p:cNvPr>
          <p:cNvSpPr/>
          <p:nvPr/>
        </p:nvSpPr>
        <p:spPr>
          <a:xfrm>
            <a:off x="7215493"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119E67ED-5612-6E4C-9FEB-97F8BF6D2FB2}"/>
              </a:ext>
            </a:extLst>
          </p:cNvPr>
          <p:cNvSpPr/>
          <p:nvPr/>
        </p:nvSpPr>
        <p:spPr>
          <a:xfrm>
            <a:off x="7464654"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7F786CC9-2F25-734F-983E-AFCA587D626B}"/>
              </a:ext>
            </a:extLst>
          </p:cNvPr>
          <p:cNvSpPr/>
          <p:nvPr/>
        </p:nvSpPr>
        <p:spPr>
          <a:xfrm>
            <a:off x="6966332"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259F8CA0-60EE-8647-AF4F-6B77D6C4B963}"/>
              </a:ext>
            </a:extLst>
          </p:cNvPr>
          <p:cNvSpPr/>
          <p:nvPr/>
        </p:nvSpPr>
        <p:spPr>
          <a:xfrm>
            <a:off x="7464654"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F02A52DA-8B8C-264F-877F-42F66B1C30F6}"/>
              </a:ext>
            </a:extLst>
          </p:cNvPr>
          <p:cNvSpPr/>
          <p:nvPr/>
        </p:nvSpPr>
        <p:spPr>
          <a:xfrm rot="16753102">
            <a:off x="7713703" y="329004"/>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D2036A5F-121A-E149-BAB9-6E06E0E39343}"/>
              </a:ext>
            </a:extLst>
          </p:cNvPr>
          <p:cNvSpPr/>
          <p:nvPr/>
        </p:nvSpPr>
        <p:spPr>
          <a:xfrm>
            <a:off x="7464654"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BCF0DED3-D5D0-CF4A-9C2B-7DFE2A602AEE}"/>
              </a:ext>
            </a:extLst>
          </p:cNvPr>
          <p:cNvSpPr/>
          <p:nvPr/>
        </p:nvSpPr>
        <p:spPr>
          <a:xfrm rot="16753102">
            <a:off x="7713706" y="578170"/>
            <a:ext cx="99460" cy="99461"/>
          </a:xfrm>
          <a:custGeom>
            <a:avLst/>
            <a:gdLst>
              <a:gd name="connsiteX0" fmla="*/ 99461 w 99460"/>
              <a:gd name="connsiteY0" fmla="*/ 49731 h 99461"/>
              <a:gd name="connsiteX1" fmla="*/ 49730 w 99460"/>
              <a:gd name="connsiteY1" fmla="*/ 99462 h 99461"/>
              <a:gd name="connsiteX2" fmla="*/ 0 w 99460"/>
              <a:gd name="connsiteY2" fmla="*/ 49731 h 99461"/>
              <a:gd name="connsiteX3" fmla="*/ 49730 w 99460"/>
              <a:gd name="connsiteY3" fmla="*/ 0 h 99461"/>
              <a:gd name="connsiteX4" fmla="*/ 99461 w 99460"/>
              <a:gd name="connsiteY4" fmla="*/ 49731 h 99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60" h="99461">
                <a:moveTo>
                  <a:pt x="99461" y="49731"/>
                </a:moveTo>
                <a:cubicBezTo>
                  <a:pt x="99461" y="77196"/>
                  <a:pt x="77196" y="99462"/>
                  <a:pt x="49730" y="99462"/>
                </a:cubicBezTo>
                <a:cubicBezTo>
                  <a:pt x="22265" y="99462"/>
                  <a:pt x="0" y="77196"/>
                  <a:pt x="0" y="49731"/>
                </a:cubicBezTo>
                <a:cubicBezTo>
                  <a:pt x="0" y="22265"/>
                  <a:pt x="22265" y="0"/>
                  <a:pt x="49730" y="0"/>
                </a:cubicBezTo>
                <a:cubicBezTo>
                  <a:pt x="77196" y="0"/>
                  <a:pt x="99461" y="22265"/>
                  <a:pt x="99461" y="49731"/>
                </a:cubicBezTo>
                <a:close/>
              </a:path>
            </a:pathLst>
          </a:custGeom>
          <a:solidFill>
            <a:srgbClr val="5CB5FF">
              <a:alpha val="14000"/>
            </a:srgbClr>
          </a:solidFill>
          <a:ln w="2052"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45B174D9-5533-0241-B420-5CDE83187945}"/>
              </a:ext>
            </a:extLst>
          </p:cNvPr>
          <p:cNvSpPr/>
          <p:nvPr/>
        </p:nvSpPr>
        <p:spPr>
          <a:xfrm>
            <a:off x="7962977"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E5E8A156-1317-3742-B05E-569311DF62A5}"/>
              </a:ext>
            </a:extLst>
          </p:cNvPr>
          <p:cNvSpPr/>
          <p:nvPr/>
        </p:nvSpPr>
        <p:spPr>
          <a:xfrm>
            <a:off x="8212138"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ED64574D-EFC6-364B-997D-3822C78B7DDA}"/>
              </a:ext>
            </a:extLst>
          </p:cNvPr>
          <p:cNvSpPr/>
          <p:nvPr/>
        </p:nvSpPr>
        <p:spPr>
          <a:xfrm>
            <a:off x="871046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2E32684E-45ED-F540-B6E1-CA9A46C85404}"/>
              </a:ext>
            </a:extLst>
          </p:cNvPr>
          <p:cNvSpPr/>
          <p:nvPr/>
        </p:nvSpPr>
        <p:spPr>
          <a:xfrm>
            <a:off x="8461299"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5" name="Freeform 94">
            <a:extLst>
              <a:ext uri="{FF2B5EF4-FFF2-40B4-BE49-F238E27FC236}">
                <a16:creationId xmlns:a16="http://schemas.microsoft.com/office/drawing/2014/main" id="{FAF9B900-34B5-D04E-A2B0-680BCAE79708}"/>
              </a:ext>
            </a:extLst>
          </p:cNvPr>
          <p:cNvSpPr/>
          <p:nvPr/>
        </p:nvSpPr>
        <p:spPr>
          <a:xfrm>
            <a:off x="8212138"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69BB02AA-00B1-4D4A-AFD8-68A4BE0B04FE}"/>
              </a:ext>
            </a:extLst>
          </p:cNvPr>
          <p:cNvSpPr/>
          <p:nvPr/>
        </p:nvSpPr>
        <p:spPr>
          <a:xfrm>
            <a:off x="8212138"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C04F0CC8-D44B-AB45-AA17-D3AD761A08A8}"/>
              </a:ext>
            </a:extLst>
          </p:cNvPr>
          <p:cNvSpPr/>
          <p:nvPr/>
        </p:nvSpPr>
        <p:spPr>
          <a:xfrm>
            <a:off x="8461299"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4"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1773D5B2-17F9-3F4D-8BBE-C2EA05C60813}"/>
              </a:ext>
            </a:extLst>
          </p:cNvPr>
          <p:cNvSpPr/>
          <p:nvPr/>
        </p:nvSpPr>
        <p:spPr>
          <a:xfrm>
            <a:off x="8710461" y="578132"/>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F398E671-8204-9D4A-B924-0745B00504F1}"/>
              </a:ext>
            </a:extLst>
          </p:cNvPr>
          <p:cNvSpPr/>
          <p:nvPr/>
        </p:nvSpPr>
        <p:spPr>
          <a:xfrm>
            <a:off x="8212138"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DA042452-BCFC-5F46-ABEF-0923CA3AF459}"/>
              </a:ext>
            </a:extLst>
          </p:cNvPr>
          <p:cNvSpPr/>
          <p:nvPr/>
        </p:nvSpPr>
        <p:spPr>
          <a:xfrm>
            <a:off x="8212138" y="107645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06351593-861B-E04C-B112-38D55ED1A2EE}"/>
              </a:ext>
            </a:extLst>
          </p:cNvPr>
          <p:cNvSpPr/>
          <p:nvPr/>
        </p:nvSpPr>
        <p:spPr>
          <a:xfrm>
            <a:off x="8698156" y="814990"/>
            <a:ext cx="124067" cy="124068"/>
          </a:xfrm>
          <a:custGeom>
            <a:avLst/>
            <a:gdLst>
              <a:gd name="connsiteX0" fmla="*/ 124068 w 124067"/>
              <a:gd name="connsiteY0" fmla="*/ 62034 h 124068"/>
              <a:gd name="connsiteX1" fmla="*/ 62034 w 124067"/>
              <a:gd name="connsiteY1" fmla="*/ 124069 h 124068"/>
              <a:gd name="connsiteX2" fmla="*/ 0 w 124067"/>
              <a:gd name="connsiteY2" fmla="*/ 62034 h 124068"/>
              <a:gd name="connsiteX3" fmla="*/ 62034 w 124067"/>
              <a:gd name="connsiteY3" fmla="*/ 0 h 124068"/>
              <a:gd name="connsiteX4" fmla="*/ 124068 w 124067"/>
              <a:gd name="connsiteY4" fmla="*/ 62034 h 124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067" h="124068">
                <a:moveTo>
                  <a:pt x="124068" y="62034"/>
                </a:moveTo>
                <a:cubicBezTo>
                  <a:pt x="124068" y="96295"/>
                  <a:pt x="96294" y="124069"/>
                  <a:pt x="62034" y="124069"/>
                </a:cubicBezTo>
                <a:cubicBezTo>
                  <a:pt x="27773" y="124069"/>
                  <a:pt x="0" y="96295"/>
                  <a:pt x="0" y="62034"/>
                </a:cubicBezTo>
                <a:cubicBezTo>
                  <a:pt x="0" y="27774"/>
                  <a:pt x="27773" y="0"/>
                  <a:pt x="62034" y="0"/>
                </a:cubicBezTo>
                <a:cubicBezTo>
                  <a:pt x="96294" y="0"/>
                  <a:pt x="124068" y="27774"/>
                  <a:pt x="124068" y="62034"/>
                </a:cubicBezTo>
                <a:close/>
              </a:path>
            </a:pathLst>
          </a:custGeom>
          <a:solidFill>
            <a:srgbClr val="5CB5FF">
              <a:alpha val="10000"/>
            </a:srgbClr>
          </a:solidFill>
          <a:ln w="2052" cap="flat">
            <a:noFill/>
            <a:prstDash val="solid"/>
            <a:miter/>
          </a:ln>
        </p:spPr>
        <p:txBody>
          <a:bodyPr rtlCol="0" anchor="ctr"/>
          <a:lstStyle/>
          <a:p>
            <a:endParaRPr lang="en-US"/>
          </a:p>
        </p:txBody>
      </p:sp>
      <p:sp>
        <p:nvSpPr>
          <p:cNvPr id="102" name="Freeform 101">
            <a:extLst>
              <a:ext uri="{FF2B5EF4-FFF2-40B4-BE49-F238E27FC236}">
                <a16:creationId xmlns:a16="http://schemas.microsoft.com/office/drawing/2014/main" id="{D3399C5D-791D-8C43-8239-04E408AB56AA}"/>
              </a:ext>
            </a:extLst>
          </p:cNvPr>
          <p:cNvSpPr/>
          <p:nvPr/>
        </p:nvSpPr>
        <p:spPr>
          <a:xfrm>
            <a:off x="7962977" y="82729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07" name="Freeform 106">
            <a:extLst>
              <a:ext uri="{FF2B5EF4-FFF2-40B4-BE49-F238E27FC236}">
                <a16:creationId xmlns:a16="http://schemas.microsoft.com/office/drawing/2014/main" id="{99F779EA-6472-FF42-885F-A0B8DB934CC7}"/>
              </a:ext>
            </a:extLst>
          </p:cNvPr>
          <p:cNvSpPr/>
          <p:nvPr/>
        </p:nvSpPr>
        <p:spPr>
          <a:xfrm>
            <a:off x="7700999" y="66989"/>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a:p>
        </p:txBody>
      </p:sp>
      <p:sp>
        <p:nvSpPr>
          <p:cNvPr id="124" name="Freeform 123">
            <a:extLst>
              <a:ext uri="{FF2B5EF4-FFF2-40B4-BE49-F238E27FC236}">
                <a16:creationId xmlns:a16="http://schemas.microsoft.com/office/drawing/2014/main" id="{FC8CCAED-F8CD-AE4A-86B3-CF9C9523B962}"/>
              </a:ext>
            </a:extLst>
          </p:cNvPr>
          <p:cNvSpPr/>
          <p:nvPr/>
        </p:nvSpPr>
        <p:spPr>
          <a:xfrm>
            <a:off x="8934501" y="328969"/>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29" name="Freeform 128">
            <a:extLst>
              <a:ext uri="{FF2B5EF4-FFF2-40B4-BE49-F238E27FC236}">
                <a16:creationId xmlns:a16="http://schemas.microsoft.com/office/drawing/2014/main" id="{C7E879DF-EE44-AA45-AE05-DD5B4FA49205}"/>
              </a:ext>
            </a:extLst>
          </p:cNvPr>
          <p:cNvSpPr/>
          <p:nvPr/>
        </p:nvSpPr>
        <p:spPr>
          <a:xfrm>
            <a:off x="8934501" y="7980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78" name="Freeform 177">
            <a:extLst>
              <a:ext uri="{FF2B5EF4-FFF2-40B4-BE49-F238E27FC236}">
                <a16:creationId xmlns:a16="http://schemas.microsoft.com/office/drawing/2014/main" id="{285D0C28-DCE9-1946-93BF-94EBD76B7959}"/>
              </a:ext>
            </a:extLst>
          </p:cNvPr>
          <p:cNvSpPr/>
          <p:nvPr/>
        </p:nvSpPr>
        <p:spPr>
          <a:xfrm>
            <a:off x="1844259" y="4899787"/>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80" name="Freeform 179">
            <a:extLst>
              <a:ext uri="{FF2B5EF4-FFF2-40B4-BE49-F238E27FC236}">
                <a16:creationId xmlns:a16="http://schemas.microsoft.com/office/drawing/2014/main" id="{293133EB-DE7C-8D41-8FFA-DD26B577D8C1}"/>
              </a:ext>
            </a:extLst>
          </p:cNvPr>
          <p:cNvSpPr/>
          <p:nvPr/>
        </p:nvSpPr>
        <p:spPr>
          <a:xfrm>
            <a:off x="1595097"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1" name="Freeform 180">
            <a:extLst>
              <a:ext uri="{FF2B5EF4-FFF2-40B4-BE49-F238E27FC236}">
                <a16:creationId xmlns:a16="http://schemas.microsoft.com/office/drawing/2014/main" id="{34550379-B92D-8241-B540-0627AA0A921B}"/>
              </a:ext>
            </a:extLst>
          </p:cNvPr>
          <p:cNvSpPr/>
          <p:nvPr/>
        </p:nvSpPr>
        <p:spPr>
          <a:xfrm>
            <a:off x="1345936"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2" name="Freeform 181">
            <a:extLst>
              <a:ext uri="{FF2B5EF4-FFF2-40B4-BE49-F238E27FC236}">
                <a16:creationId xmlns:a16="http://schemas.microsoft.com/office/drawing/2014/main" id="{C33ECA2F-821B-5F44-80D3-EA291967F056}"/>
              </a:ext>
            </a:extLst>
          </p:cNvPr>
          <p:cNvSpPr/>
          <p:nvPr/>
        </p:nvSpPr>
        <p:spPr>
          <a:xfrm>
            <a:off x="1096775"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3" name="Freeform 182">
            <a:extLst>
              <a:ext uri="{FF2B5EF4-FFF2-40B4-BE49-F238E27FC236}">
                <a16:creationId xmlns:a16="http://schemas.microsoft.com/office/drawing/2014/main" id="{DF4643A6-1BE6-854C-9B0E-F821AD1BA95B}"/>
              </a:ext>
            </a:extLst>
          </p:cNvPr>
          <p:cNvSpPr/>
          <p:nvPr/>
        </p:nvSpPr>
        <p:spPr>
          <a:xfrm>
            <a:off x="1096775"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4" name="Freeform 183">
            <a:extLst>
              <a:ext uri="{FF2B5EF4-FFF2-40B4-BE49-F238E27FC236}">
                <a16:creationId xmlns:a16="http://schemas.microsoft.com/office/drawing/2014/main" id="{6EE82805-A90B-A042-95FE-EDAEC75607FC}"/>
              </a:ext>
            </a:extLst>
          </p:cNvPr>
          <p:cNvSpPr/>
          <p:nvPr/>
        </p:nvSpPr>
        <p:spPr>
          <a:xfrm>
            <a:off x="847614"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5" name="Freeform 184">
            <a:extLst>
              <a:ext uri="{FF2B5EF4-FFF2-40B4-BE49-F238E27FC236}">
                <a16:creationId xmlns:a16="http://schemas.microsoft.com/office/drawing/2014/main" id="{E0F43706-4963-5541-8BA1-5360C57199BD}"/>
              </a:ext>
            </a:extLst>
          </p:cNvPr>
          <p:cNvSpPr/>
          <p:nvPr/>
        </p:nvSpPr>
        <p:spPr>
          <a:xfrm>
            <a:off x="1096775"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4" y="99460"/>
                  <a:pt x="0" y="77195"/>
                  <a:pt x="0" y="49730"/>
                </a:cubicBezTo>
                <a:cubicBezTo>
                  <a:pt x="0" y="22265"/>
                  <a:pt x="22264"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86" name="Freeform 185">
            <a:extLst>
              <a:ext uri="{FF2B5EF4-FFF2-40B4-BE49-F238E27FC236}">
                <a16:creationId xmlns:a16="http://schemas.microsoft.com/office/drawing/2014/main" id="{9CF17A4F-24D1-414E-85A4-79CAB802EDFE}"/>
              </a:ext>
            </a:extLst>
          </p:cNvPr>
          <p:cNvSpPr/>
          <p:nvPr/>
        </p:nvSpPr>
        <p:spPr>
          <a:xfrm>
            <a:off x="847614"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7" name="Freeform 186">
            <a:extLst>
              <a:ext uri="{FF2B5EF4-FFF2-40B4-BE49-F238E27FC236}">
                <a16:creationId xmlns:a16="http://schemas.microsoft.com/office/drawing/2014/main" id="{F8D99D0D-2A3B-754A-909E-B11A8D9C982E}"/>
              </a:ext>
            </a:extLst>
          </p:cNvPr>
          <p:cNvSpPr/>
          <p:nvPr/>
        </p:nvSpPr>
        <p:spPr>
          <a:xfrm>
            <a:off x="598452" y="4899787"/>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88" name="Freeform 187">
            <a:extLst>
              <a:ext uri="{FF2B5EF4-FFF2-40B4-BE49-F238E27FC236}">
                <a16:creationId xmlns:a16="http://schemas.microsoft.com/office/drawing/2014/main" id="{7A063DF6-3D26-8746-96A9-A68F23AC46EB}"/>
              </a:ext>
            </a:extLst>
          </p:cNvPr>
          <p:cNvSpPr/>
          <p:nvPr/>
        </p:nvSpPr>
        <p:spPr>
          <a:xfrm>
            <a:off x="349291" y="4899787"/>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0" name="Freeform 189">
            <a:extLst>
              <a:ext uri="{FF2B5EF4-FFF2-40B4-BE49-F238E27FC236}">
                <a16:creationId xmlns:a16="http://schemas.microsoft.com/office/drawing/2014/main" id="{BFBD2FDE-BC73-8A4B-9055-8144DB5167A6}"/>
              </a:ext>
            </a:extLst>
          </p:cNvPr>
          <p:cNvSpPr/>
          <p:nvPr/>
        </p:nvSpPr>
        <p:spPr>
          <a:xfrm>
            <a:off x="100130"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91" name="Freeform 190">
            <a:extLst>
              <a:ext uri="{FF2B5EF4-FFF2-40B4-BE49-F238E27FC236}">
                <a16:creationId xmlns:a16="http://schemas.microsoft.com/office/drawing/2014/main" id="{F21114F7-8C53-0C46-8032-4A441EFEC029}"/>
              </a:ext>
            </a:extLst>
          </p:cNvPr>
          <p:cNvSpPr/>
          <p:nvPr/>
        </p:nvSpPr>
        <p:spPr>
          <a:xfrm>
            <a:off x="349291" y="4650624"/>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2" name="Freeform 191">
            <a:extLst>
              <a:ext uri="{FF2B5EF4-FFF2-40B4-BE49-F238E27FC236}">
                <a16:creationId xmlns:a16="http://schemas.microsoft.com/office/drawing/2014/main" id="{802624AF-2E76-4848-B378-0F6CA56E5D64}"/>
              </a:ext>
            </a:extLst>
          </p:cNvPr>
          <p:cNvSpPr/>
          <p:nvPr/>
        </p:nvSpPr>
        <p:spPr>
          <a:xfrm>
            <a:off x="349291"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3" name="Freeform 192">
            <a:extLst>
              <a:ext uri="{FF2B5EF4-FFF2-40B4-BE49-F238E27FC236}">
                <a16:creationId xmlns:a16="http://schemas.microsoft.com/office/drawing/2014/main" id="{8D92ACBB-C8A4-F041-8849-AA788332613E}"/>
              </a:ext>
            </a:extLst>
          </p:cNvPr>
          <p:cNvSpPr/>
          <p:nvPr/>
        </p:nvSpPr>
        <p:spPr>
          <a:xfrm>
            <a:off x="100130" y="4401461"/>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5" name="Freeform 194">
            <a:extLst>
              <a:ext uri="{FF2B5EF4-FFF2-40B4-BE49-F238E27FC236}">
                <a16:creationId xmlns:a16="http://schemas.microsoft.com/office/drawing/2014/main" id="{48879B34-D83A-D449-BC84-AF089636A307}"/>
              </a:ext>
            </a:extLst>
          </p:cNvPr>
          <p:cNvSpPr/>
          <p:nvPr/>
        </p:nvSpPr>
        <p:spPr>
          <a:xfrm>
            <a:off x="349291" y="4152298"/>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0000"/>
            </a:srgbClr>
          </a:solidFill>
          <a:ln w="2052" cap="flat">
            <a:noFill/>
            <a:prstDash val="solid"/>
            <a:miter/>
          </a:ln>
        </p:spPr>
        <p:txBody>
          <a:bodyPr rtlCol="0" anchor="ctr"/>
          <a:lstStyle/>
          <a:p>
            <a:endParaRPr lang="en-US"/>
          </a:p>
        </p:txBody>
      </p:sp>
      <p:sp>
        <p:nvSpPr>
          <p:cNvPr id="196" name="Freeform 195">
            <a:extLst>
              <a:ext uri="{FF2B5EF4-FFF2-40B4-BE49-F238E27FC236}">
                <a16:creationId xmlns:a16="http://schemas.microsoft.com/office/drawing/2014/main" id="{6C9D0334-9555-DC43-96F0-34E1A057E2AC}"/>
              </a:ext>
            </a:extLst>
          </p:cNvPr>
          <p:cNvSpPr/>
          <p:nvPr/>
        </p:nvSpPr>
        <p:spPr>
          <a:xfrm>
            <a:off x="349291" y="3903136"/>
            <a:ext cx="99459" cy="99460"/>
          </a:xfrm>
          <a:custGeom>
            <a:avLst/>
            <a:gdLst>
              <a:gd name="connsiteX0" fmla="*/ 99459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59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59" y="49730"/>
                </a:moveTo>
                <a:cubicBezTo>
                  <a:pt x="99459" y="77195"/>
                  <a:pt x="77195" y="99460"/>
                  <a:pt x="49730" y="99460"/>
                </a:cubicBezTo>
                <a:cubicBezTo>
                  <a:pt x="22265" y="99460"/>
                  <a:pt x="0" y="77195"/>
                  <a:pt x="0" y="49730"/>
                </a:cubicBezTo>
                <a:cubicBezTo>
                  <a:pt x="0" y="22265"/>
                  <a:pt x="22265" y="0"/>
                  <a:pt x="49730" y="0"/>
                </a:cubicBezTo>
                <a:cubicBezTo>
                  <a:pt x="77195" y="0"/>
                  <a:pt x="99459" y="22265"/>
                  <a:pt x="99459"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198" name="Freeform 197">
            <a:extLst>
              <a:ext uri="{FF2B5EF4-FFF2-40B4-BE49-F238E27FC236}">
                <a16:creationId xmlns:a16="http://schemas.microsoft.com/office/drawing/2014/main" id="{885549F4-767E-C847-874B-3624FA050C9A}"/>
              </a:ext>
            </a:extLst>
          </p:cNvPr>
          <p:cNvSpPr/>
          <p:nvPr/>
        </p:nvSpPr>
        <p:spPr>
          <a:xfrm>
            <a:off x="598452" y="4152298"/>
            <a:ext cx="99459" cy="99460"/>
          </a:xfrm>
          <a:custGeom>
            <a:avLst/>
            <a:gdLst>
              <a:gd name="connsiteX0" fmla="*/ 99460 w 99459"/>
              <a:gd name="connsiteY0" fmla="*/ 49730 h 99460"/>
              <a:gd name="connsiteX1" fmla="*/ 49730 w 99459"/>
              <a:gd name="connsiteY1" fmla="*/ 99460 h 99460"/>
              <a:gd name="connsiteX2" fmla="*/ 0 w 99459"/>
              <a:gd name="connsiteY2" fmla="*/ 49730 h 99460"/>
              <a:gd name="connsiteX3" fmla="*/ 49730 w 99459"/>
              <a:gd name="connsiteY3" fmla="*/ 0 h 99460"/>
              <a:gd name="connsiteX4" fmla="*/ 99460 w 99459"/>
              <a:gd name="connsiteY4" fmla="*/ 49730 h 99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459" h="99460">
                <a:moveTo>
                  <a:pt x="99460" y="49730"/>
                </a:moveTo>
                <a:cubicBezTo>
                  <a:pt x="99460" y="77195"/>
                  <a:pt x="77195" y="99460"/>
                  <a:pt x="49730" y="99460"/>
                </a:cubicBezTo>
                <a:cubicBezTo>
                  <a:pt x="22265" y="99460"/>
                  <a:pt x="0" y="77195"/>
                  <a:pt x="0" y="49730"/>
                </a:cubicBezTo>
                <a:cubicBezTo>
                  <a:pt x="0" y="22265"/>
                  <a:pt x="22265" y="0"/>
                  <a:pt x="49730" y="0"/>
                </a:cubicBezTo>
                <a:cubicBezTo>
                  <a:pt x="77195" y="0"/>
                  <a:pt x="99460" y="22265"/>
                  <a:pt x="99460" y="49730"/>
                </a:cubicBezTo>
                <a:close/>
              </a:path>
            </a:pathLst>
          </a:custGeom>
          <a:solidFill>
            <a:srgbClr val="5CB5FF">
              <a:alpha val="14000"/>
            </a:srgbClr>
          </a:solidFill>
          <a:ln w="2052" cap="flat">
            <a:noFill/>
            <a:prstDash val="solid"/>
            <a:miter/>
          </a:ln>
        </p:spPr>
        <p:txBody>
          <a:bodyPr rtlCol="0" anchor="ctr"/>
          <a:lstStyle/>
          <a:p>
            <a:endParaRPr lang="en-US"/>
          </a:p>
        </p:txBody>
      </p:sp>
      <p:sp>
        <p:nvSpPr>
          <p:cNvPr id="203" name="Freeform 202">
            <a:extLst>
              <a:ext uri="{FF2B5EF4-FFF2-40B4-BE49-F238E27FC236}">
                <a16:creationId xmlns:a16="http://schemas.microsoft.com/office/drawing/2014/main" id="{E078AB53-08B6-5D4B-949A-B8FE2F42C2EB}"/>
              </a:ext>
            </a:extLst>
          </p:cNvPr>
          <p:cNvSpPr/>
          <p:nvPr/>
        </p:nvSpPr>
        <p:spPr>
          <a:xfrm>
            <a:off x="834797" y="4886970"/>
            <a:ext cx="125093" cy="125094"/>
          </a:xfrm>
          <a:custGeom>
            <a:avLst/>
            <a:gdLst>
              <a:gd name="connsiteX0" fmla="*/ 125093 w 125093"/>
              <a:gd name="connsiteY0" fmla="*/ 62547 h 125094"/>
              <a:gd name="connsiteX1" fmla="*/ 62547 w 125093"/>
              <a:gd name="connsiteY1" fmla="*/ 125094 h 125094"/>
              <a:gd name="connsiteX2" fmla="*/ 0 w 125093"/>
              <a:gd name="connsiteY2" fmla="*/ 62547 h 125094"/>
              <a:gd name="connsiteX3" fmla="*/ 62547 w 125093"/>
              <a:gd name="connsiteY3" fmla="*/ 0 h 125094"/>
              <a:gd name="connsiteX4" fmla="*/ 125093 w 125093"/>
              <a:gd name="connsiteY4" fmla="*/ 62547 h 125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93" h="125094">
                <a:moveTo>
                  <a:pt x="125093" y="62547"/>
                </a:moveTo>
                <a:cubicBezTo>
                  <a:pt x="125093" y="97091"/>
                  <a:pt x="97090" y="125094"/>
                  <a:pt x="62547" y="125094"/>
                </a:cubicBezTo>
                <a:cubicBezTo>
                  <a:pt x="28003" y="125094"/>
                  <a:pt x="0" y="97091"/>
                  <a:pt x="0" y="62547"/>
                </a:cubicBezTo>
                <a:cubicBezTo>
                  <a:pt x="0" y="28003"/>
                  <a:pt x="28003" y="0"/>
                  <a:pt x="62547" y="0"/>
                </a:cubicBezTo>
                <a:cubicBezTo>
                  <a:pt x="97090" y="0"/>
                  <a:pt x="125093" y="28003"/>
                  <a:pt x="125093" y="62547"/>
                </a:cubicBezTo>
                <a:close/>
              </a:path>
            </a:pathLst>
          </a:custGeom>
          <a:solidFill>
            <a:srgbClr val="5CB5FF">
              <a:alpha val="10000"/>
            </a:srgbClr>
          </a:solidFill>
          <a:ln w="2052" cap="flat">
            <a:noFill/>
            <a:prstDash val="solid"/>
            <a:miter/>
          </a:ln>
        </p:spPr>
        <p:txBody>
          <a:bodyPr rtlCol="0" anchor="ctr"/>
          <a:lstStyle/>
          <a:p>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p:txBody>
      </p:sp>
      <p:sp>
        <p:nvSpPr>
          <p:cNvPr id="2" name="Title Placeholder 1"/>
          <p:cNvSpPr>
            <a:spLocks noGrp="1"/>
          </p:cNvSpPr>
          <p:nvPr>
            <p:ph type="title"/>
          </p:nvPr>
        </p:nvSpPr>
        <p:spPr>
          <a:xfrm>
            <a:off x="628650" y="273844"/>
            <a:ext cx="7886700" cy="457200"/>
          </a:xfrm>
          <a:prstGeom prst="rect">
            <a:avLst/>
          </a:prstGeom>
        </p:spPr>
        <p:txBody>
          <a:bodyPr vert="horz" lIns="91440" tIns="45720" rIns="91440" bIns="45720" rtlCol="0" anchor="ctr">
            <a:normAutofit/>
          </a:bodyPr>
          <a:lstStyle/>
          <a:p>
            <a:r>
              <a:rPr lang="en-US"/>
              <a:t>Click to edit Master title style</a:t>
            </a:r>
          </a:p>
        </p:txBody>
      </p:sp>
    </p:spTree>
    <p:custDataLst>
      <p:tags r:id="rId14"/>
    </p:custDataLst>
    <p:extLst>
      <p:ext uri="{BB962C8B-B14F-4D97-AF65-F5344CB8AC3E}">
        <p14:creationId xmlns:p14="http://schemas.microsoft.com/office/powerpoint/2010/main" val="304231658"/>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685800" rtl="0" eaLnBrk="1" latinLnBrk="0" hangingPunct="1">
        <a:lnSpc>
          <a:spcPct val="90000"/>
        </a:lnSpc>
        <a:spcBef>
          <a:spcPct val="0"/>
        </a:spcBef>
        <a:buNone/>
        <a:defRPr sz="2800" b="1" kern="1200">
          <a:solidFill>
            <a:schemeClr val="bg1"/>
          </a:solidFill>
          <a:latin typeface="+mn-lt"/>
          <a:ea typeface="+mj-ea"/>
          <a:cs typeface="+mj-cs"/>
        </a:defRPr>
      </a:lvl1pPr>
    </p:titleStyle>
    <p:bodyStyle>
      <a:lvl1pPr marL="182880" indent="-182880" algn="l" defTabSz="685800" rtl="0" eaLnBrk="1" latinLnBrk="0" hangingPunct="1">
        <a:lnSpc>
          <a:spcPct val="85000"/>
        </a:lnSpc>
        <a:spcBef>
          <a:spcPts val="800"/>
        </a:spcBef>
        <a:buFont typeface="Arial" panose="020B0604020202020204" pitchFamily="34" charset="0"/>
        <a:buChar char="•"/>
        <a:defRPr sz="2100" kern="1200">
          <a:solidFill>
            <a:schemeClr val="bg1"/>
          </a:solidFill>
          <a:latin typeface="+mj-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TextBox 4">
            <a:extLst>
              <a:ext uri="{FF2B5EF4-FFF2-40B4-BE49-F238E27FC236}">
                <a16:creationId xmlns:a16="http://schemas.microsoft.com/office/drawing/2014/main" id="{1E37FEA7-CA51-4399-92F6-AB705B7FF650}"/>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
        <p:nvSpPr>
          <p:cNvPr id="3" name="Text Placeholder 2"/>
          <p:cNvSpPr>
            <a:spLocks noGrp="1"/>
          </p:cNvSpPr>
          <p:nvPr>
            <p:ph type="body" idx="1"/>
          </p:nvPr>
        </p:nvSpPr>
        <p:spPr>
          <a:xfrm>
            <a:off x="626216" y="1200150"/>
            <a:ext cx="7886700" cy="3432573"/>
          </a:xfrm>
          <a:prstGeom prst="rect">
            <a:avLst/>
          </a:prstGeom>
        </p:spPr>
        <p:txBody>
          <a:bodyPr vert="horz" lIns="0" tIns="0" rIns="0" bIns="0" rtlCol="0">
            <a:normAutofit/>
          </a:bodyPr>
          <a:lstStyle/>
          <a:p>
            <a:pPr lvl="0"/>
            <a:r>
              <a:rPr lang="en-US"/>
              <a:t>Click to Edit Text</a:t>
            </a:r>
          </a:p>
          <a:p>
            <a:pPr lvl="1"/>
            <a:r>
              <a:rPr lang="en-US"/>
              <a:t>Second level</a:t>
            </a:r>
          </a:p>
          <a:p>
            <a:pPr lvl="2"/>
            <a:r>
              <a:rPr lang="en-US"/>
              <a:t>Third level</a:t>
            </a:r>
          </a:p>
        </p:txBody>
      </p:sp>
      <p:sp>
        <p:nvSpPr>
          <p:cNvPr id="2" name="Title Placeholder 1"/>
          <p:cNvSpPr>
            <a:spLocks noGrp="1"/>
          </p:cNvSpPr>
          <p:nvPr>
            <p:ph type="title"/>
          </p:nvPr>
        </p:nvSpPr>
        <p:spPr>
          <a:xfrm>
            <a:off x="626216" y="355152"/>
            <a:ext cx="7886700" cy="387798"/>
          </a:xfrm>
          <a:prstGeom prst="rect">
            <a:avLst/>
          </a:prstGeom>
        </p:spPr>
        <p:txBody>
          <a:bodyPr vert="horz" lIns="0" tIns="0" rIns="0" bIns="0" rtlCol="0" anchor="ctr">
            <a:normAutofit/>
          </a:bodyPr>
          <a:lstStyle/>
          <a:p>
            <a:r>
              <a:rPr lang="en-US"/>
              <a:t>Click to Add Slide Title</a:t>
            </a:r>
          </a:p>
        </p:txBody>
      </p:sp>
      <p:pic>
        <p:nvPicPr>
          <p:cNvPr id="5" name="Picture 6">
            <a:extLst>
              <a:ext uri="{FF2B5EF4-FFF2-40B4-BE49-F238E27FC236}">
                <a16:creationId xmlns:a16="http://schemas.microsoft.com/office/drawing/2014/main" id="{DCAC5147-3BF8-9198-FA11-9363F87D0F14}"/>
              </a:ext>
            </a:extLst>
          </p:cNvPr>
          <p:cNvPicPr>
            <a:picLocks noChangeAspect="1"/>
          </p:cNvPicPr>
          <p:nvPr userDrawn="1"/>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p:blipFill>
        <p:spPr>
          <a:xfrm>
            <a:off x="8413079" y="4758272"/>
            <a:ext cx="556406" cy="230961"/>
          </a:xfrm>
          <a:prstGeom prst="rect">
            <a:avLst/>
          </a:prstGeom>
        </p:spPr>
      </p:pic>
    </p:spTree>
    <p:custDataLst>
      <p:tags r:id="rId15"/>
    </p:custDataLst>
    <p:extLst>
      <p:ext uri="{BB962C8B-B14F-4D97-AF65-F5344CB8AC3E}">
        <p14:creationId xmlns:p14="http://schemas.microsoft.com/office/powerpoint/2010/main" val="831429316"/>
      </p:ext>
    </p:extLst>
  </p:cSld>
  <p:clrMap bg1="lt1" tx1="dk1" bg2="lt2" tx2="dk2" accent1="accent1" accent2="accent2" accent3="accent3" accent4="accent4" accent5="accent5" accent6="accent6" hlink="hlink" folHlink="folHlink"/>
  <p:sldLayoutIdLst>
    <p:sldLayoutId id="2147484024" r:id="rId1"/>
    <p:sldLayoutId id="2147484025" r:id="rId2"/>
    <p:sldLayoutId id="2147484026" r:id="rId3"/>
    <p:sldLayoutId id="2147484027" r:id="rId4"/>
    <p:sldLayoutId id="2147484028" r:id="rId5"/>
    <p:sldLayoutId id="2147484029" r:id="rId6"/>
    <p:sldLayoutId id="2147484030" r:id="rId7"/>
    <p:sldLayoutId id="2147484031" r:id="rId8"/>
    <p:sldLayoutId id="2147484032" r:id="rId9"/>
    <p:sldLayoutId id="2147484033" r:id="rId10"/>
    <p:sldLayoutId id="2147484034" r:id="rId11"/>
    <p:sldLayoutId id="2147484035" r:id="rId12"/>
    <p:sldLayoutId id="2147484036"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800" b="1" i="0" kern="1200">
          <a:solidFill>
            <a:schemeClr val="accent5"/>
          </a:solidFill>
          <a:latin typeface="Anova Bold" panose="020B0503020203020204" pitchFamily="34" charset="0"/>
          <a:ea typeface="+mj-ea"/>
          <a:cs typeface="+mj-cs"/>
        </a:defRPr>
      </a:lvl1pPr>
    </p:titleStyle>
    <p:bodyStyle>
      <a:lvl1pPr marL="182880" indent="-182880" algn="l" defTabSz="685800" rtl="0" eaLnBrk="1" latinLnBrk="0" hangingPunct="1">
        <a:lnSpc>
          <a:spcPct val="85000"/>
        </a:lnSpc>
        <a:spcBef>
          <a:spcPts val="800"/>
        </a:spcBef>
        <a:buClr>
          <a:schemeClr val="accent5"/>
        </a:buClr>
        <a:buFont typeface="Anova Light" panose="020B0403020203020204" pitchFamily="34" charset="0"/>
        <a:buChar char="•"/>
        <a:defRPr sz="1800" b="0" i="0" kern="1200">
          <a:solidFill>
            <a:schemeClr val="tx1"/>
          </a:solidFill>
          <a:latin typeface="+mn-lt"/>
          <a:ea typeface="+mn-ea"/>
          <a:cs typeface="+mn-cs"/>
        </a:defRPr>
      </a:lvl1pPr>
      <a:lvl2pPr marL="365760" indent="-182880" algn="l" defTabSz="685800" rtl="0" eaLnBrk="1" latinLnBrk="0" hangingPunct="1">
        <a:lnSpc>
          <a:spcPct val="85000"/>
        </a:lnSpc>
        <a:spcBef>
          <a:spcPts val="800"/>
        </a:spcBef>
        <a:buClr>
          <a:schemeClr val="accent5"/>
        </a:buClr>
        <a:buFont typeface="Anova Light" panose="020B0403020203020204" pitchFamily="34" charset="0"/>
        <a:buChar char="–"/>
        <a:defRPr sz="1400" b="0" i="0" kern="1200">
          <a:solidFill>
            <a:schemeClr val="tx1"/>
          </a:solidFill>
          <a:latin typeface="+mn-lt"/>
          <a:ea typeface="+mn-ea"/>
          <a:cs typeface="+mn-cs"/>
        </a:defRPr>
      </a:lvl2pPr>
      <a:lvl3pPr marL="548640" indent="-182880" algn="l" defTabSz="685800" rtl="0" eaLnBrk="1" latinLnBrk="0" hangingPunct="1">
        <a:lnSpc>
          <a:spcPct val="85000"/>
        </a:lnSpc>
        <a:spcBef>
          <a:spcPts val="800"/>
        </a:spcBef>
        <a:buClr>
          <a:schemeClr val="accent5"/>
        </a:buClr>
        <a:buFont typeface="Anova Light" panose="020B0403020203020204" pitchFamily="34" charset="0"/>
        <a:buChar char="•"/>
        <a:defRPr sz="12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TextBox 4">
            <a:extLst>
              <a:ext uri="{FF2B5EF4-FFF2-40B4-BE49-F238E27FC236}">
                <a16:creationId xmlns:a16="http://schemas.microsoft.com/office/drawing/2014/main" id="{1E37FEA7-CA51-4399-92F6-AB705B7FF650}"/>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
        <p:nvSpPr>
          <p:cNvPr id="3" name="Text Placeholder 2"/>
          <p:cNvSpPr>
            <a:spLocks noGrp="1"/>
          </p:cNvSpPr>
          <p:nvPr>
            <p:ph type="body" idx="1"/>
          </p:nvPr>
        </p:nvSpPr>
        <p:spPr>
          <a:xfrm>
            <a:off x="626216" y="1200150"/>
            <a:ext cx="7886700" cy="3432573"/>
          </a:xfrm>
          <a:prstGeom prst="rect">
            <a:avLst/>
          </a:prstGeom>
        </p:spPr>
        <p:txBody>
          <a:bodyPr vert="horz" lIns="0" tIns="0" rIns="0" bIns="0" rtlCol="0">
            <a:normAutofit/>
          </a:bodyPr>
          <a:lstStyle/>
          <a:p>
            <a:pPr lvl="0"/>
            <a:r>
              <a:rPr lang="en-US"/>
              <a:t>Click to Edit Text</a:t>
            </a:r>
          </a:p>
          <a:p>
            <a:pPr lvl="1"/>
            <a:r>
              <a:rPr lang="en-US"/>
              <a:t>Second level</a:t>
            </a:r>
          </a:p>
          <a:p>
            <a:pPr lvl="2"/>
            <a:r>
              <a:rPr lang="en-US"/>
              <a:t>Third level</a:t>
            </a:r>
          </a:p>
        </p:txBody>
      </p:sp>
      <p:sp>
        <p:nvSpPr>
          <p:cNvPr id="2" name="Title Placeholder 1"/>
          <p:cNvSpPr>
            <a:spLocks noGrp="1"/>
          </p:cNvSpPr>
          <p:nvPr>
            <p:ph type="title"/>
          </p:nvPr>
        </p:nvSpPr>
        <p:spPr>
          <a:xfrm>
            <a:off x="626216" y="355152"/>
            <a:ext cx="7886700" cy="387798"/>
          </a:xfrm>
          <a:prstGeom prst="rect">
            <a:avLst/>
          </a:prstGeom>
        </p:spPr>
        <p:txBody>
          <a:bodyPr vert="horz" lIns="0" tIns="0" rIns="0" bIns="0" rtlCol="0" anchor="ctr">
            <a:normAutofit/>
          </a:bodyPr>
          <a:lstStyle/>
          <a:p>
            <a:r>
              <a:rPr lang="en-US"/>
              <a:t>Click to Add Slide Title</a:t>
            </a:r>
          </a:p>
        </p:txBody>
      </p:sp>
      <p:pic>
        <p:nvPicPr>
          <p:cNvPr id="5" name="Picture 6">
            <a:extLst>
              <a:ext uri="{FF2B5EF4-FFF2-40B4-BE49-F238E27FC236}">
                <a16:creationId xmlns:a16="http://schemas.microsoft.com/office/drawing/2014/main" id="{DCAC5147-3BF8-9198-FA11-9363F87D0F14}"/>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8413079" y="4758272"/>
            <a:ext cx="556406" cy="230961"/>
          </a:xfrm>
          <a:prstGeom prst="rect">
            <a:avLst/>
          </a:prstGeom>
        </p:spPr>
      </p:pic>
    </p:spTree>
    <p:custDataLst>
      <p:tags r:id="rId14"/>
    </p:custDataLst>
    <p:extLst>
      <p:ext uri="{BB962C8B-B14F-4D97-AF65-F5344CB8AC3E}">
        <p14:creationId xmlns:p14="http://schemas.microsoft.com/office/powerpoint/2010/main" val="2201385433"/>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800" b="1" i="0" kern="1200">
          <a:solidFill>
            <a:schemeClr val="accent5"/>
          </a:solidFill>
          <a:latin typeface="Anova Bold" panose="020B0503020203020204" pitchFamily="34" charset="0"/>
          <a:ea typeface="+mj-ea"/>
          <a:cs typeface="+mj-cs"/>
        </a:defRPr>
      </a:lvl1pPr>
    </p:titleStyle>
    <p:bodyStyle>
      <a:lvl1pPr marL="182880" indent="-182880" algn="l" defTabSz="685800" rtl="0" eaLnBrk="1" latinLnBrk="0" hangingPunct="1">
        <a:lnSpc>
          <a:spcPct val="85000"/>
        </a:lnSpc>
        <a:spcBef>
          <a:spcPts val="800"/>
        </a:spcBef>
        <a:buClr>
          <a:schemeClr val="accent5"/>
        </a:buClr>
        <a:buFont typeface="Anova Light" panose="020B0403020203020204" pitchFamily="34" charset="0"/>
        <a:buChar char="•"/>
        <a:defRPr sz="1800" b="0" i="0" kern="1200">
          <a:solidFill>
            <a:schemeClr val="tx1"/>
          </a:solidFill>
          <a:latin typeface="+mn-lt"/>
          <a:ea typeface="+mn-ea"/>
          <a:cs typeface="+mn-cs"/>
        </a:defRPr>
      </a:lvl1pPr>
      <a:lvl2pPr marL="365760" indent="-182880" algn="l" defTabSz="685800" rtl="0" eaLnBrk="1" latinLnBrk="0" hangingPunct="1">
        <a:lnSpc>
          <a:spcPct val="85000"/>
        </a:lnSpc>
        <a:spcBef>
          <a:spcPts val="800"/>
        </a:spcBef>
        <a:buClr>
          <a:schemeClr val="accent5"/>
        </a:buClr>
        <a:buFont typeface="Anova Light" panose="020B0403020203020204" pitchFamily="34" charset="0"/>
        <a:buChar char="–"/>
        <a:defRPr sz="1400" b="0" i="0" kern="1200">
          <a:solidFill>
            <a:schemeClr val="tx1"/>
          </a:solidFill>
          <a:latin typeface="+mn-lt"/>
          <a:ea typeface="+mn-ea"/>
          <a:cs typeface="+mn-cs"/>
        </a:defRPr>
      </a:lvl2pPr>
      <a:lvl3pPr marL="548640" indent="-182880" algn="l" defTabSz="685800" rtl="0" eaLnBrk="1" latinLnBrk="0" hangingPunct="1">
        <a:lnSpc>
          <a:spcPct val="85000"/>
        </a:lnSpc>
        <a:spcBef>
          <a:spcPts val="800"/>
        </a:spcBef>
        <a:buClr>
          <a:schemeClr val="accent5"/>
        </a:buClr>
        <a:buFont typeface="Anova Light" panose="020B0403020203020204" pitchFamily="34" charset="0"/>
        <a:buChar char="•"/>
        <a:defRPr sz="12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TextBox 4">
            <a:extLst>
              <a:ext uri="{FF2B5EF4-FFF2-40B4-BE49-F238E27FC236}">
                <a16:creationId xmlns:a16="http://schemas.microsoft.com/office/drawing/2014/main" id="{1E37FEA7-CA51-4399-92F6-AB705B7FF650}"/>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
        <p:nvSpPr>
          <p:cNvPr id="3" name="Text Placeholder 2"/>
          <p:cNvSpPr>
            <a:spLocks noGrp="1"/>
          </p:cNvSpPr>
          <p:nvPr>
            <p:ph type="body" idx="1"/>
          </p:nvPr>
        </p:nvSpPr>
        <p:spPr>
          <a:xfrm>
            <a:off x="626216" y="1200150"/>
            <a:ext cx="7886700" cy="3432573"/>
          </a:xfrm>
          <a:prstGeom prst="rect">
            <a:avLst/>
          </a:prstGeom>
        </p:spPr>
        <p:txBody>
          <a:bodyPr vert="horz" lIns="0" tIns="0" rIns="0" bIns="0" rtlCol="0">
            <a:normAutofit/>
          </a:bodyPr>
          <a:lstStyle/>
          <a:p>
            <a:pPr lvl="0"/>
            <a:r>
              <a:rPr lang="en-US"/>
              <a:t>Click to Edit Text</a:t>
            </a:r>
          </a:p>
          <a:p>
            <a:pPr lvl="1"/>
            <a:r>
              <a:rPr lang="en-US"/>
              <a:t>Second level</a:t>
            </a:r>
          </a:p>
          <a:p>
            <a:pPr lvl="2"/>
            <a:r>
              <a:rPr lang="en-US"/>
              <a:t>Third level</a:t>
            </a:r>
          </a:p>
        </p:txBody>
      </p:sp>
      <p:sp>
        <p:nvSpPr>
          <p:cNvPr id="2" name="Title Placeholder 1"/>
          <p:cNvSpPr>
            <a:spLocks noGrp="1"/>
          </p:cNvSpPr>
          <p:nvPr>
            <p:ph type="title"/>
          </p:nvPr>
        </p:nvSpPr>
        <p:spPr>
          <a:xfrm>
            <a:off x="626216" y="355152"/>
            <a:ext cx="7886700" cy="387798"/>
          </a:xfrm>
          <a:prstGeom prst="rect">
            <a:avLst/>
          </a:prstGeom>
        </p:spPr>
        <p:txBody>
          <a:bodyPr vert="horz" lIns="0" tIns="0" rIns="0" bIns="0" rtlCol="0" anchor="ctr">
            <a:normAutofit/>
          </a:bodyPr>
          <a:lstStyle/>
          <a:p>
            <a:r>
              <a:rPr lang="en-US"/>
              <a:t>Click to Add Slide Title</a:t>
            </a:r>
          </a:p>
        </p:txBody>
      </p:sp>
      <p:pic>
        <p:nvPicPr>
          <p:cNvPr id="5" name="Picture 6">
            <a:extLst>
              <a:ext uri="{FF2B5EF4-FFF2-40B4-BE49-F238E27FC236}">
                <a16:creationId xmlns:a16="http://schemas.microsoft.com/office/drawing/2014/main" id="{DCAC5147-3BF8-9198-FA11-9363F87D0F14}"/>
              </a:ext>
            </a:extLst>
          </p:cNvPr>
          <p:cNvPicPr>
            <a:picLocks noChangeAspect="1"/>
          </p:cNvPicPr>
          <p:nvPr userDrawn="1"/>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p:blipFill>
        <p:spPr>
          <a:xfrm>
            <a:off x="8413079" y="4758272"/>
            <a:ext cx="556406" cy="230961"/>
          </a:xfrm>
          <a:prstGeom prst="rect">
            <a:avLst/>
          </a:prstGeom>
        </p:spPr>
      </p:pic>
    </p:spTree>
    <p:custDataLst>
      <p:tags r:id="rId17"/>
    </p:custDataLst>
    <p:extLst>
      <p:ext uri="{BB962C8B-B14F-4D97-AF65-F5344CB8AC3E}">
        <p14:creationId xmlns:p14="http://schemas.microsoft.com/office/powerpoint/2010/main" val="3897076742"/>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800" b="1" i="0" kern="1200">
          <a:solidFill>
            <a:schemeClr val="accent5"/>
          </a:solidFill>
          <a:latin typeface="Anova Bold" panose="020B0503020203020204" pitchFamily="34" charset="0"/>
          <a:ea typeface="+mj-ea"/>
          <a:cs typeface="+mj-cs"/>
        </a:defRPr>
      </a:lvl1pPr>
    </p:titleStyle>
    <p:bodyStyle>
      <a:lvl1pPr marL="182880" indent="-182880" algn="l" defTabSz="685800" rtl="0" eaLnBrk="1" latinLnBrk="0" hangingPunct="1">
        <a:lnSpc>
          <a:spcPct val="85000"/>
        </a:lnSpc>
        <a:spcBef>
          <a:spcPts val="800"/>
        </a:spcBef>
        <a:buClr>
          <a:schemeClr val="accent5"/>
        </a:buClr>
        <a:buFont typeface="Anova Light" panose="020B0403020203020204" pitchFamily="34" charset="0"/>
        <a:buChar char="•"/>
        <a:defRPr sz="1800" b="0" i="0" kern="1200">
          <a:solidFill>
            <a:schemeClr val="tx1"/>
          </a:solidFill>
          <a:latin typeface="+mn-lt"/>
          <a:ea typeface="+mn-ea"/>
          <a:cs typeface="+mn-cs"/>
        </a:defRPr>
      </a:lvl1pPr>
      <a:lvl2pPr marL="365760" indent="-182880" algn="l" defTabSz="685800" rtl="0" eaLnBrk="1" latinLnBrk="0" hangingPunct="1">
        <a:lnSpc>
          <a:spcPct val="85000"/>
        </a:lnSpc>
        <a:spcBef>
          <a:spcPts val="800"/>
        </a:spcBef>
        <a:buClr>
          <a:schemeClr val="accent5"/>
        </a:buClr>
        <a:buFont typeface="Anova Light" panose="020B0403020203020204" pitchFamily="34" charset="0"/>
        <a:buChar char="–"/>
        <a:defRPr sz="1400" b="0" i="0" kern="1200">
          <a:solidFill>
            <a:schemeClr val="tx1"/>
          </a:solidFill>
          <a:latin typeface="+mn-lt"/>
          <a:ea typeface="+mn-ea"/>
          <a:cs typeface="+mn-cs"/>
        </a:defRPr>
      </a:lvl2pPr>
      <a:lvl3pPr marL="548640" indent="-182880" algn="l" defTabSz="685800" rtl="0" eaLnBrk="1" latinLnBrk="0" hangingPunct="1">
        <a:lnSpc>
          <a:spcPct val="85000"/>
        </a:lnSpc>
        <a:spcBef>
          <a:spcPts val="800"/>
        </a:spcBef>
        <a:buClr>
          <a:schemeClr val="accent5"/>
        </a:buClr>
        <a:buFont typeface="Anova Light" panose="020B0403020203020204" pitchFamily="34" charset="0"/>
        <a:buChar char="•"/>
        <a:defRPr sz="12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6216" y="1200150"/>
            <a:ext cx="7886700" cy="3432573"/>
          </a:xfrm>
          <a:prstGeom prst="rect">
            <a:avLst/>
          </a:prstGeom>
        </p:spPr>
        <p:txBody>
          <a:bodyPr vert="horz" lIns="0" tIns="0" rIns="0" bIns="0" rtlCol="0">
            <a:normAutofit/>
          </a:bodyPr>
          <a:lstStyle/>
          <a:p>
            <a:pPr lvl="0"/>
            <a:r>
              <a:rPr lang="en-US"/>
              <a:t>Click to Edit Text</a:t>
            </a:r>
          </a:p>
          <a:p>
            <a:pPr lvl="1"/>
            <a:r>
              <a:rPr lang="en-US"/>
              <a:t>Second level</a:t>
            </a:r>
          </a:p>
          <a:p>
            <a:pPr lvl="2"/>
            <a:r>
              <a:rPr lang="en-US"/>
              <a:t>Third level</a:t>
            </a:r>
          </a:p>
        </p:txBody>
      </p:sp>
      <p:sp>
        <p:nvSpPr>
          <p:cNvPr id="2" name="Title Placeholder 1"/>
          <p:cNvSpPr>
            <a:spLocks noGrp="1"/>
          </p:cNvSpPr>
          <p:nvPr>
            <p:ph type="title"/>
          </p:nvPr>
        </p:nvSpPr>
        <p:spPr>
          <a:xfrm>
            <a:off x="626216" y="355152"/>
            <a:ext cx="7886700" cy="387798"/>
          </a:xfrm>
          <a:prstGeom prst="rect">
            <a:avLst/>
          </a:prstGeom>
        </p:spPr>
        <p:txBody>
          <a:bodyPr vert="horz" lIns="0" tIns="0" rIns="0" bIns="0" rtlCol="0" anchor="ctr">
            <a:normAutofit/>
          </a:bodyPr>
          <a:lstStyle/>
          <a:p>
            <a:r>
              <a:rPr lang="en-US"/>
              <a:t>Click to Add Slide Title</a:t>
            </a:r>
          </a:p>
        </p:txBody>
      </p:sp>
      <p:sp>
        <p:nvSpPr>
          <p:cNvPr id="6" name="Footer">
            <a:extLst>
              <a:ext uri="{FF2B5EF4-FFF2-40B4-BE49-F238E27FC236}">
                <a16:creationId xmlns:a16="http://schemas.microsoft.com/office/drawing/2014/main" id="{6D9D6F26-29E5-D918-7C7A-FA079AE21FE3}"/>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pic>
        <p:nvPicPr>
          <p:cNvPr id="9" name="Graphic 8">
            <a:extLst>
              <a:ext uri="{FF2B5EF4-FFF2-40B4-BE49-F238E27FC236}">
                <a16:creationId xmlns:a16="http://schemas.microsoft.com/office/drawing/2014/main" id="{A8386E2A-DD22-A148-3BED-9807D3724A15}"/>
              </a:ext>
            </a:extLst>
          </p:cNvPr>
          <p:cNvPicPr>
            <a:picLocks noChangeAspect="1"/>
          </p:cNvPicPr>
          <p:nvPr userDrawn="1"/>
        </p:nvPicPr>
        <p:blipFill>
          <a:blip r:embed="rId17">
            <a:extLst>
              <a:ext uri="{96DAC541-7B7A-43D3-8B79-37D633B846F1}">
                <asvg:svgBlip xmlns:asvg="http://schemas.microsoft.com/office/drawing/2016/SVG/main" r:embed="rId18"/>
              </a:ext>
            </a:extLst>
          </a:blip>
          <a:srcRect/>
          <a:stretch/>
        </p:blipFill>
        <p:spPr>
          <a:xfrm>
            <a:off x="626216" y="4717764"/>
            <a:ext cx="1474959" cy="167162"/>
          </a:xfrm>
          <a:prstGeom prst="rect">
            <a:avLst/>
          </a:prstGeom>
        </p:spPr>
      </p:pic>
      <p:pic>
        <p:nvPicPr>
          <p:cNvPr id="11" name="Picture 6">
            <a:extLst>
              <a:ext uri="{FF2B5EF4-FFF2-40B4-BE49-F238E27FC236}">
                <a16:creationId xmlns:a16="http://schemas.microsoft.com/office/drawing/2014/main" id="{1D3296CB-2A8B-07BE-D8F1-B10A329CE9E9}"/>
              </a:ext>
            </a:extLst>
          </p:cNvPr>
          <p:cNvPicPr>
            <a:picLocks noChangeAspect="1"/>
          </p:cNvPicPr>
          <p:nvPr userDrawn="1"/>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8413079" y="4758272"/>
            <a:ext cx="556406" cy="230961"/>
          </a:xfrm>
          <a:prstGeom prst="rect">
            <a:avLst/>
          </a:prstGeom>
        </p:spPr>
      </p:pic>
    </p:spTree>
    <p:custDataLst>
      <p:tags r:id="rId16"/>
    </p:custDataLst>
    <p:extLst>
      <p:ext uri="{BB962C8B-B14F-4D97-AF65-F5344CB8AC3E}">
        <p14:creationId xmlns:p14="http://schemas.microsoft.com/office/powerpoint/2010/main" val="2379744827"/>
      </p:ext>
    </p:extLst>
  </p:cSld>
  <p:clrMap bg1="lt1" tx1="dk1" bg2="lt2" tx2="dk2" accent1="accent1" accent2="accent2" accent3="accent3" accent4="accent4" accent5="accent5" accent6="accent6" hlink="hlink" folHlink="folHlink"/>
  <p:sldLayoutIdLst>
    <p:sldLayoutId id="2147484075" r:id="rId1"/>
    <p:sldLayoutId id="2147484076" r:id="rId2"/>
    <p:sldLayoutId id="2147484077" r:id="rId3"/>
    <p:sldLayoutId id="2147484078" r:id="rId4"/>
    <p:sldLayoutId id="2147484079" r:id="rId5"/>
    <p:sldLayoutId id="2147484080" r:id="rId6"/>
    <p:sldLayoutId id="2147484081" r:id="rId7"/>
    <p:sldLayoutId id="2147484082" r:id="rId8"/>
    <p:sldLayoutId id="2147484083" r:id="rId9"/>
    <p:sldLayoutId id="2147484084" r:id="rId10"/>
    <p:sldLayoutId id="2147484085" r:id="rId11"/>
    <p:sldLayoutId id="2147484086" r:id="rId12"/>
    <p:sldLayoutId id="2147484087" r:id="rId13"/>
    <p:sldLayoutId id="2147484088"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800" b="1" i="0" kern="1200">
          <a:solidFill>
            <a:schemeClr val="accent5"/>
          </a:solidFill>
          <a:latin typeface="+mj-lt"/>
          <a:ea typeface="+mj-ea"/>
          <a:cs typeface="+mj-cs"/>
        </a:defRPr>
      </a:lvl1pPr>
    </p:titleStyle>
    <p:bodyStyle>
      <a:lvl1pPr marL="182880" indent="-182880" algn="l" defTabSz="685800" rtl="0" eaLnBrk="1" latinLnBrk="0" hangingPunct="1">
        <a:lnSpc>
          <a:spcPct val="85000"/>
        </a:lnSpc>
        <a:spcBef>
          <a:spcPts val="800"/>
        </a:spcBef>
        <a:buClr>
          <a:schemeClr val="accent5"/>
        </a:buClr>
        <a:buFont typeface="Anova Light" panose="020B0403020203020204" pitchFamily="34" charset="0"/>
        <a:buChar char="•"/>
        <a:defRPr sz="1800" b="0" i="0" kern="1200">
          <a:solidFill>
            <a:schemeClr val="tx1"/>
          </a:solidFill>
          <a:latin typeface="+mn-lt"/>
          <a:ea typeface="+mn-ea"/>
          <a:cs typeface="+mn-cs"/>
        </a:defRPr>
      </a:lvl1pPr>
      <a:lvl2pPr marL="365760" indent="-182880" algn="l" defTabSz="685800" rtl="0" eaLnBrk="1" latinLnBrk="0" hangingPunct="1">
        <a:lnSpc>
          <a:spcPct val="85000"/>
        </a:lnSpc>
        <a:spcBef>
          <a:spcPts val="800"/>
        </a:spcBef>
        <a:buClr>
          <a:schemeClr val="accent5"/>
        </a:buClr>
        <a:buFont typeface="Anova Light" panose="020B0403020203020204" pitchFamily="34" charset="0"/>
        <a:buChar char="–"/>
        <a:defRPr sz="1400" b="0" i="0" kern="1200">
          <a:solidFill>
            <a:schemeClr val="tx1"/>
          </a:solidFill>
          <a:latin typeface="+mn-lt"/>
          <a:ea typeface="+mn-ea"/>
          <a:cs typeface="+mn-cs"/>
        </a:defRPr>
      </a:lvl2pPr>
      <a:lvl3pPr marL="548640" indent="-182880" algn="l" defTabSz="685800" rtl="0" eaLnBrk="1" latinLnBrk="0" hangingPunct="1">
        <a:lnSpc>
          <a:spcPct val="85000"/>
        </a:lnSpc>
        <a:spcBef>
          <a:spcPts val="800"/>
        </a:spcBef>
        <a:buClr>
          <a:schemeClr val="accent5"/>
        </a:buClr>
        <a:buFont typeface="Anova Light" panose="020B0403020203020204" pitchFamily="34" charset="0"/>
        <a:buChar char="•"/>
        <a:defRPr sz="12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TextBox 4">
            <a:extLst>
              <a:ext uri="{FF2B5EF4-FFF2-40B4-BE49-F238E27FC236}">
                <a16:creationId xmlns:a16="http://schemas.microsoft.com/office/drawing/2014/main" id="{1E37FEA7-CA51-4399-92F6-AB705B7FF650}"/>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
        <p:nvSpPr>
          <p:cNvPr id="3" name="Text Placeholder 2"/>
          <p:cNvSpPr>
            <a:spLocks noGrp="1"/>
          </p:cNvSpPr>
          <p:nvPr>
            <p:ph type="body" idx="1"/>
          </p:nvPr>
        </p:nvSpPr>
        <p:spPr>
          <a:xfrm>
            <a:off x="626216" y="1200150"/>
            <a:ext cx="7886700" cy="3432573"/>
          </a:xfrm>
          <a:prstGeom prst="rect">
            <a:avLst/>
          </a:prstGeom>
        </p:spPr>
        <p:txBody>
          <a:bodyPr vert="horz" lIns="0" tIns="0" rIns="0" bIns="0" rtlCol="0">
            <a:normAutofit/>
          </a:bodyPr>
          <a:lstStyle/>
          <a:p>
            <a:pPr lvl="0"/>
            <a:r>
              <a:rPr lang="en-US"/>
              <a:t>Click to Edit Text</a:t>
            </a:r>
          </a:p>
          <a:p>
            <a:pPr lvl="1"/>
            <a:r>
              <a:rPr lang="en-US"/>
              <a:t>Second level</a:t>
            </a:r>
          </a:p>
          <a:p>
            <a:pPr lvl="2"/>
            <a:r>
              <a:rPr lang="en-US"/>
              <a:t>Third level</a:t>
            </a:r>
          </a:p>
        </p:txBody>
      </p:sp>
      <p:sp>
        <p:nvSpPr>
          <p:cNvPr id="2" name="Title Placeholder 1"/>
          <p:cNvSpPr>
            <a:spLocks noGrp="1"/>
          </p:cNvSpPr>
          <p:nvPr>
            <p:ph type="title"/>
          </p:nvPr>
        </p:nvSpPr>
        <p:spPr>
          <a:xfrm>
            <a:off x="626216" y="355152"/>
            <a:ext cx="7886700" cy="387798"/>
          </a:xfrm>
          <a:prstGeom prst="rect">
            <a:avLst/>
          </a:prstGeom>
        </p:spPr>
        <p:txBody>
          <a:bodyPr vert="horz" lIns="0" tIns="0" rIns="0" bIns="0" rtlCol="0" anchor="ctr">
            <a:normAutofit/>
          </a:bodyPr>
          <a:lstStyle/>
          <a:p>
            <a:r>
              <a:rPr lang="en-US"/>
              <a:t>Click to Add Slide Title</a:t>
            </a:r>
          </a:p>
        </p:txBody>
      </p:sp>
      <p:pic>
        <p:nvPicPr>
          <p:cNvPr id="5" name="Picture 6">
            <a:extLst>
              <a:ext uri="{FF2B5EF4-FFF2-40B4-BE49-F238E27FC236}">
                <a16:creationId xmlns:a16="http://schemas.microsoft.com/office/drawing/2014/main" id="{DCAC5147-3BF8-9198-FA11-9363F87D0F14}"/>
              </a:ext>
            </a:extLst>
          </p:cNvPr>
          <p:cNvPicPr>
            <a:picLocks noChangeAspect="1"/>
          </p:cNvPicPr>
          <p:nvPr userDrawn="1"/>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8413079" y="4758272"/>
            <a:ext cx="556406" cy="230961"/>
          </a:xfrm>
          <a:prstGeom prst="rect">
            <a:avLst/>
          </a:prstGeom>
        </p:spPr>
      </p:pic>
    </p:spTree>
    <p:custDataLst>
      <p:tags r:id="rId20"/>
    </p:custDataLst>
    <p:extLst>
      <p:ext uri="{BB962C8B-B14F-4D97-AF65-F5344CB8AC3E}">
        <p14:creationId xmlns:p14="http://schemas.microsoft.com/office/powerpoint/2010/main" val="519966091"/>
      </p:ext>
    </p:extLst>
  </p:cSld>
  <p:clrMap bg1="lt1" tx1="dk1" bg2="lt2" tx2="dk2" accent1="accent1" accent2="accent2" accent3="accent3" accent4="accent4" accent5="accent5" accent6="accent6" hlink="hlink" folHlink="folHlink"/>
  <p:sldLayoutIdLst>
    <p:sldLayoutId id="2147483836" r:id="rId1"/>
    <p:sldLayoutId id="2147483838" r:id="rId2"/>
    <p:sldLayoutId id="2147483821" r:id="rId3"/>
    <p:sldLayoutId id="2147483820" r:id="rId4"/>
    <p:sldLayoutId id="2147483819" r:id="rId5"/>
    <p:sldLayoutId id="2147483822" r:id="rId6"/>
    <p:sldLayoutId id="2147483824" r:id="rId7"/>
    <p:sldLayoutId id="2147483832" r:id="rId8"/>
    <p:sldLayoutId id="2147483837" r:id="rId9"/>
    <p:sldLayoutId id="2147483828" r:id="rId10"/>
    <p:sldLayoutId id="2147483829" r:id="rId11"/>
    <p:sldLayoutId id="2147483954" r:id="rId12"/>
    <p:sldLayoutId id="2147483958" r:id="rId13"/>
    <p:sldLayoutId id="2147483959" r:id="rId14"/>
    <p:sldLayoutId id="2147483960" r:id="rId15"/>
    <p:sldLayoutId id="2147483963" r:id="rId16"/>
    <p:sldLayoutId id="2147483964" r:id="rId17"/>
    <p:sldLayoutId id="2147484053"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371600" rtl="0" eaLnBrk="1" latinLnBrk="0" hangingPunct="1">
        <a:lnSpc>
          <a:spcPct val="90000"/>
        </a:lnSpc>
        <a:spcBef>
          <a:spcPct val="0"/>
        </a:spcBef>
        <a:buNone/>
        <a:defRPr sz="5600" b="1" i="0" kern="1200">
          <a:solidFill>
            <a:schemeClr val="accent5"/>
          </a:solidFill>
          <a:latin typeface="Anova Bold" panose="020B0503020203020204" pitchFamily="34" charset="0"/>
          <a:ea typeface="+mj-ea"/>
          <a:cs typeface="+mj-cs"/>
        </a:defRPr>
      </a:lvl1pPr>
    </p:titleStyle>
    <p:bodyStyle>
      <a:lvl1pPr marL="365760" indent="-365760" algn="l" defTabSz="1371600" rtl="0" eaLnBrk="1" latinLnBrk="0" hangingPunct="1">
        <a:lnSpc>
          <a:spcPct val="85000"/>
        </a:lnSpc>
        <a:spcBef>
          <a:spcPts val="1600"/>
        </a:spcBef>
        <a:buClr>
          <a:schemeClr val="accent5"/>
        </a:buClr>
        <a:buFont typeface="Anova Light" panose="020B0403020203020204" pitchFamily="34" charset="0"/>
        <a:buChar char="•"/>
        <a:defRPr sz="3600" b="0" i="0" kern="1200">
          <a:solidFill>
            <a:schemeClr val="tx1"/>
          </a:solidFill>
          <a:latin typeface="+mn-lt"/>
          <a:ea typeface="+mn-ea"/>
          <a:cs typeface="+mn-cs"/>
        </a:defRPr>
      </a:lvl1pPr>
      <a:lvl2pPr marL="731520" indent="-365760" algn="l" defTabSz="1371600" rtl="0" eaLnBrk="1" latinLnBrk="0" hangingPunct="1">
        <a:lnSpc>
          <a:spcPct val="85000"/>
        </a:lnSpc>
        <a:spcBef>
          <a:spcPts val="1600"/>
        </a:spcBef>
        <a:buClr>
          <a:schemeClr val="accent5"/>
        </a:buClr>
        <a:buFont typeface="Anova Light" panose="020B0403020203020204" pitchFamily="34" charset="0"/>
        <a:buChar char="–"/>
        <a:defRPr sz="2800" b="0" i="0" kern="1200">
          <a:solidFill>
            <a:schemeClr val="tx1"/>
          </a:solidFill>
          <a:latin typeface="+mn-lt"/>
          <a:ea typeface="+mn-ea"/>
          <a:cs typeface="+mn-cs"/>
        </a:defRPr>
      </a:lvl2pPr>
      <a:lvl3pPr marL="1097280" indent="-365760" algn="l" defTabSz="1371600" rtl="0" eaLnBrk="1" latinLnBrk="0" hangingPunct="1">
        <a:lnSpc>
          <a:spcPct val="85000"/>
        </a:lnSpc>
        <a:spcBef>
          <a:spcPts val="1600"/>
        </a:spcBef>
        <a:buClr>
          <a:schemeClr val="accent5"/>
        </a:buClr>
        <a:buFont typeface="Anova Light" panose="020B0403020203020204" pitchFamily="34" charset="0"/>
        <a:buChar char="•"/>
        <a:defRPr sz="2400" b="0" i="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nova Light" panose="020B0403020203020204" pitchFamily="34" charset="0"/>
        <a:buChar char="•"/>
        <a:defRPr sz="2700" kern="1200">
          <a:solidFill>
            <a:schemeClr val="bg2"/>
          </a:solidFill>
          <a:latin typeface="+mj-lt"/>
          <a:ea typeface="+mn-ea"/>
          <a:cs typeface="+mn-cs"/>
        </a:defRPr>
      </a:lvl4pPr>
      <a:lvl5pPr marL="3086100" indent="-342900" algn="l" defTabSz="1371600" rtl="0" eaLnBrk="1" latinLnBrk="0" hangingPunct="1">
        <a:lnSpc>
          <a:spcPct val="90000"/>
        </a:lnSpc>
        <a:spcBef>
          <a:spcPts val="750"/>
        </a:spcBef>
        <a:buFont typeface="Anova Light" panose="020B0403020203020204" pitchFamily="34" charset="0"/>
        <a:buChar char="•"/>
        <a:defRPr sz="2700" kern="1200">
          <a:solidFill>
            <a:schemeClr val="bg2"/>
          </a:solidFill>
          <a:latin typeface="+mj-lt"/>
          <a:ea typeface="+mn-ea"/>
          <a:cs typeface="+mn-cs"/>
        </a:defRPr>
      </a:lvl5pPr>
      <a:lvl6pPr marL="3771900" indent="-342900" algn="l" defTabSz="1371600" rtl="0" eaLnBrk="1" latinLnBrk="0" hangingPunct="1">
        <a:lnSpc>
          <a:spcPct val="90000"/>
        </a:lnSpc>
        <a:spcBef>
          <a:spcPts val="750"/>
        </a:spcBef>
        <a:buFont typeface="Anova Light" panose="020B0403020203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nova Light" panose="020B0403020203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nova Light" panose="020B0403020203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nova Light" panose="020B0403020203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TextBox 4">
            <a:extLst>
              <a:ext uri="{FF2B5EF4-FFF2-40B4-BE49-F238E27FC236}">
                <a16:creationId xmlns:a16="http://schemas.microsoft.com/office/drawing/2014/main" id="{1E37FEA7-CA51-4399-92F6-AB705B7FF650}"/>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
        <p:nvSpPr>
          <p:cNvPr id="3" name="Text Placeholder 2"/>
          <p:cNvSpPr>
            <a:spLocks noGrp="1"/>
          </p:cNvSpPr>
          <p:nvPr>
            <p:ph type="body" idx="1"/>
          </p:nvPr>
        </p:nvSpPr>
        <p:spPr>
          <a:xfrm>
            <a:off x="626216" y="1200150"/>
            <a:ext cx="7886700" cy="3432573"/>
          </a:xfrm>
          <a:prstGeom prst="rect">
            <a:avLst/>
          </a:prstGeom>
        </p:spPr>
        <p:txBody>
          <a:bodyPr vert="horz" lIns="0" tIns="0" rIns="0" bIns="0" rtlCol="0">
            <a:normAutofit/>
          </a:bodyPr>
          <a:lstStyle/>
          <a:p>
            <a:pPr lvl="0"/>
            <a:r>
              <a:rPr lang="en-US"/>
              <a:t>Click to Edit Text</a:t>
            </a:r>
          </a:p>
          <a:p>
            <a:pPr lvl="1"/>
            <a:r>
              <a:rPr lang="en-US"/>
              <a:t>Second level</a:t>
            </a:r>
          </a:p>
          <a:p>
            <a:pPr lvl="2"/>
            <a:r>
              <a:rPr lang="en-US"/>
              <a:t>Third level</a:t>
            </a:r>
          </a:p>
        </p:txBody>
      </p:sp>
      <p:sp>
        <p:nvSpPr>
          <p:cNvPr id="2" name="Title Placeholder 1"/>
          <p:cNvSpPr>
            <a:spLocks noGrp="1"/>
          </p:cNvSpPr>
          <p:nvPr>
            <p:ph type="title"/>
          </p:nvPr>
        </p:nvSpPr>
        <p:spPr>
          <a:xfrm>
            <a:off x="626216" y="355152"/>
            <a:ext cx="7886700" cy="387798"/>
          </a:xfrm>
          <a:prstGeom prst="rect">
            <a:avLst/>
          </a:prstGeom>
        </p:spPr>
        <p:txBody>
          <a:bodyPr vert="horz" lIns="0" tIns="0" rIns="0" bIns="0" rtlCol="0" anchor="ctr">
            <a:normAutofit/>
          </a:bodyPr>
          <a:lstStyle/>
          <a:p>
            <a:r>
              <a:rPr lang="en-US"/>
              <a:t>Click to Add Slide Title</a:t>
            </a:r>
          </a:p>
        </p:txBody>
      </p:sp>
      <p:pic>
        <p:nvPicPr>
          <p:cNvPr id="5" name="Picture 6">
            <a:extLst>
              <a:ext uri="{FF2B5EF4-FFF2-40B4-BE49-F238E27FC236}">
                <a16:creationId xmlns:a16="http://schemas.microsoft.com/office/drawing/2014/main" id="{DCAC5147-3BF8-9198-FA11-9363F87D0F14}"/>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8413079" y="4758272"/>
            <a:ext cx="556406" cy="230961"/>
          </a:xfrm>
          <a:prstGeom prst="rect">
            <a:avLst/>
          </a:prstGeom>
        </p:spPr>
      </p:pic>
    </p:spTree>
    <p:custDataLst>
      <p:tags r:id="rId14"/>
    </p:custDataLst>
    <p:extLst>
      <p:ext uri="{BB962C8B-B14F-4D97-AF65-F5344CB8AC3E}">
        <p14:creationId xmlns:p14="http://schemas.microsoft.com/office/powerpoint/2010/main" val="4267687452"/>
      </p:ext>
    </p:extLst>
  </p:cSld>
  <p:clrMap bg1="lt1" tx1="dk1" bg2="lt2" tx2="dk2" accent1="accent1" accent2="accent2" accent3="accent3" accent4="accent4" accent5="accent5" accent6="accent6" hlink="hlink" folHlink="folHlink"/>
  <p:sldLayoutIdLst>
    <p:sldLayoutId id="2147483842" r:id="rId1"/>
    <p:sldLayoutId id="2147483843" r:id="rId2"/>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407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800" b="1" i="0" kern="1200">
          <a:solidFill>
            <a:schemeClr val="accent5"/>
          </a:solidFill>
          <a:latin typeface="Anova Bold" panose="020B0503020203020204" pitchFamily="34" charset="0"/>
          <a:ea typeface="+mj-ea"/>
          <a:cs typeface="+mj-cs"/>
        </a:defRPr>
      </a:lvl1pPr>
    </p:titleStyle>
    <p:bodyStyle>
      <a:lvl1pPr marL="182880" indent="-182880" algn="l" defTabSz="685800" rtl="0" eaLnBrk="1" latinLnBrk="0" hangingPunct="1">
        <a:lnSpc>
          <a:spcPct val="85000"/>
        </a:lnSpc>
        <a:spcBef>
          <a:spcPts val="800"/>
        </a:spcBef>
        <a:buClr>
          <a:schemeClr val="accent5"/>
        </a:buClr>
        <a:buFont typeface="Anova Light" panose="020B0403020203020204" pitchFamily="34" charset="0"/>
        <a:buChar char="•"/>
        <a:defRPr sz="1800" b="0" i="0" kern="1200">
          <a:solidFill>
            <a:schemeClr val="tx1"/>
          </a:solidFill>
          <a:latin typeface="+mn-lt"/>
          <a:ea typeface="+mn-ea"/>
          <a:cs typeface="+mn-cs"/>
        </a:defRPr>
      </a:lvl1pPr>
      <a:lvl2pPr marL="365760" indent="-182880" algn="l" defTabSz="685800" rtl="0" eaLnBrk="1" latinLnBrk="0" hangingPunct="1">
        <a:lnSpc>
          <a:spcPct val="85000"/>
        </a:lnSpc>
        <a:spcBef>
          <a:spcPts val="800"/>
        </a:spcBef>
        <a:buClr>
          <a:schemeClr val="accent5"/>
        </a:buClr>
        <a:buFont typeface="Anova Light" panose="020B0403020203020204" pitchFamily="34" charset="0"/>
        <a:buChar char="–"/>
        <a:defRPr sz="1400" b="0" i="0" kern="1200">
          <a:solidFill>
            <a:schemeClr val="tx1"/>
          </a:solidFill>
          <a:latin typeface="+mn-lt"/>
          <a:ea typeface="+mn-ea"/>
          <a:cs typeface="+mn-cs"/>
        </a:defRPr>
      </a:lvl2pPr>
      <a:lvl3pPr marL="548640" indent="-182880" algn="l" defTabSz="685800" rtl="0" eaLnBrk="1" latinLnBrk="0" hangingPunct="1">
        <a:lnSpc>
          <a:spcPct val="85000"/>
        </a:lnSpc>
        <a:spcBef>
          <a:spcPts val="800"/>
        </a:spcBef>
        <a:buClr>
          <a:schemeClr val="accent5"/>
        </a:buClr>
        <a:buFont typeface="Anova Light" panose="020B0403020203020204" pitchFamily="34" charset="0"/>
        <a:buChar char="•"/>
        <a:defRPr sz="12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TextBox 4">
            <a:extLst>
              <a:ext uri="{FF2B5EF4-FFF2-40B4-BE49-F238E27FC236}">
                <a16:creationId xmlns:a16="http://schemas.microsoft.com/office/drawing/2014/main" id="{1E37FEA7-CA51-4399-92F6-AB705B7FF650}"/>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
        <p:nvSpPr>
          <p:cNvPr id="3" name="Text Placeholder 2"/>
          <p:cNvSpPr>
            <a:spLocks noGrp="1"/>
          </p:cNvSpPr>
          <p:nvPr>
            <p:ph type="body" idx="1"/>
          </p:nvPr>
        </p:nvSpPr>
        <p:spPr>
          <a:xfrm>
            <a:off x="626216" y="1551169"/>
            <a:ext cx="7886700" cy="3081554"/>
          </a:xfrm>
          <a:prstGeom prst="rect">
            <a:avLst/>
          </a:prstGeom>
        </p:spPr>
        <p:txBody>
          <a:bodyPr vert="horz" lIns="0" tIns="0" rIns="0" bIns="0" rtlCol="0">
            <a:normAutofit/>
          </a:bodyPr>
          <a:lstStyle/>
          <a:p>
            <a:pPr lvl="0"/>
            <a:r>
              <a:rPr lang="en-US"/>
              <a:t>Click to Edit Text</a:t>
            </a:r>
          </a:p>
          <a:p>
            <a:pPr lvl="1"/>
            <a:r>
              <a:rPr lang="en-US"/>
              <a:t>Second level</a:t>
            </a:r>
          </a:p>
          <a:p>
            <a:pPr lvl="2"/>
            <a:r>
              <a:rPr lang="en-US"/>
              <a:t>Third level</a:t>
            </a:r>
          </a:p>
        </p:txBody>
      </p:sp>
      <p:sp>
        <p:nvSpPr>
          <p:cNvPr id="2" name="Title Placeholder 1"/>
          <p:cNvSpPr>
            <a:spLocks noGrp="1"/>
          </p:cNvSpPr>
          <p:nvPr>
            <p:ph type="title"/>
          </p:nvPr>
        </p:nvSpPr>
        <p:spPr>
          <a:xfrm>
            <a:off x="626216" y="566946"/>
            <a:ext cx="7886700" cy="387798"/>
          </a:xfrm>
          <a:prstGeom prst="rect">
            <a:avLst/>
          </a:prstGeom>
        </p:spPr>
        <p:txBody>
          <a:bodyPr vert="horz" lIns="0" tIns="0" rIns="0" bIns="0" rtlCol="0" anchor="ctr">
            <a:normAutofit/>
          </a:bodyPr>
          <a:lstStyle/>
          <a:p>
            <a:r>
              <a:rPr lang="en-US"/>
              <a:t>Click to Add Slide Title</a:t>
            </a:r>
          </a:p>
        </p:txBody>
      </p:sp>
      <p:pic>
        <p:nvPicPr>
          <p:cNvPr id="5" name="Picture 6">
            <a:extLst>
              <a:ext uri="{FF2B5EF4-FFF2-40B4-BE49-F238E27FC236}">
                <a16:creationId xmlns:a16="http://schemas.microsoft.com/office/drawing/2014/main" id="{DCAC5147-3BF8-9198-FA11-9363F87D0F1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8413079" y="4758272"/>
            <a:ext cx="556406" cy="230961"/>
          </a:xfrm>
          <a:prstGeom prst="rect">
            <a:avLst/>
          </a:prstGeom>
        </p:spPr>
      </p:pic>
    </p:spTree>
    <p:custDataLst>
      <p:tags r:id="rId13"/>
    </p:custDataLst>
    <p:extLst>
      <p:ext uri="{BB962C8B-B14F-4D97-AF65-F5344CB8AC3E}">
        <p14:creationId xmlns:p14="http://schemas.microsoft.com/office/powerpoint/2010/main" val="132714859"/>
      </p:ext>
    </p:extLst>
  </p:cSld>
  <p:clrMap bg1="lt1" tx1="dk1" bg2="lt2" tx2="dk2" accent1="accent1" accent2="accent2" accent3="accent3" accent4="accent4" accent5="accent5" accent6="accent6" hlink="hlink" folHlink="folHlink"/>
  <p:sldLayoutIdLst>
    <p:sldLayoutId id="2147483866" r:id="rId1"/>
    <p:sldLayoutId id="2147483867" r:id="rId2"/>
    <p:sldLayoutId id="2147483868" r:id="rId3"/>
    <p:sldLayoutId id="2147483869" r:id="rId4"/>
    <p:sldLayoutId id="2147483870" r:id="rId5"/>
    <p:sldLayoutId id="2147483871" r:id="rId6"/>
    <p:sldLayoutId id="2147483872" r:id="rId7"/>
    <p:sldLayoutId id="2147483873" r:id="rId8"/>
    <p:sldLayoutId id="2147483874" r:id="rId9"/>
    <p:sldLayoutId id="2147483875" r:id="rId10"/>
    <p:sldLayoutId id="214748387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90000"/>
        </a:lnSpc>
        <a:spcBef>
          <a:spcPct val="0"/>
        </a:spcBef>
        <a:buNone/>
        <a:defRPr sz="2800" b="1" i="0" kern="1200">
          <a:solidFill>
            <a:schemeClr val="accent5"/>
          </a:solidFill>
          <a:latin typeface="Anova Bold" panose="020B0503020203020204" pitchFamily="34" charset="0"/>
          <a:ea typeface="+mj-ea"/>
          <a:cs typeface="+mj-cs"/>
        </a:defRPr>
      </a:lvl1pPr>
    </p:titleStyle>
    <p:bodyStyle>
      <a:lvl1pPr marL="182880" indent="-182880" algn="l" defTabSz="685800" rtl="0" eaLnBrk="1" latinLnBrk="0" hangingPunct="1">
        <a:lnSpc>
          <a:spcPct val="85000"/>
        </a:lnSpc>
        <a:spcBef>
          <a:spcPts val="800"/>
        </a:spcBef>
        <a:buClr>
          <a:schemeClr val="accent5"/>
        </a:buClr>
        <a:buFont typeface="Arial" panose="020B0604020202020204" pitchFamily="34" charset="0"/>
        <a:buChar char="•"/>
        <a:defRPr sz="1800" b="0" i="0" kern="1200">
          <a:solidFill>
            <a:schemeClr val="tx1"/>
          </a:solidFill>
          <a:latin typeface="+mn-lt"/>
          <a:ea typeface="+mn-ea"/>
          <a:cs typeface="+mn-cs"/>
        </a:defRPr>
      </a:lvl1pPr>
      <a:lvl2pPr marL="365760" indent="-182880" algn="l" defTabSz="685800" rtl="0" eaLnBrk="1" latinLnBrk="0" hangingPunct="1">
        <a:lnSpc>
          <a:spcPct val="85000"/>
        </a:lnSpc>
        <a:spcBef>
          <a:spcPts val="800"/>
        </a:spcBef>
        <a:buClr>
          <a:schemeClr val="accent5"/>
        </a:buClr>
        <a:buFont typeface="Calibri Light" panose="020F0302020204030204" pitchFamily="34" charset="0"/>
        <a:buChar char="–"/>
        <a:defRPr sz="1400" b="0" i="0" kern="1200">
          <a:solidFill>
            <a:schemeClr val="tx1"/>
          </a:solidFill>
          <a:latin typeface="+mn-lt"/>
          <a:ea typeface="+mn-ea"/>
          <a:cs typeface="+mn-cs"/>
        </a:defRPr>
      </a:lvl2pPr>
      <a:lvl3pPr marL="548640" indent="-182880" algn="l" defTabSz="685800" rtl="0" eaLnBrk="1" latinLnBrk="0" hangingPunct="1">
        <a:lnSpc>
          <a:spcPct val="85000"/>
        </a:lnSpc>
        <a:spcBef>
          <a:spcPts val="800"/>
        </a:spcBef>
        <a:buClr>
          <a:schemeClr val="accent5"/>
        </a:buClr>
        <a:buFont typeface="Arial" panose="020B0604020202020204" pitchFamily="34" charset="0"/>
        <a:buChar char="•"/>
        <a:defRPr sz="12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TextBox 4">
            <a:extLst>
              <a:ext uri="{FF2B5EF4-FFF2-40B4-BE49-F238E27FC236}">
                <a16:creationId xmlns:a16="http://schemas.microsoft.com/office/drawing/2014/main" id="{1E37FEA7-CA51-4399-92F6-AB705B7FF650}"/>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
        <p:nvSpPr>
          <p:cNvPr id="3" name="Text Placeholder 2"/>
          <p:cNvSpPr>
            <a:spLocks noGrp="1"/>
          </p:cNvSpPr>
          <p:nvPr>
            <p:ph type="body" idx="1"/>
          </p:nvPr>
        </p:nvSpPr>
        <p:spPr>
          <a:xfrm>
            <a:off x="626216" y="1200150"/>
            <a:ext cx="7886700" cy="3432573"/>
          </a:xfrm>
          <a:prstGeom prst="rect">
            <a:avLst/>
          </a:prstGeom>
        </p:spPr>
        <p:txBody>
          <a:bodyPr vert="horz" lIns="0" tIns="0" rIns="0" bIns="0" rtlCol="0">
            <a:normAutofit/>
          </a:bodyPr>
          <a:lstStyle/>
          <a:p>
            <a:pPr lvl="0"/>
            <a:r>
              <a:rPr lang="en-US"/>
              <a:t>Click to Edit Text</a:t>
            </a:r>
          </a:p>
          <a:p>
            <a:pPr lvl="1"/>
            <a:r>
              <a:rPr lang="en-US"/>
              <a:t>Second level</a:t>
            </a:r>
          </a:p>
          <a:p>
            <a:pPr lvl="2"/>
            <a:r>
              <a:rPr lang="en-US"/>
              <a:t>Third level</a:t>
            </a:r>
          </a:p>
        </p:txBody>
      </p:sp>
      <p:sp>
        <p:nvSpPr>
          <p:cNvPr id="2" name="Title Placeholder 1"/>
          <p:cNvSpPr>
            <a:spLocks noGrp="1"/>
          </p:cNvSpPr>
          <p:nvPr>
            <p:ph type="title"/>
          </p:nvPr>
        </p:nvSpPr>
        <p:spPr>
          <a:xfrm>
            <a:off x="626216" y="355152"/>
            <a:ext cx="7886700" cy="387798"/>
          </a:xfrm>
          <a:prstGeom prst="rect">
            <a:avLst/>
          </a:prstGeom>
        </p:spPr>
        <p:txBody>
          <a:bodyPr vert="horz" lIns="0" tIns="0" rIns="0" bIns="0" rtlCol="0" anchor="ctr">
            <a:normAutofit/>
          </a:bodyPr>
          <a:lstStyle/>
          <a:p>
            <a:r>
              <a:rPr lang="en-US"/>
              <a:t>Click to Add Slide Title</a:t>
            </a:r>
          </a:p>
        </p:txBody>
      </p:sp>
      <p:pic>
        <p:nvPicPr>
          <p:cNvPr id="5" name="Picture 6">
            <a:extLst>
              <a:ext uri="{FF2B5EF4-FFF2-40B4-BE49-F238E27FC236}">
                <a16:creationId xmlns:a16="http://schemas.microsoft.com/office/drawing/2014/main" id="{DCAC5147-3BF8-9198-FA11-9363F87D0F14}"/>
              </a:ext>
            </a:extLst>
          </p:cNvPr>
          <p:cNvPicPr>
            <a:picLocks noChangeAspect="1"/>
          </p:cNvPicPr>
          <p:nvPr userDrawn="1"/>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8413079" y="4758272"/>
            <a:ext cx="556406" cy="230961"/>
          </a:xfrm>
          <a:prstGeom prst="rect">
            <a:avLst/>
          </a:prstGeom>
        </p:spPr>
      </p:pic>
    </p:spTree>
    <p:custDataLst>
      <p:tags r:id="rId14"/>
    </p:custDataLst>
    <p:extLst>
      <p:ext uri="{BB962C8B-B14F-4D97-AF65-F5344CB8AC3E}">
        <p14:creationId xmlns:p14="http://schemas.microsoft.com/office/powerpoint/2010/main" val="1027781593"/>
      </p:ext>
    </p:extLst>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800" b="1" i="0" kern="1200">
          <a:solidFill>
            <a:schemeClr val="accent5"/>
          </a:solidFill>
          <a:latin typeface="Anova Bold" panose="020B0503020203020204" pitchFamily="34" charset="0"/>
          <a:ea typeface="+mj-ea"/>
          <a:cs typeface="+mj-cs"/>
        </a:defRPr>
      </a:lvl1pPr>
    </p:titleStyle>
    <p:bodyStyle>
      <a:lvl1pPr marL="182880" indent="-182880" algn="l" defTabSz="685800" rtl="0" eaLnBrk="1" latinLnBrk="0" hangingPunct="1">
        <a:lnSpc>
          <a:spcPct val="85000"/>
        </a:lnSpc>
        <a:spcBef>
          <a:spcPts val="800"/>
        </a:spcBef>
        <a:buClr>
          <a:schemeClr val="accent5"/>
        </a:buClr>
        <a:buFont typeface="Anova Light" panose="020B0403020203020204" pitchFamily="34" charset="0"/>
        <a:buChar char="•"/>
        <a:defRPr sz="1800" b="0" i="0" kern="1200">
          <a:solidFill>
            <a:schemeClr val="tx1"/>
          </a:solidFill>
          <a:latin typeface="+mn-lt"/>
          <a:ea typeface="+mn-ea"/>
          <a:cs typeface="+mn-cs"/>
        </a:defRPr>
      </a:lvl1pPr>
      <a:lvl2pPr marL="365760" indent="-182880" algn="l" defTabSz="685800" rtl="0" eaLnBrk="1" latinLnBrk="0" hangingPunct="1">
        <a:lnSpc>
          <a:spcPct val="85000"/>
        </a:lnSpc>
        <a:spcBef>
          <a:spcPts val="800"/>
        </a:spcBef>
        <a:buClr>
          <a:schemeClr val="accent5"/>
        </a:buClr>
        <a:buFont typeface="Anova Light" panose="020B0403020203020204" pitchFamily="34" charset="0"/>
        <a:buChar char="–"/>
        <a:defRPr sz="1400" b="0" i="0" kern="1200">
          <a:solidFill>
            <a:schemeClr val="tx1"/>
          </a:solidFill>
          <a:latin typeface="+mn-lt"/>
          <a:ea typeface="+mn-ea"/>
          <a:cs typeface="+mn-cs"/>
        </a:defRPr>
      </a:lvl2pPr>
      <a:lvl3pPr marL="548640" indent="-182880" algn="l" defTabSz="685800" rtl="0" eaLnBrk="1" latinLnBrk="0" hangingPunct="1">
        <a:lnSpc>
          <a:spcPct val="85000"/>
        </a:lnSpc>
        <a:spcBef>
          <a:spcPts val="800"/>
        </a:spcBef>
        <a:buClr>
          <a:schemeClr val="accent5"/>
        </a:buClr>
        <a:buFont typeface="Anova Light" panose="020B0403020203020204" pitchFamily="34" charset="0"/>
        <a:buChar char="•"/>
        <a:defRPr sz="12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TextBox 4">
            <a:extLst>
              <a:ext uri="{FF2B5EF4-FFF2-40B4-BE49-F238E27FC236}">
                <a16:creationId xmlns:a16="http://schemas.microsoft.com/office/drawing/2014/main" id="{1E37FEA7-CA51-4399-92F6-AB705B7FF650}"/>
              </a:ext>
            </a:extLst>
          </p:cNvPr>
          <p:cNvSpPr txBox="1"/>
          <p:nvPr userDrawn="1"/>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solidFill>
                <a:effectLst/>
                <a:uLnTx/>
                <a:uFillTx/>
                <a:latin typeface="Anova Light" panose="020B0403020203020204" pitchFamily="34" charset="0"/>
                <a:ea typeface="Anova Bold" panose="020B0703020203020204" pitchFamily="34" charset="0"/>
                <a:cs typeface="Anova Light" panose="020B0403020203020204" pitchFamily="34" charset="0"/>
              </a:rPr>
              <a:t>Copyright © SAS Institute Inc. All rights reserved.</a:t>
            </a:r>
          </a:p>
        </p:txBody>
      </p:sp>
      <p:sp>
        <p:nvSpPr>
          <p:cNvPr id="3" name="Text Placeholder 2"/>
          <p:cNvSpPr>
            <a:spLocks noGrp="1"/>
          </p:cNvSpPr>
          <p:nvPr>
            <p:ph type="body" idx="1"/>
          </p:nvPr>
        </p:nvSpPr>
        <p:spPr>
          <a:xfrm>
            <a:off x="626216" y="1200150"/>
            <a:ext cx="7886700" cy="3432573"/>
          </a:xfrm>
          <a:prstGeom prst="rect">
            <a:avLst/>
          </a:prstGeom>
        </p:spPr>
        <p:txBody>
          <a:bodyPr vert="horz" lIns="0" tIns="0" rIns="0" bIns="0" rtlCol="0">
            <a:normAutofit/>
          </a:bodyPr>
          <a:lstStyle/>
          <a:p>
            <a:pPr lvl="0"/>
            <a:r>
              <a:rPr lang="en-US"/>
              <a:t>Click to Edit Text</a:t>
            </a:r>
          </a:p>
          <a:p>
            <a:pPr lvl="1"/>
            <a:r>
              <a:rPr lang="en-US"/>
              <a:t>Second level</a:t>
            </a:r>
          </a:p>
          <a:p>
            <a:pPr lvl="2"/>
            <a:r>
              <a:rPr lang="en-US"/>
              <a:t>Third level</a:t>
            </a:r>
          </a:p>
        </p:txBody>
      </p:sp>
      <p:sp>
        <p:nvSpPr>
          <p:cNvPr id="2" name="Title Placeholder 1"/>
          <p:cNvSpPr>
            <a:spLocks noGrp="1"/>
          </p:cNvSpPr>
          <p:nvPr>
            <p:ph type="title"/>
          </p:nvPr>
        </p:nvSpPr>
        <p:spPr>
          <a:xfrm>
            <a:off x="626216" y="355152"/>
            <a:ext cx="7886700" cy="387798"/>
          </a:xfrm>
          <a:prstGeom prst="rect">
            <a:avLst/>
          </a:prstGeom>
        </p:spPr>
        <p:txBody>
          <a:bodyPr vert="horz" lIns="0" tIns="0" rIns="0" bIns="0" rtlCol="0" anchor="ctr">
            <a:normAutofit/>
          </a:bodyPr>
          <a:lstStyle/>
          <a:p>
            <a:r>
              <a:rPr lang="en-US"/>
              <a:t>Click to Add Slide Title</a:t>
            </a:r>
          </a:p>
        </p:txBody>
      </p:sp>
      <p:pic>
        <p:nvPicPr>
          <p:cNvPr id="5" name="Picture 6">
            <a:extLst>
              <a:ext uri="{FF2B5EF4-FFF2-40B4-BE49-F238E27FC236}">
                <a16:creationId xmlns:a16="http://schemas.microsoft.com/office/drawing/2014/main" id="{DCAC5147-3BF8-9198-FA11-9363F87D0F14}"/>
              </a:ext>
            </a:extLst>
          </p:cNvPr>
          <p:cNvPicPr>
            <a:picLocks noChangeAspect="1"/>
          </p:cNvPicPr>
          <p:nvPr userDrawn="1"/>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8413079" y="4758272"/>
            <a:ext cx="556406" cy="230961"/>
          </a:xfrm>
          <a:prstGeom prst="rect">
            <a:avLst/>
          </a:prstGeom>
        </p:spPr>
      </p:pic>
    </p:spTree>
    <p:custDataLst>
      <p:tags r:id="rId24"/>
    </p:custDataLst>
    <p:extLst>
      <p:ext uri="{BB962C8B-B14F-4D97-AF65-F5344CB8AC3E}">
        <p14:creationId xmlns:p14="http://schemas.microsoft.com/office/powerpoint/2010/main" val="4069467366"/>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3949" r:id="rId12"/>
    <p:sldLayoutId id="2147483950" r:id="rId13"/>
    <p:sldLayoutId id="2147483990" r:id="rId14"/>
    <p:sldLayoutId id="2147483991" r:id="rId15"/>
    <p:sldLayoutId id="2147483992" r:id="rId16"/>
    <p:sldLayoutId id="2147483993" r:id="rId17"/>
    <p:sldLayoutId id="2147483994" r:id="rId18"/>
    <p:sldLayoutId id="2147483995" r:id="rId19"/>
    <p:sldLayoutId id="2147483996" r:id="rId20"/>
    <p:sldLayoutId id="2147483997" r:id="rId21"/>
    <p:sldLayoutId id="2147483998"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800" b="1" i="0" kern="1200">
          <a:solidFill>
            <a:schemeClr val="accent5"/>
          </a:solidFill>
          <a:latin typeface="Arial" panose="020B0604020202020204" pitchFamily="34" charset="0"/>
          <a:ea typeface="+mj-ea"/>
          <a:cs typeface="+mj-cs"/>
        </a:defRPr>
      </a:lvl1pPr>
    </p:titleStyle>
    <p:bodyStyle>
      <a:lvl1pPr marL="182880" indent="-182880" algn="l" defTabSz="685800" rtl="0" eaLnBrk="1" latinLnBrk="0" hangingPunct="1">
        <a:lnSpc>
          <a:spcPct val="85000"/>
        </a:lnSpc>
        <a:spcBef>
          <a:spcPts val="800"/>
        </a:spcBef>
        <a:buClr>
          <a:schemeClr val="accent5"/>
        </a:buClr>
        <a:buFont typeface="Anova Light" panose="020B0403020203020204" pitchFamily="34" charset="0"/>
        <a:buChar char="•"/>
        <a:defRPr sz="1800" b="0" i="0" kern="1200">
          <a:solidFill>
            <a:schemeClr val="tx1"/>
          </a:solidFill>
          <a:latin typeface="+mn-lt"/>
          <a:ea typeface="+mn-ea"/>
          <a:cs typeface="+mn-cs"/>
        </a:defRPr>
      </a:lvl1pPr>
      <a:lvl2pPr marL="365760" indent="-182880" algn="l" defTabSz="685800" rtl="0" eaLnBrk="1" latinLnBrk="0" hangingPunct="1">
        <a:lnSpc>
          <a:spcPct val="85000"/>
        </a:lnSpc>
        <a:spcBef>
          <a:spcPts val="800"/>
        </a:spcBef>
        <a:buClr>
          <a:schemeClr val="accent5"/>
        </a:buClr>
        <a:buFont typeface="Anova Light" panose="020B0403020203020204" pitchFamily="34" charset="0"/>
        <a:buChar char="–"/>
        <a:defRPr sz="1400" b="0" i="0" kern="1200">
          <a:solidFill>
            <a:schemeClr val="tx1"/>
          </a:solidFill>
          <a:latin typeface="+mn-lt"/>
          <a:ea typeface="+mn-ea"/>
          <a:cs typeface="+mn-cs"/>
        </a:defRPr>
      </a:lvl2pPr>
      <a:lvl3pPr marL="548640" indent="-182880" algn="l" defTabSz="685800" rtl="0" eaLnBrk="1" latinLnBrk="0" hangingPunct="1">
        <a:lnSpc>
          <a:spcPct val="85000"/>
        </a:lnSpc>
        <a:spcBef>
          <a:spcPts val="800"/>
        </a:spcBef>
        <a:buClr>
          <a:schemeClr val="accent5"/>
        </a:buClr>
        <a:buFont typeface="Anova Light" panose="020B0403020203020204" pitchFamily="34" charset="0"/>
        <a:buChar char="•"/>
        <a:defRPr sz="12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TextBox 4">
            <a:extLst>
              <a:ext uri="{FF2B5EF4-FFF2-40B4-BE49-F238E27FC236}">
                <a16:creationId xmlns:a16="http://schemas.microsoft.com/office/drawing/2014/main" id="{1E37FEA7-CA51-4399-92F6-AB705B7FF650}"/>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
        <p:nvSpPr>
          <p:cNvPr id="3" name="Text Placeholder 2"/>
          <p:cNvSpPr>
            <a:spLocks noGrp="1"/>
          </p:cNvSpPr>
          <p:nvPr>
            <p:ph type="body" idx="1"/>
          </p:nvPr>
        </p:nvSpPr>
        <p:spPr>
          <a:xfrm>
            <a:off x="626216" y="1551169"/>
            <a:ext cx="7886700" cy="3081554"/>
          </a:xfrm>
          <a:prstGeom prst="rect">
            <a:avLst/>
          </a:prstGeom>
        </p:spPr>
        <p:txBody>
          <a:bodyPr vert="horz" lIns="0" tIns="0" rIns="0" bIns="0" rtlCol="0">
            <a:normAutofit/>
          </a:bodyPr>
          <a:lstStyle/>
          <a:p>
            <a:pPr lvl="0"/>
            <a:r>
              <a:rPr lang="en-US"/>
              <a:t>Click to Edit Text</a:t>
            </a:r>
          </a:p>
          <a:p>
            <a:pPr lvl="1"/>
            <a:r>
              <a:rPr lang="en-US"/>
              <a:t>Second level</a:t>
            </a:r>
          </a:p>
          <a:p>
            <a:pPr lvl="2"/>
            <a:r>
              <a:rPr lang="en-US"/>
              <a:t>Third level</a:t>
            </a:r>
          </a:p>
        </p:txBody>
      </p:sp>
      <p:sp>
        <p:nvSpPr>
          <p:cNvPr id="2" name="Title Placeholder 1"/>
          <p:cNvSpPr>
            <a:spLocks noGrp="1"/>
          </p:cNvSpPr>
          <p:nvPr>
            <p:ph type="title"/>
          </p:nvPr>
        </p:nvSpPr>
        <p:spPr>
          <a:xfrm>
            <a:off x="626216" y="566946"/>
            <a:ext cx="7886700" cy="387798"/>
          </a:xfrm>
          <a:prstGeom prst="rect">
            <a:avLst/>
          </a:prstGeom>
        </p:spPr>
        <p:txBody>
          <a:bodyPr vert="horz" lIns="0" tIns="0" rIns="0" bIns="0" rtlCol="0" anchor="ctr">
            <a:normAutofit/>
          </a:bodyPr>
          <a:lstStyle/>
          <a:p>
            <a:r>
              <a:rPr lang="en-US"/>
              <a:t>Click to Add Slide Title</a:t>
            </a:r>
          </a:p>
        </p:txBody>
      </p:sp>
      <p:pic>
        <p:nvPicPr>
          <p:cNvPr id="5" name="Picture 6">
            <a:extLst>
              <a:ext uri="{FF2B5EF4-FFF2-40B4-BE49-F238E27FC236}">
                <a16:creationId xmlns:a16="http://schemas.microsoft.com/office/drawing/2014/main" id="{DCAC5147-3BF8-9198-FA11-9363F87D0F1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8413079" y="4758272"/>
            <a:ext cx="556406" cy="230961"/>
          </a:xfrm>
          <a:prstGeom prst="rect">
            <a:avLst/>
          </a:prstGeom>
        </p:spPr>
      </p:pic>
    </p:spTree>
    <p:custDataLst>
      <p:tags r:id="rId13"/>
    </p:custDataLst>
    <p:extLst>
      <p:ext uri="{BB962C8B-B14F-4D97-AF65-F5344CB8AC3E}">
        <p14:creationId xmlns:p14="http://schemas.microsoft.com/office/powerpoint/2010/main" val="2827374246"/>
      </p:ext>
    </p:extLst>
  </p:cSld>
  <p:clrMap bg1="lt1" tx1="dk1" bg2="lt2" tx2="dk2" accent1="accent1" accent2="accent2" accent3="accent3" accent4="accent4" accent5="accent5" accent6="accent6" hlink="hlink" folHlink="folHlink"/>
  <p:sldLayoutIdLst>
    <p:sldLayoutId id="2147483966" r:id="rId1"/>
    <p:sldLayoutId id="2147483967" r:id="rId2"/>
    <p:sldLayoutId id="2147483968" r:id="rId3"/>
    <p:sldLayoutId id="2147483969" r:id="rId4"/>
    <p:sldLayoutId id="2147483970" r:id="rId5"/>
    <p:sldLayoutId id="2147483971" r:id="rId6"/>
    <p:sldLayoutId id="2147483972" r:id="rId7"/>
    <p:sldLayoutId id="2147483973" r:id="rId8"/>
    <p:sldLayoutId id="2147483974" r:id="rId9"/>
    <p:sldLayoutId id="2147483975" r:id="rId10"/>
    <p:sldLayoutId id="2147483976"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800" b="1" i="0" kern="1200">
          <a:solidFill>
            <a:schemeClr val="accent5"/>
          </a:solidFill>
          <a:latin typeface="Anova Bold" panose="020B0503020203020204" pitchFamily="34" charset="0"/>
          <a:ea typeface="+mj-ea"/>
          <a:cs typeface="+mj-cs"/>
        </a:defRPr>
      </a:lvl1pPr>
    </p:titleStyle>
    <p:bodyStyle>
      <a:lvl1pPr marL="182880" indent="-182880" algn="l" defTabSz="685800" rtl="0" eaLnBrk="1" latinLnBrk="0" hangingPunct="1">
        <a:lnSpc>
          <a:spcPct val="85000"/>
        </a:lnSpc>
        <a:spcBef>
          <a:spcPts val="800"/>
        </a:spcBef>
        <a:buClr>
          <a:schemeClr val="accent5"/>
        </a:buClr>
        <a:buFont typeface="Arial" panose="020B0604020202020204" pitchFamily="34" charset="0"/>
        <a:buChar char="•"/>
        <a:defRPr sz="1800" b="0" i="0" kern="1200">
          <a:solidFill>
            <a:schemeClr val="accent4"/>
          </a:solidFill>
          <a:latin typeface="+mn-lt"/>
          <a:ea typeface="+mn-ea"/>
          <a:cs typeface="+mn-cs"/>
        </a:defRPr>
      </a:lvl1pPr>
      <a:lvl2pPr marL="365760" indent="-182880" algn="l" defTabSz="685800" rtl="0" eaLnBrk="1" latinLnBrk="0" hangingPunct="1">
        <a:lnSpc>
          <a:spcPct val="85000"/>
        </a:lnSpc>
        <a:spcBef>
          <a:spcPts val="800"/>
        </a:spcBef>
        <a:buClr>
          <a:schemeClr val="accent5"/>
        </a:buClr>
        <a:buFont typeface="Calibri Light" panose="020F0302020204030204" pitchFamily="34" charset="0"/>
        <a:buChar char="–"/>
        <a:defRPr sz="1400" b="0" i="0" kern="1200">
          <a:solidFill>
            <a:schemeClr val="accent4"/>
          </a:solidFill>
          <a:latin typeface="+mn-lt"/>
          <a:ea typeface="+mn-ea"/>
          <a:cs typeface="+mn-cs"/>
        </a:defRPr>
      </a:lvl2pPr>
      <a:lvl3pPr marL="548640" indent="-182880" algn="l" defTabSz="685800" rtl="0" eaLnBrk="1" latinLnBrk="0" hangingPunct="1">
        <a:lnSpc>
          <a:spcPct val="85000"/>
        </a:lnSpc>
        <a:spcBef>
          <a:spcPts val="800"/>
        </a:spcBef>
        <a:buClr>
          <a:schemeClr val="accent5"/>
        </a:buClr>
        <a:buFont typeface="Arial" panose="020B0604020202020204" pitchFamily="34" charset="0"/>
        <a:buChar char="•"/>
        <a:defRPr sz="1200" b="0" i="0" kern="1200">
          <a:solidFill>
            <a:schemeClr val="accent4"/>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TextBox 4">
            <a:extLst>
              <a:ext uri="{FF2B5EF4-FFF2-40B4-BE49-F238E27FC236}">
                <a16:creationId xmlns:a16="http://schemas.microsoft.com/office/drawing/2014/main" id="{1E37FEA7-CA51-4399-92F6-AB705B7FF650}"/>
              </a:ext>
            </a:extLst>
          </p:cNvPr>
          <p:cNvSpPr txBox="1"/>
          <p:nvPr/>
        </p:nvSpPr>
        <p:spPr>
          <a:xfrm>
            <a:off x="626216" y="4881511"/>
            <a:ext cx="2514600" cy="169277"/>
          </a:xfrm>
          <a:prstGeom prst="rect">
            <a:avLst/>
          </a:prstGeom>
          <a:noFill/>
        </p:spPr>
        <p:txBody>
          <a:bodyPr wrap="square" lIns="0" anchor="b" anchorCtr="0">
            <a:spAutoFit/>
          </a:bodyPr>
          <a:lstStyle/>
          <a:p>
            <a:pPr marL="0" marR="0" lvl="0" indent="0" algn="l" defTabSz="274313" rtl="0" eaLnBrk="0" fontAlgn="auto" latinLnBrk="0" hangingPunct="0">
              <a:lnSpc>
                <a:spcPct val="100000"/>
              </a:lnSpc>
              <a:spcBef>
                <a:spcPts val="0"/>
              </a:spcBef>
              <a:spcAft>
                <a:spcPts val="0"/>
              </a:spcAft>
              <a:buClrTx/>
              <a:buSzTx/>
              <a:buFontTx/>
              <a:buNone/>
              <a:tabLst/>
              <a:defRPr/>
            </a:pPr>
            <a:r>
              <a:rPr kumimoji="0" lang="en-US" sz="500" b="0" i="0" u="none" strike="noStrike" kern="300" cap="none" spc="50" normalizeH="0" baseline="0" noProof="0">
                <a:ln>
                  <a:noFill/>
                </a:ln>
                <a:solidFill>
                  <a:schemeClr val="accent5"/>
                </a:solidFill>
                <a:effectLst/>
                <a:uLnTx/>
                <a:uFillTx/>
                <a:latin typeface="Anova Light" panose="020B0403020203020204" pitchFamily="34" charset="0"/>
                <a:ea typeface="Calibri" charset="0"/>
                <a:cs typeface="Arial" panose="020B0604020202020204" pitchFamily="34" charset="0"/>
              </a:rPr>
              <a:t>Copyright © SAS Institute Inc. All rights reserved.</a:t>
            </a:r>
          </a:p>
        </p:txBody>
      </p:sp>
      <p:sp>
        <p:nvSpPr>
          <p:cNvPr id="3" name="Text Placeholder 2"/>
          <p:cNvSpPr>
            <a:spLocks noGrp="1"/>
          </p:cNvSpPr>
          <p:nvPr>
            <p:ph type="body" idx="1"/>
          </p:nvPr>
        </p:nvSpPr>
        <p:spPr>
          <a:xfrm>
            <a:off x="626216" y="1551169"/>
            <a:ext cx="7886700" cy="3081554"/>
          </a:xfrm>
          <a:prstGeom prst="rect">
            <a:avLst/>
          </a:prstGeom>
        </p:spPr>
        <p:txBody>
          <a:bodyPr vert="horz" lIns="0" tIns="0" rIns="0" bIns="0" rtlCol="0">
            <a:normAutofit/>
          </a:bodyPr>
          <a:lstStyle/>
          <a:p>
            <a:pPr lvl="0"/>
            <a:r>
              <a:rPr lang="en-US"/>
              <a:t>Click to Edit Text</a:t>
            </a:r>
          </a:p>
          <a:p>
            <a:pPr lvl="1"/>
            <a:r>
              <a:rPr lang="en-US"/>
              <a:t>Second level</a:t>
            </a:r>
          </a:p>
          <a:p>
            <a:pPr lvl="2"/>
            <a:r>
              <a:rPr lang="en-US"/>
              <a:t>Third level</a:t>
            </a:r>
          </a:p>
        </p:txBody>
      </p:sp>
      <p:sp>
        <p:nvSpPr>
          <p:cNvPr id="2" name="Title Placeholder 1"/>
          <p:cNvSpPr>
            <a:spLocks noGrp="1"/>
          </p:cNvSpPr>
          <p:nvPr>
            <p:ph type="title"/>
          </p:nvPr>
        </p:nvSpPr>
        <p:spPr>
          <a:xfrm>
            <a:off x="626216" y="566946"/>
            <a:ext cx="7886700" cy="387798"/>
          </a:xfrm>
          <a:prstGeom prst="rect">
            <a:avLst/>
          </a:prstGeom>
        </p:spPr>
        <p:txBody>
          <a:bodyPr vert="horz" lIns="0" tIns="0" rIns="0" bIns="0" rtlCol="0" anchor="ctr">
            <a:normAutofit/>
          </a:bodyPr>
          <a:lstStyle/>
          <a:p>
            <a:r>
              <a:rPr lang="en-US"/>
              <a:t>Click to Add Slide Title</a:t>
            </a:r>
          </a:p>
        </p:txBody>
      </p:sp>
      <p:pic>
        <p:nvPicPr>
          <p:cNvPr id="5" name="Picture 6">
            <a:extLst>
              <a:ext uri="{FF2B5EF4-FFF2-40B4-BE49-F238E27FC236}">
                <a16:creationId xmlns:a16="http://schemas.microsoft.com/office/drawing/2014/main" id="{DCAC5147-3BF8-9198-FA11-9363F87D0F1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8413079" y="4758272"/>
            <a:ext cx="556406" cy="230961"/>
          </a:xfrm>
          <a:prstGeom prst="rect">
            <a:avLst/>
          </a:prstGeom>
        </p:spPr>
      </p:pic>
    </p:spTree>
    <p:custDataLst>
      <p:tags r:id="rId13"/>
    </p:custDataLst>
    <p:extLst>
      <p:ext uri="{BB962C8B-B14F-4D97-AF65-F5344CB8AC3E}">
        <p14:creationId xmlns:p14="http://schemas.microsoft.com/office/powerpoint/2010/main" val="2779059718"/>
      </p:ext>
    </p:extLst>
  </p:cSld>
  <p:clrMap bg1="lt1" tx1="dk1" bg2="lt2" tx2="dk2" accent1="accent1" accent2="accent2" accent3="accent3" accent4="accent4" accent5="accent5" accent6="accent6" hlink="hlink" folHlink="folHlink"/>
  <p:sldLayoutIdLst>
    <p:sldLayoutId id="2147483978" r:id="rId1"/>
    <p:sldLayoutId id="2147483979" r:id="rId2"/>
    <p:sldLayoutId id="2147483980" r:id="rId3"/>
    <p:sldLayoutId id="2147483981" r:id="rId4"/>
    <p:sldLayoutId id="2147483982" r:id="rId5"/>
    <p:sldLayoutId id="2147483983" r:id="rId6"/>
    <p:sldLayoutId id="2147483984" r:id="rId7"/>
    <p:sldLayoutId id="2147483985" r:id="rId8"/>
    <p:sldLayoutId id="2147483986" r:id="rId9"/>
    <p:sldLayoutId id="2147483987" r:id="rId10"/>
    <p:sldLayoutId id="214748398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800" b="1" i="0" kern="1200">
          <a:solidFill>
            <a:schemeClr val="accent5"/>
          </a:solidFill>
          <a:latin typeface="Anova Bold" panose="020B0503020203020204" pitchFamily="34" charset="0"/>
          <a:ea typeface="+mj-ea"/>
          <a:cs typeface="+mj-cs"/>
        </a:defRPr>
      </a:lvl1pPr>
    </p:titleStyle>
    <p:bodyStyle>
      <a:lvl1pPr marL="182880" indent="-182880" algn="l" defTabSz="685800" rtl="0" eaLnBrk="1" latinLnBrk="0" hangingPunct="1">
        <a:lnSpc>
          <a:spcPct val="85000"/>
        </a:lnSpc>
        <a:spcBef>
          <a:spcPts val="800"/>
        </a:spcBef>
        <a:buClr>
          <a:schemeClr val="accent5"/>
        </a:buClr>
        <a:buFont typeface="Arial" panose="020B0604020202020204" pitchFamily="34" charset="0"/>
        <a:buChar char="•"/>
        <a:defRPr sz="1800" b="0" i="0" kern="1200">
          <a:solidFill>
            <a:schemeClr val="tx1"/>
          </a:solidFill>
          <a:latin typeface="+mn-lt"/>
          <a:ea typeface="+mn-ea"/>
          <a:cs typeface="+mn-cs"/>
        </a:defRPr>
      </a:lvl1pPr>
      <a:lvl2pPr marL="365760" indent="-182880" algn="l" defTabSz="685800" rtl="0" eaLnBrk="1" latinLnBrk="0" hangingPunct="1">
        <a:lnSpc>
          <a:spcPct val="85000"/>
        </a:lnSpc>
        <a:spcBef>
          <a:spcPts val="800"/>
        </a:spcBef>
        <a:buClr>
          <a:schemeClr val="accent5"/>
        </a:buClr>
        <a:buFont typeface="Calibri Light" panose="020F0302020204030204" pitchFamily="34" charset="0"/>
        <a:buChar char="–"/>
        <a:defRPr sz="1400" b="0" i="0" kern="1200">
          <a:solidFill>
            <a:schemeClr val="tx1"/>
          </a:solidFill>
          <a:latin typeface="+mn-lt"/>
          <a:ea typeface="+mn-ea"/>
          <a:cs typeface="+mn-cs"/>
        </a:defRPr>
      </a:lvl2pPr>
      <a:lvl3pPr marL="548640" indent="-182880" algn="l" defTabSz="685800" rtl="0" eaLnBrk="1" latinLnBrk="0" hangingPunct="1">
        <a:lnSpc>
          <a:spcPct val="85000"/>
        </a:lnSpc>
        <a:spcBef>
          <a:spcPts val="800"/>
        </a:spcBef>
        <a:buClr>
          <a:schemeClr val="accent5"/>
        </a:buClr>
        <a:buFont typeface="Arial" panose="020B0604020202020204" pitchFamily="34" charset="0"/>
        <a:buChar char="•"/>
        <a:defRPr sz="12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8650" y="822959"/>
            <a:ext cx="7886700" cy="3840480"/>
          </a:xfrm>
          <a:prstGeom prst="rect">
            <a:avLst/>
          </a:prstGeom>
        </p:spPr>
        <p:txBody>
          <a:bodyPr vert="horz" lIns="0" tIns="0" rIns="0" bIns="0" rtlCol="0">
            <a:noAutofit/>
          </a:bodyPr>
          <a:lstStyle/>
          <a:p>
            <a:pPr lvl="0"/>
            <a:r>
              <a:rPr lang="en-US"/>
              <a:t>Click to Edit Text</a:t>
            </a:r>
          </a:p>
          <a:p>
            <a:pPr lvl="1"/>
            <a:r>
              <a:rPr lang="en-US"/>
              <a:t>Second level</a:t>
            </a:r>
          </a:p>
          <a:p>
            <a:pPr lvl="2"/>
            <a:r>
              <a:rPr lang="en-US"/>
              <a:t>Third level</a:t>
            </a:r>
          </a:p>
        </p:txBody>
      </p:sp>
      <p:sp>
        <p:nvSpPr>
          <p:cNvPr id="2" name="Title Placeholder 1"/>
          <p:cNvSpPr>
            <a:spLocks noGrp="1"/>
          </p:cNvSpPr>
          <p:nvPr>
            <p:ph type="title"/>
          </p:nvPr>
        </p:nvSpPr>
        <p:spPr>
          <a:xfrm>
            <a:off x="628650" y="355152"/>
            <a:ext cx="7886700" cy="302073"/>
          </a:xfrm>
          <a:prstGeom prst="rect">
            <a:avLst/>
          </a:prstGeom>
        </p:spPr>
        <p:txBody>
          <a:bodyPr vert="horz" lIns="0" tIns="0" rIns="0" bIns="0" rtlCol="0" anchor="ctr">
            <a:noAutofit/>
          </a:bodyPr>
          <a:lstStyle/>
          <a:p>
            <a:r>
              <a:rPr lang="en-US"/>
              <a:t>Click to Add Slide Title</a:t>
            </a:r>
          </a:p>
        </p:txBody>
      </p:sp>
    </p:spTree>
    <p:custDataLst>
      <p:tags r:id="rId23"/>
    </p:custDataLst>
    <p:extLst>
      <p:ext uri="{BB962C8B-B14F-4D97-AF65-F5344CB8AC3E}">
        <p14:creationId xmlns:p14="http://schemas.microsoft.com/office/powerpoint/2010/main" val="3604370804"/>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5" r:id="rId14"/>
    <p:sldLayoutId id="2147484016" r:id="rId15"/>
    <p:sldLayoutId id="2147484017" r:id="rId16"/>
    <p:sldLayoutId id="2147484018" r:id="rId17"/>
    <p:sldLayoutId id="2147484019" r:id="rId18"/>
    <p:sldLayoutId id="2147484020" r:id="rId19"/>
    <p:sldLayoutId id="2147484021" r:id="rId20"/>
    <p:sldLayoutId id="2147484022"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sz="2000" b="0" i="0" kern="1200">
          <a:solidFill>
            <a:schemeClr val="accent5">
              <a:lumMod val="75000"/>
            </a:schemeClr>
          </a:solidFill>
          <a:latin typeface="Anova Bold" panose="020B0503020203020204" pitchFamily="34" charset="0"/>
          <a:ea typeface="+mj-ea"/>
          <a:cs typeface="+mj-cs"/>
        </a:defRPr>
      </a:lvl1pPr>
    </p:titleStyle>
    <p:bodyStyle>
      <a:lvl1pPr marL="0" indent="0" algn="l" defTabSz="685800" rtl="0" eaLnBrk="1" latinLnBrk="0" hangingPunct="1">
        <a:lnSpc>
          <a:spcPct val="100000"/>
        </a:lnSpc>
        <a:spcBef>
          <a:spcPts val="600"/>
        </a:spcBef>
        <a:spcAft>
          <a:spcPts val="300"/>
        </a:spcAft>
        <a:buClr>
          <a:schemeClr val="accent5"/>
        </a:buClr>
        <a:buFont typeface="Anova Light" panose="020B0403020203020204" pitchFamily="34" charset="0"/>
        <a:buNone/>
        <a:defRPr sz="1800" b="0" i="0" kern="1200">
          <a:solidFill>
            <a:schemeClr val="tx1"/>
          </a:solidFill>
          <a:latin typeface="+mn-lt"/>
          <a:ea typeface="+mn-ea"/>
          <a:cs typeface="+mn-cs"/>
        </a:defRPr>
      </a:lvl1pPr>
      <a:lvl2pPr marL="365760" indent="-182880" algn="l" defTabSz="685800" rtl="0" eaLnBrk="1" latinLnBrk="0" hangingPunct="1">
        <a:lnSpc>
          <a:spcPct val="100000"/>
        </a:lnSpc>
        <a:spcBef>
          <a:spcPts val="600"/>
        </a:spcBef>
        <a:spcAft>
          <a:spcPts val="300"/>
        </a:spcAft>
        <a:buClr>
          <a:schemeClr val="accent5"/>
        </a:buClr>
        <a:buFont typeface="Anova Light" panose="020B0403020203020204" pitchFamily="34" charset="0"/>
        <a:buChar char="•"/>
        <a:defRPr sz="1600" b="0" i="0" kern="1200">
          <a:solidFill>
            <a:schemeClr val="tx1"/>
          </a:solidFill>
          <a:latin typeface="+mn-lt"/>
          <a:ea typeface="+mn-ea"/>
          <a:cs typeface="+mn-cs"/>
        </a:defRPr>
      </a:lvl2pPr>
      <a:lvl3pPr marL="548640" indent="-182880" algn="l" defTabSz="685800" rtl="0" eaLnBrk="1" latinLnBrk="0" hangingPunct="1">
        <a:lnSpc>
          <a:spcPct val="100000"/>
        </a:lnSpc>
        <a:spcBef>
          <a:spcPts val="600"/>
        </a:spcBef>
        <a:spcAft>
          <a:spcPts val="300"/>
        </a:spcAft>
        <a:buClr>
          <a:schemeClr val="accent5"/>
        </a:buClr>
        <a:buFont typeface="Anova Light" panose="020B0604020202020204" charset="0"/>
        <a:buChar char="–"/>
        <a:defRPr sz="16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1.xml"/></Relationships>
</file>

<file path=ppt/slides/_rels/slide1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xml"/><Relationship Id="rId1" Type="http://schemas.openxmlformats.org/officeDocument/2006/relationships/slideLayout" Target="../slideLayouts/slideLayout173.xml"/><Relationship Id="rId4" Type="http://schemas.openxmlformats.org/officeDocument/2006/relationships/image" Target="../media/image77.svg"/></Relationships>
</file>

<file path=ppt/slides/_rels/slide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173.xml"/><Relationship Id="rId4" Type="http://schemas.openxmlformats.org/officeDocument/2006/relationships/image" Target="../media/image79.svg"/></Relationships>
</file>

<file path=ppt/slides/_rels/slide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173.xml"/><Relationship Id="rId4" Type="http://schemas.openxmlformats.org/officeDocument/2006/relationships/image" Target="../media/image81.svg"/></Relationships>
</file>

<file path=ppt/slides/_rels/slide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9.xml"/><Relationship Id="rId1" Type="http://schemas.openxmlformats.org/officeDocument/2006/relationships/slideLayout" Target="../slideLayouts/slideLayout173.xml"/><Relationship Id="rId4" Type="http://schemas.openxmlformats.org/officeDocument/2006/relationships/image" Target="../media/image83.sv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0.xml"/><Relationship Id="rId1" Type="http://schemas.openxmlformats.org/officeDocument/2006/relationships/slideLayout" Target="../slideLayouts/slideLayout180.xml"/><Relationship Id="rId4" Type="http://schemas.openxmlformats.org/officeDocument/2006/relationships/image" Target="../media/image77.svg"/></Relationships>
</file>

<file path=ppt/slides/_rels/slide1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173.xml"/><Relationship Id="rId4" Type="http://schemas.openxmlformats.org/officeDocument/2006/relationships/image" Target="../media/image77.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86.svg"/><Relationship Id="rId2" Type="http://schemas.openxmlformats.org/officeDocument/2006/relationships/slideLayout" Target="../slideLayouts/slideLayout182.xml"/><Relationship Id="rId1" Type="http://schemas.openxmlformats.org/officeDocument/2006/relationships/tags" Target="../tags/tag189.xml"/><Relationship Id="rId6" Type="http://schemas.openxmlformats.org/officeDocument/2006/relationships/image" Target="../media/image85.png"/><Relationship Id="rId5" Type="http://schemas.microsoft.com/office/2007/relationships/hdphoto" Target="../media/hdphoto3.wdp"/><Relationship Id="rId4" Type="http://schemas.openxmlformats.org/officeDocument/2006/relationships/image" Target="../media/image8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86.svg"/><Relationship Id="rId2" Type="http://schemas.openxmlformats.org/officeDocument/2006/relationships/slideLayout" Target="../slideLayouts/slideLayout173.xml"/><Relationship Id="rId1" Type="http://schemas.openxmlformats.org/officeDocument/2006/relationships/tags" Target="../tags/tag190.xml"/><Relationship Id="rId6" Type="http://schemas.openxmlformats.org/officeDocument/2006/relationships/image" Target="../media/image85.png"/><Relationship Id="rId5" Type="http://schemas.openxmlformats.org/officeDocument/2006/relationships/image" Target="../media/image88.svg"/><Relationship Id="rId4" Type="http://schemas.openxmlformats.org/officeDocument/2006/relationships/image" Target="../media/image87.png"/></Relationships>
</file>

<file path=ppt/slides/_rels/slide1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xml"/><Relationship Id="rId1" Type="http://schemas.openxmlformats.org/officeDocument/2006/relationships/slideLayout" Target="../slideLayouts/slideLayout183.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image" Target="../media/image90.sv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72.xml"/><Relationship Id="rId1" Type="http://schemas.openxmlformats.org/officeDocument/2006/relationships/tags" Target="../tags/tag184.xml"/></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6.xml"/><Relationship Id="rId1" Type="http://schemas.openxmlformats.org/officeDocument/2006/relationships/slideLayout" Target="../slideLayouts/slideLayout173.xml"/><Relationship Id="rId4" Type="http://schemas.openxmlformats.org/officeDocument/2006/relationships/image" Target="../media/image77.svg"/></Relationships>
</file>

<file path=ppt/slides/_rels/slide2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7.xml"/><Relationship Id="rId1" Type="http://schemas.openxmlformats.org/officeDocument/2006/relationships/slideLayout" Target="../slideLayouts/slideLayout173.xml"/><Relationship Id="rId4" Type="http://schemas.openxmlformats.org/officeDocument/2006/relationships/image" Target="../media/image77.svg"/></Relationships>
</file>

<file path=ppt/slides/_rels/slide2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173.xml"/><Relationship Id="rId4" Type="http://schemas.openxmlformats.org/officeDocument/2006/relationships/image" Target="../media/image77.sv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73.xml"/><Relationship Id="rId1" Type="http://schemas.openxmlformats.org/officeDocument/2006/relationships/tags" Target="../tags/tag19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73.xml"/><Relationship Id="rId1" Type="http://schemas.openxmlformats.org/officeDocument/2006/relationships/tags" Target="../tags/tag19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82.xml"/><Relationship Id="rId1" Type="http://schemas.openxmlformats.org/officeDocument/2006/relationships/tags" Target="../tags/tag19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73.xml"/><Relationship Id="rId1" Type="http://schemas.openxmlformats.org/officeDocument/2006/relationships/tags" Target="../tags/tag194.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82.xml"/><Relationship Id="rId1" Type="http://schemas.openxmlformats.org/officeDocument/2006/relationships/tags" Target="../tags/tag195.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82.xml"/><Relationship Id="rId1" Type="http://schemas.openxmlformats.org/officeDocument/2006/relationships/tags" Target="../tags/tag19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2.xml"/><Relationship Id="rId1" Type="http://schemas.openxmlformats.org/officeDocument/2006/relationships/tags" Target="../tags/tag19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74.xml"/><Relationship Id="rId1" Type="http://schemas.openxmlformats.org/officeDocument/2006/relationships/tags" Target="../tags/tag185.xml"/><Relationship Id="rId5" Type="http://schemas.openxmlformats.org/officeDocument/2006/relationships/hyperlink" Target="http://www.sas.com/academics" TargetMode="External"/><Relationship Id="rId4" Type="http://schemas.openxmlformats.org/officeDocument/2006/relationships/image" Target="../media/image67.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73.xml"/><Relationship Id="rId1" Type="http://schemas.openxmlformats.org/officeDocument/2006/relationships/tags" Target="../tags/tag19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2.xml"/><Relationship Id="rId1" Type="http://schemas.openxmlformats.org/officeDocument/2006/relationships/tags" Target="../tags/tag19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7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80.xml"/><Relationship Id="rId1" Type="http://schemas.openxmlformats.org/officeDocument/2006/relationships/tags" Target="../tags/tag200.xml"/><Relationship Id="rId5" Type="http://schemas.openxmlformats.org/officeDocument/2006/relationships/image" Target="../media/image94.svg"/><Relationship Id="rId4" Type="http://schemas.openxmlformats.org/officeDocument/2006/relationships/image" Target="../media/image9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84.xml"/><Relationship Id="rId1" Type="http://schemas.openxmlformats.org/officeDocument/2006/relationships/tags" Target="../tags/tag20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84.xml"/><Relationship Id="rId1" Type="http://schemas.openxmlformats.org/officeDocument/2006/relationships/tags" Target="../tags/tag20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84.xml"/><Relationship Id="rId1" Type="http://schemas.openxmlformats.org/officeDocument/2006/relationships/tags" Target="../tags/tag203.xml"/><Relationship Id="rId5" Type="http://schemas.openxmlformats.org/officeDocument/2006/relationships/image" Target="../media/image94.svg"/><Relationship Id="rId4" Type="http://schemas.openxmlformats.org/officeDocument/2006/relationships/image" Target="../media/image9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84.xml"/><Relationship Id="rId1" Type="http://schemas.openxmlformats.org/officeDocument/2006/relationships/tags" Target="../tags/tag20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84.xml"/><Relationship Id="rId1" Type="http://schemas.openxmlformats.org/officeDocument/2006/relationships/tags" Target="../tags/tag205.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84.xml"/><Relationship Id="rId1" Type="http://schemas.openxmlformats.org/officeDocument/2006/relationships/tags" Target="../tags/tag20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74.xml"/><Relationship Id="rId1" Type="http://schemas.openxmlformats.org/officeDocument/2006/relationships/tags" Target="../tags/tag186.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6.xml"/><Relationship Id="rId1" Type="http://schemas.openxmlformats.org/officeDocument/2006/relationships/slideLayout" Target="../slideLayouts/slideLayout18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80.xml"/><Relationship Id="rId1" Type="http://schemas.openxmlformats.org/officeDocument/2006/relationships/tags" Target="../tags/tag207.xml"/><Relationship Id="rId6" Type="http://schemas.openxmlformats.org/officeDocument/2006/relationships/hyperlink" Target="https://learn.sas.com/course/view.php?id=6443" TargetMode="External"/><Relationship Id="rId5" Type="http://schemas.openxmlformats.org/officeDocument/2006/relationships/image" Target="../media/image106.png"/><Relationship Id="rId4" Type="http://schemas.openxmlformats.org/officeDocument/2006/relationships/image" Target="../media/image105.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80.xml"/><Relationship Id="rId1" Type="http://schemas.openxmlformats.org/officeDocument/2006/relationships/tags" Target="../tags/tag208.xml"/><Relationship Id="rId6" Type="http://schemas.openxmlformats.org/officeDocument/2006/relationships/hyperlink" Target="https://learn.sas.com/course/view.php?id=6443" TargetMode="External"/><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3" Type="http://schemas.openxmlformats.org/officeDocument/2006/relationships/image" Target="../media/image107.png"/><Relationship Id="rId2" Type="http://schemas.microsoft.com/office/2018/10/relationships/comments" Target="../comments/modernComment_7FFFF0A0_6205DBCB.xml"/><Relationship Id="rId1" Type="http://schemas.openxmlformats.org/officeDocument/2006/relationships/slideLayout" Target="../slideLayouts/slideLayout173.xml"/></Relationships>
</file>

<file path=ppt/slides/_rels/slide44.xml.rels><?xml version="1.0" encoding="UTF-8" standalone="yes"?>
<Relationships xmlns="http://schemas.openxmlformats.org/package/2006/relationships"><Relationship Id="rId3" Type="http://schemas.microsoft.com/office/2018/10/relationships/comments" Target="../comments/modernComment_7BBF5794_2F3F430.xml"/><Relationship Id="rId2" Type="http://schemas.openxmlformats.org/officeDocument/2006/relationships/notesSlide" Target="../notesSlides/notesSlide39.xml"/><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8" Type="http://schemas.openxmlformats.org/officeDocument/2006/relationships/image" Target="../media/image113.svg"/><Relationship Id="rId3" Type="http://schemas.openxmlformats.org/officeDocument/2006/relationships/image" Target="../media/image108.emf"/><Relationship Id="rId7" Type="http://schemas.openxmlformats.org/officeDocument/2006/relationships/image" Target="../media/image112.png"/><Relationship Id="rId2" Type="http://schemas.openxmlformats.org/officeDocument/2006/relationships/notesSlide" Target="../notesSlides/notesSlide40.xml"/><Relationship Id="rId1" Type="http://schemas.openxmlformats.org/officeDocument/2006/relationships/slideLayout" Target="../slideLayouts/slideLayout34.xml"/><Relationship Id="rId6" Type="http://schemas.openxmlformats.org/officeDocument/2006/relationships/image" Target="../media/image111.png"/><Relationship Id="rId11" Type="http://schemas.openxmlformats.org/officeDocument/2006/relationships/hyperlink" Target="http://www.sas.com/wfl" TargetMode="External"/><Relationship Id="rId5" Type="http://schemas.openxmlformats.org/officeDocument/2006/relationships/image" Target="../media/image110.png"/><Relationship Id="rId10" Type="http://schemas.openxmlformats.org/officeDocument/2006/relationships/hyperlink" Target="http://www.sas.com/ondemand" TargetMode="External"/><Relationship Id="rId4" Type="http://schemas.openxmlformats.org/officeDocument/2006/relationships/image" Target="../media/image109.png"/><Relationship Id="rId9" Type="http://schemas.openxmlformats.org/officeDocument/2006/relationships/hyperlink" Target="http://www.sas.com/viyaforlearners" TargetMode="Externa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2.xml"/><Relationship Id="rId1" Type="http://schemas.openxmlformats.org/officeDocument/2006/relationships/tags" Target="../tags/tag209.xml"/><Relationship Id="rId6" Type="http://schemas.openxmlformats.org/officeDocument/2006/relationships/image" Target="../media/image115.png"/><Relationship Id="rId5" Type="http://schemas.openxmlformats.org/officeDocument/2006/relationships/hyperlink" Target="http://www.sas.com/viyaforlearners" TargetMode="External"/><Relationship Id="rId4" Type="http://schemas.openxmlformats.org/officeDocument/2006/relationships/image" Target="../media/image114.png"/></Relationships>
</file>

<file path=ppt/slides/_rels/slide4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2.xml"/><Relationship Id="rId1" Type="http://schemas.openxmlformats.org/officeDocument/2006/relationships/slideLayout" Target="../slideLayouts/slideLayout34.xml"/><Relationship Id="rId4" Type="http://schemas.openxmlformats.org/officeDocument/2006/relationships/hyperlink" Target="https://learn.sas.com/vfl"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notesSlide" Target="../notesSlides/notesSlide43.xml"/><Relationship Id="rId1" Type="http://schemas.openxmlformats.org/officeDocument/2006/relationships/slideLayout" Target="../slideLayouts/slideLayout34.xml"/><Relationship Id="rId5" Type="http://schemas.openxmlformats.org/officeDocument/2006/relationships/image" Target="../media/image117.png"/><Relationship Id="rId4" Type="http://schemas.openxmlformats.org/officeDocument/2006/relationships/hyperlink" Target="https://www.youtube.com/watch?v=NRZPUs3tBM4"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3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52.xml.rels><?xml version="1.0" encoding="UTF-8" standalone="yes"?>
<Relationships xmlns="http://schemas.openxmlformats.org/package/2006/relationships"><Relationship Id="rId8" Type="http://schemas.openxmlformats.org/officeDocument/2006/relationships/hyperlink" Target="https://www.sas.com/skillbuilder" TargetMode="External"/><Relationship Id="rId3" Type="http://schemas.openxmlformats.org/officeDocument/2006/relationships/image" Target="../media/image120.png"/><Relationship Id="rId7" Type="http://schemas.openxmlformats.org/officeDocument/2006/relationships/hyperlink" Target="https://www.sas.com/educatorportal" TargetMode="External"/><Relationship Id="rId2" Type="http://schemas.openxmlformats.org/officeDocument/2006/relationships/notesSlide" Target="../notesSlides/notesSlide44.xml"/><Relationship Id="rId1" Type="http://schemas.openxmlformats.org/officeDocument/2006/relationships/slideLayout" Target="../slideLayouts/slideLayout180.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80.xml"/><Relationship Id="rId1" Type="http://schemas.openxmlformats.org/officeDocument/2006/relationships/tags" Target="../tags/tag210.xml"/><Relationship Id="rId6" Type="http://schemas.openxmlformats.org/officeDocument/2006/relationships/hyperlink" Target="http://www.sas.com/teach" TargetMode="External"/><Relationship Id="rId5" Type="http://schemas.openxmlformats.org/officeDocument/2006/relationships/image" Target="../media/image124.png"/><Relationship Id="rId4" Type="http://schemas.openxmlformats.org/officeDocument/2006/relationships/image" Target="../media/image10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80.xml"/><Relationship Id="rId1" Type="http://schemas.openxmlformats.org/officeDocument/2006/relationships/tags" Target="../tags/tag211.xml"/><Relationship Id="rId6" Type="http://schemas.openxmlformats.org/officeDocument/2006/relationships/hyperlink" Target="http://www.sas.com/skillbuilder" TargetMode="External"/><Relationship Id="rId5" Type="http://schemas.openxmlformats.org/officeDocument/2006/relationships/image" Target="../media/image125.png"/><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78.xml"/></Relationships>
</file>

<file path=ppt/slides/_rels/slide56.xml.rels><?xml version="1.0" encoding="UTF-8" standalone="yes"?>
<Relationships xmlns="http://schemas.openxmlformats.org/package/2006/relationships"><Relationship Id="rId3" Type="http://schemas.openxmlformats.org/officeDocument/2006/relationships/hyperlink" Target="https://learn.sas.com/my/" TargetMode="External"/><Relationship Id="rId2" Type="http://schemas.openxmlformats.org/officeDocument/2006/relationships/image" Target="../media/image126.png"/><Relationship Id="rId1" Type="http://schemas.openxmlformats.org/officeDocument/2006/relationships/slideLayout" Target="../slideLayouts/slideLayout175.xml"/></Relationships>
</file>

<file path=ppt/slides/_rels/slide57.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7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4.xml"/><Relationship Id="rId1" Type="http://schemas.openxmlformats.org/officeDocument/2006/relationships/tags" Target="../tags/tag2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6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9.xml"/><Relationship Id="rId1" Type="http://schemas.openxmlformats.org/officeDocument/2006/relationships/slideLayout" Target="../slideLayouts/slideLayout174.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hyperlink" Target="http://www.sas.com/academicworkshops"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50.xml"/><Relationship Id="rId1" Type="http://schemas.openxmlformats.org/officeDocument/2006/relationships/slideLayout" Target="../slideLayouts/slideLayout176.xml"/><Relationship Id="rId4" Type="http://schemas.openxmlformats.org/officeDocument/2006/relationships/hyperlink" Target="http://www.sas.com/communities" TargetMode="External"/></Relationships>
</file>

<file path=ppt/slides/_rels/slide6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1.xml"/><Relationship Id="rId1" Type="http://schemas.openxmlformats.org/officeDocument/2006/relationships/slideLayout" Target="../slideLayouts/slideLayout173.xml"/><Relationship Id="rId4" Type="http://schemas.openxmlformats.org/officeDocument/2006/relationships/hyperlink" Target="https://www.sas.com/en_us/certification/why-get-certified"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2.xml"/><Relationship Id="rId1" Type="http://schemas.openxmlformats.org/officeDocument/2006/relationships/slideLayout" Target="../slideLayouts/slideLayout173.xml"/></Relationships>
</file>

<file path=ppt/slides/_rels/slide6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3.xml"/><Relationship Id="rId1" Type="http://schemas.openxmlformats.org/officeDocument/2006/relationships/slideLayout" Target="../slideLayouts/slideLayout18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73.xml"/><Relationship Id="rId1" Type="http://schemas.openxmlformats.org/officeDocument/2006/relationships/tags" Target="../tags/tag213.xml"/><Relationship Id="rId6" Type="http://schemas.openxmlformats.org/officeDocument/2006/relationships/hyperlink" Target="https://communities.sas.com/t5/SAS-Visual-Analytics-Gallery/tkb-p/vagallery" TargetMode="External"/><Relationship Id="rId5" Type="http://schemas.openxmlformats.org/officeDocument/2006/relationships/hyperlink" Target="https://communities.sas.com/" TargetMode="External"/><Relationship Id="rId4" Type="http://schemas.openxmlformats.org/officeDocument/2006/relationships/hyperlink" Target="https://www.youtube.com/channel/UCWOfmTlbeesYiDJNflqsWQA"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80.xml"/><Relationship Id="rId1" Type="http://schemas.openxmlformats.org/officeDocument/2006/relationships/tags" Target="../tags/tag187.xml"/><Relationship Id="rId5" Type="http://schemas.openxmlformats.org/officeDocument/2006/relationships/image" Target="../media/image75.png"/><Relationship Id="rId4" Type="http://schemas.openxmlformats.org/officeDocument/2006/relationships/image" Target="../media/image74.emf"/></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74.xml"/><Relationship Id="rId1" Type="http://schemas.openxmlformats.org/officeDocument/2006/relationships/tags" Target="../tags/tag188.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7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D9243-70D5-96F5-4E16-EB1F107E068C}"/>
              </a:ext>
            </a:extLst>
          </p:cNvPr>
          <p:cNvSpPr>
            <a:spLocks noGrp="1"/>
          </p:cNvSpPr>
          <p:nvPr>
            <p:ph type="title"/>
          </p:nvPr>
        </p:nvSpPr>
        <p:spPr>
          <a:xfrm>
            <a:off x="626269" y="1802091"/>
            <a:ext cx="6061869" cy="1415772"/>
          </a:xfrm>
        </p:spPr>
        <p:txBody>
          <a:bodyPr/>
          <a:lstStyle/>
          <a:p>
            <a:pPr>
              <a:buNone/>
            </a:pPr>
            <a:r>
              <a:rPr lang="en-US" b="1"/>
              <a:t>From Principles to Practice: Responsible Innovation</a:t>
            </a:r>
            <a:endParaRPr lang="en-US"/>
          </a:p>
        </p:txBody>
      </p:sp>
      <p:sp>
        <p:nvSpPr>
          <p:cNvPr id="3" name="Text Placeholder 2">
            <a:extLst>
              <a:ext uri="{FF2B5EF4-FFF2-40B4-BE49-F238E27FC236}">
                <a16:creationId xmlns:a16="http://schemas.microsoft.com/office/drawing/2014/main" id="{F9431E6F-53E6-856E-7983-0080677A4B45}"/>
              </a:ext>
            </a:extLst>
          </p:cNvPr>
          <p:cNvSpPr>
            <a:spLocks noGrp="1"/>
          </p:cNvSpPr>
          <p:nvPr>
            <p:ph type="body" sz="quarter" idx="10"/>
          </p:nvPr>
        </p:nvSpPr>
        <p:spPr>
          <a:xfrm>
            <a:off x="626216" y="3317708"/>
            <a:ext cx="6061861" cy="461665"/>
          </a:xfrm>
        </p:spPr>
        <p:txBody>
          <a:bodyPr/>
          <a:lstStyle/>
          <a:p>
            <a:r>
              <a:rPr lang="en-US"/>
              <a:t>Pre-Conference Faculty Workshop</a:t>
            </a:r>
          </a:p>
        </p:txBody>
      </p:sp>
    </p:spTree>
    <p:extLst>
      <p:ext uri="{BB962C8B-B14F-4D97-AF65-F5344CB8AC3E}">
        <p14:creationId xmlns:p14="http://schemas.microsoft.com/office/powerpoint/2010/main" val="369011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C6279-FFE3-826E-CF5C-509A603FDA6B}"/>
              </a:ext>
            </a:extLst>
          </p:cNvPr>
          <p:cNvSpPr>
            <a:spLocks noGrp="1"/>
          </p:cNvSpPr>
          <p:nvPr>
            <p:ph type="title"/>
          </p:nvPr>
        </p:nvSpPr>
        <p:spPr/>
        <p:txBody>
          <a:bodyPr/>
          <a:lstStyle/>
          <a:p>
            <a:r>
              <a:rPr lang="en-US"/>
              <a:t>AI and Analytics Life Cycle</a:t>
            </a:r>
          </a:p>
        </p:txBody>
      </p:sp>
      <p:pic>
        <p:nvPicPr>
          <p:cNvPr id="7" name="Graphic 6">
            <a:extLst>
              <a:ext uri="{FF2B5EF4-FFF2-40B4-BE49-F238E27FC236}">
                <a16:creationId xmlns:a16="http://schemas.microsoft.com/office/drawing/2014/main" id="{61291425-3172-68F2-2135-F6BD9E2E283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290" y="1334367"/>
            <a:ext cx="7685420" cy="2474765"/>
          </a:xfrm>
          <a:prstGeom prst="rect">
            <a:avLst/>
          </a:prstGeom>
        </p:spPr>
      </p:pic>
    </p:spTree>
    <p:extLst>
      <p:ext uri="{BB962C8B-B14F-4D97-AF65-F5344CB8AC3E}">
        <p14:creationId xmlns:p14="http://schemas.microsoft.com/office/powerpoint/2010/main" val="1955408838"/>
      </p:ext>
    </p:extLst>
  </p:cSld>
  <p:clrMapOvr>
    <a:masterClrMapping/>
  </p:clrMapOvr>
  <mc:AlternateContent xmlns:mc="http://schemas.openxmlformats.org/markup-compatibility/2006" xmlns:p14="http://schemas.microsoft.com/office/powerpoint/2010/main">
    <mc:Choice Requires="p14">
      <p:transition spd="slow" p14:dur="2000" advTm="88142"/>
    </mc:Choice>
    <mc:Fallback xmlns="">
      <p:transition spd="slow" advTm="88142"/>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Graphic 14">
            <a:extLst>
              <a:ext uri="{FF2B5EF4-FFF2-40B4-BE49-F238E27FC236}">
                <a16:creationId xmlns:a16="http://schemas.microsoft.com/office/drawing/2014/main" id="{68B415D3-6F48-1D75-CBA6-6319EE348FB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296" y="1334367"/>
            <a:ext cx="7685414" cy="2474762"/>
          </a:xfrm>
          <a:prstGeom prst="rect">
            <a:avLst/>
          </a:prstGeom>
        </p:spPr>
      </p:pic>
      <p:sp>
        <p:nvSpPr>
          <p:cNvPr id="7" name="Title 6">
            <a:extLst>
              <a:ext uri="{FF2B5EF4-FFF2-40B4-BE49-F238E27FC236}">
                <a16:creationId xmlns:a16="http://schemas.microsoft.com/office/drawing/2014/main" id="{120F8FB8-ADDA-EF43-0ACE-7817051B9063}"/>
              </a:ext>
            </a:extLst>
          </p:cNvPr>
          <p:cNvSpPr>
            <a:spLocks noGrp="1"/>
          </p:cNvSpPr>
          <p:nvPr>
            <p:ph type="title"/>
          </p:nvPr>
        </p:nvSpPr>
        <p:spPr/>
        <p:txBody>
          <a:bodyPr/>
          <a:lstStyle/>
          <a:p>
            <a:r>
              <a:rPr lang="en-US"/>
              <a:t>Manage Data</a:t>
            </a:r>
          </a:p>
        </p:txBody>
      </p:sp>
      <p:sp>
        <p:nvSpPr>
          <p:cNvPr id="14" name="Rectangle 13">
            <a:extLst>
              <a:ext uri="{FF2B5EF4-FFF2-40B4-BE49-F238E27FC236}">
                <a16:creationId xmlns:a16="http://schemas.microsoft.com/office/drawing/2014/main" id="{D50DA81A-A979-F380-0002-EED092A967ED}"/>
              </a:ext>
            </a:extLst>
          </p:cNvPr>
          <p:cNvSpPr/>
          <p:nvPr/>
        </p:nvSpPr>
        <p:spPr>
          <a:xfrm>
            <a:off x="3525625" y="731044"/>
            <a:ext cx="5618374" cy="3925177"/>
          </a:xfrm>
          <a:prstGeom prst="rect">
            <a:avLst/>
          </a:prstGeom>
          <a:gradFill flip="none" rotWithShape="1">
            <a:gsLst>
              <a:gs pos="100000">
                <a:schemeClr val="bg1"/>
              </a:gs>
              <a:gs pos="14000">
                <a:srgbClr val="FFFFFF"/>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8575A"/>
              </a:solidFill>
            </a:endParaRPr>
          </a:p>
        </p:txBody>
      </p:sp>
      <p:sp>
        <p:nvSpPr>
          <p:cNvPr id="3" name="Oval 2">
            <a:extLst>
              <a:ext uri="{FF2B5EF4-FFF2-40B4-BE49-F238E27FC236}">
                <a16:creationId xmlns:a16="http://schemas.microsoft.com/office/drawing/2014/main" id="{EFE67A95-B442-CF8F-ABA2-DE6D6ADBFF33}"/>
              </a:ext>
            </a:extLst>
          </p:cNvPr>
          <p:cNvSpPr/>
          <p:nvPr/>
        </p:nvSpPr>
        <p:spPr>
          <a:xfrm>
            <a:off x="4277617" y="1315199"/>
            <a:ext cx="678202" cy="67820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75A"/>
              </a:solidFill>
              <a:effectLst/>
              <a:uLnTx/>
              <a:uFillTx/>
            </a:endParaRPr>
          </a:p>
        </p:txBody>
      </p:sp>
      <p:sp>
        <p:nvSpPr>
          <p:cNvPr id="4" name="Oval 3">
            <a:extLst>
              <a:ext uri="{FF2B5EF4-FFF2-40B4-BE49-F238E27FC236}">
                <a16:creationId xmlns:a16="http://schemas.microsoft.com/office/drawing/2014/main" id="{C65F3F4F-C4F1-A477-A80B-8A1E9565D38D}"/>
              </a:ext>
            </a:extLst>
          </p:cNvPr>
          <p:cNvSpPr/>
          <p:nvPr/>
        </p:nvSpPr>
        <p:spPr>
          <a:xfrm>
            <a:off x="4277617" y="2223874"/>
            <a:ext cx="678202" cy="67820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75A"/>
              </a:solidFill>
              <a:effectLst/>
              <a:uLnTx/>
              <a:uFillTx/>
            </a:endParaRPr>
          </a:p>
        </p:txBody>
      </p:sp>
      <p:sp>
        <p:nvSpPr>
          <p:cNvPr id="5" name="Freeform 6">
            <a:extLst>
              <a:ext uri="{FF2B5EF4-FFF2-40B4-BE49-F238E27FC236}">
                <a16:creationId xmlns:a16="http://schemas.microsoft.com/office/drawing/2014/main" id="{B1DB0AAC-5AC1-9816-4E20-9E4DDEA29EED}"/>
              </a:ext>
            </a:extLst>
          </p:cNvPr>
          <p:cNvSpPr>
            <a:spLocks noChangeAspect="1" noEditPoints="1"/>
          </p:cNvSpPr>
          <p:nvPr/>
        </p:nvSpPr>
        <p:spPr bwMode="auto">
          <a:xfrm>
            <a:off x="4404564" y="3373266"/>
            <a:ext cx="424308" cy="424750"/>
          </a:xfrm>
          <a:custGeom>
            <a:avLst/>
            <a:gdLst>
              <a:gd name="T0" fmla="*/ 2990 w 5753"/>
              <a:gd name="T1" fmla="*/ 4048 h 5760"/>
              <a:gd name="T2" fmla="*/ 691 w 5753"/>
              <a:gd name="T3" fmla="*/ 4121 h 5760"/>
              <a:gd name="T4" fmla="*/ 669 w 5753"/>
              <a:gd name="T5" fmla="*/ 3985 h 5760"/>
              <a:gd name="T6" fmla="*/ 1459 w 5753"/>
              <a:gd name="T7" fmla="*/ 3236 h 5760"/>
              <a:gd name="T8" fmla="*/ 710 w 5753"/>
              <a:gd name="T9" fmla="*/ 3339 h 5760"/>
              <a:gd name="T10" fmla="*/ 648 w 5753"/>
              <a:gd name="T11" fmla="*/ 3215 h 5760"/>
              <a:gd name="T12" fmla="*/ 4182 w 5753"/>
              <a:gd name="T13" fmla="*/ 2950 h 5760"/>
              <a:gd name="T14" fmla="*/ 3426 w 5753"/>
              <a:gd name="T15" fmla="*/ 3297 h 5760"/>
              <a:gd name="T16" fmla="*/ 3259 w 5753"/>
              <a:gd name="T17" fmla="*/ 3664 h 5760"/>
              <a:gd name="T18" fmla="*/ 3350 w 5753"/>
              <a:gd name="T19" fmla="*/ 4182 h 5760"/>
              <a:gd name="T20" fmla="*/ 3655 w 5753"/>
              <a:gd name="T21" fmla="*/ 4847 h 5760"/>
              <a:gd name="T22" fmla="*/ 4297 w 5753"/>
              <a:gd name="T23" fmla="*/ 5507 h 5760"/>
              <a:gd name="T24" fmla="*/ 5048 w 5753"/>
              <a:gd name="T25" fmla="*/ 5041 h 5760"/>
              <a:gd name="T26" fmla="*/ 5439 w 5753"/>
              <a:gd name="T27" fmla="*/ 4362 h 5760"/>
              <a:gd name="T28" fmla="*/ 5582 w 5753"/>
              <a:gd name="T29" fmla="*/ 3788 h 5760"/>
              <a:gd name="T30" fmla="*/ 5598 w 5753"/>
              <a:gd name="T31" fmla="*/ 3468 h 5760"/>
              <a:gd name="T32" fmla="*/ 4903 w 5753"/>
              <a:gd name="T33" fmla="*/ 3006 h 5760"/>
              <a:gd name="T34" fmla="*/ 4318 w 5753"/>
              <a:gd name="T35" fmla="*/ 2365 h 5760"/>
              <a:gd name="T36" fmla="*/ 4379 w 5753"/>
              <a:gd name="T37" fmla="*/ 2487 h 5760"/>
              <a:gd name="T38" fmla="*/ 2978 w 5753"/>
              <a:gd name="T39" fmla="*/ 2487 h 5760"/>
              <a:gd name="T40" fmla="*/ 3041 w 5753"/>
              <a:gd name="T41" fmla="*/ 2365 h 5760"/>
              <a:gd name="T42" fmla="*/ 2506 w 5753"/>
              <a:gd name="T43" fmla="*/ 2442 h 5760"/>
              <a:gd name="T44" fmla="*/ 703 w 5753"/>
              <a:gd name="T45" fmla="*/ 2515 h 5760"/>
              <a:gd name="T46" fmla="*/ 682 w 5753"/>
              <a:gd name="T47" fmla="*/ 2379 h 5760"/>
              <a:gd name="T48" fmla="*/ 4381 w 5753"/>
              <a:gd name="T49" fmla="*/ 1594 h 5760"/>
              <a:gd name="T50" fmla="*/ 4318 w 5753"/>
              <a:gd name="T51" fmla="*/ 1716 h 5760"/>
              <a:gd name="T52" fmla="*/ 2039 w 5753"/>
              <a:gd name="T53" fmla="*/ 1615 h 5760"/>
              <a:gd name="T54" fmla="*/ 1602 w 5753"/>
              <a:gd name="T55" fmla="*/ 1566 h 5760"/>
              <a:gd name="T56" fmla="*/ 1623 w 5753"/>
              <a:gd name="T57" fmla="*/ 1702 h 5760"/>
              <a:gd name="T58" fmla="*/ 656 w 5753"/>
              <a:gd name="T59" fmla="*/ 1663 h 5760"/>
              <a:gd name="T60" fmla="*/ 155 w 5753"/>
              <a:gd name="T61" fmla="*/ 1129 h 5760"/>
              <a:gd name="T62" fmla="*/ 304 w 5753"/>
              <a:gd name="T63" fmla="*/ 4777 h 5760"/>
              <a:gd name="T64" fmla="*/ 3522 w 5753"/>
              <a:gd name="T65" fmla="*/ 4926 h 5760"/>
              <a:gd name="T66" fmla="*/ 3180 w 5753"/>
              <a:gd name="T67" fmla="*/ 4145 h 5760"/>
              <a:gd name="T68" fmla="*/ 3100 w 5753"/>
              <a:gd name="T69" fmla="*/ 3580 h 5760"/>
              <a:gd name="T70" fmla="*/ 3119 w 5753"/>
              <a:gd name="T71" fmla="*/ 3390 h 5760"/>
              <a:gd name="T72" fmla="*/ 1950 w 5753"/>
              <a:gd name="T73" fmla="*/ 3254 h 5760"/>
              <a:gd name="T74" fmla="*/ 3355 w 5753"/>
              <a:gd name="T75" fmla="*/ 3151 h 5760"/>
              <a:gd name="T76" fmla="*/ 3919 w 5753"/>
              <a:gd name="T77" fmla="*/ 2854 h 5760"/>
              <a:gd name="T78" fmla="*/ 4683 w 5753"/>
              <a:gd name="T79" fmla="*/ 2794 h 5760"/>
              <a:gd name="T80" fmla="*/ 531 w 5753"/>
              <a:gd name="T81" fmla="*/ 173 h 5760"/>
              <a:gd name="T82" fmla="*/ 195 w 5753"/>
              <a:gd name="T83" fmla="*/ 466 h 5760"/>
              <a:gd name="T84" fmla="*/ 4922 w 5753"/>
              <a:gd name="T85" fmla="*/ 597 h 5760"/>
              <a:gd name="T86" fmla="*/ 4673 w 5753"/>
              <a:gd name="T87" fmla="*/ 225 h 5760"/>
              <a:gd name="T88" fmla="*/ 4416 w 5753"/>
              <a:gd name="T89" fmla="*/ 0 h 5760"/>
              <a:gd name="T90" fmla="*/ 4913 w 5753"/>
              <a:gd name="T91" fmla="*/ 223 h 5760"/>
              <a:gd name="T92" fmla="*/ 5081 w 5753"/>
              <a:gd name="T93" fmla="*/ 2908 h 5760"/>
              <a:gd name="T94" fmla="*/ 5732 w 5753"/>
              <a:gd name="T95" fmla="*/ 3386 h 5760"/>
              <a:gd name="T96" fmla="*/ 5753 w 5753"/>
              <a:gd name="T97" fmla="*/ 3547 h 5760"/>
              <a:gd name="T98" fmla="*/ 5701 w 5753"/>
              <a:gd name="T99" fmla="*/ 4004 h 5760"/>
              <a:gd name="T100" fmla="*/ 5474 w 5753"/>
              <a:gd name="T101" fmla="*/ 4666 h 5760"/>
              <a:gd name="T102" fmla="*/ 4947 w 5753"/>
              <a:gd name="T103" fmla="*/ 5378 h 5760"/>
              <a:gd name="T104" fmla="*/ 4423 w 5753"/>
              <a:gd name="T105" fmla="*/ 5760 h 5760"/>
              <a:gd name="T106" fmla="*/ 3864 w 5753"/>
              <a:gd name="T107" fmla="*/ 5345 h 5760"/>
              <a:gd name="T108" fmla="*/ 426 w 5753"/>
              <a:gd name="T109" fmla="*/ 5036 h 5760"/>
              <a:gd name="T110" fmla="*/ 45 w 5753"/>
              <a:gd name="T111" fmla="*/ 4655 h 5760"/>
              <a:gd name="T112" fmla="*/ 45 w 5753"/>
              <a:gd name="T113" fmla="*/ 426 h 5760"/>
              <a:gd name="T114" fmla="*/ 426 w 5753"/>
              <a:gd name="T115" fmla="*/ 45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53" h="5760">
                <a:moveTo>
                  <a:pt x="716" y="3969"/>
                </a:moveTo>
                <a:lnTo>
                  <a:pt x="2913" y="3969"/>
                </a:lnTo>
                <a:lnTo>
                  <a:pt x="2938" y="3974"/>
                </a:lnTo>
                <a:lnTo>
                  <a:pt x="2959" y="3985"/>
                </a:lnTo>
                <a:lnTo>
                  <a:pt x="2976" y="4002"/>
                </a:lnTo>
                <a:lnTo>
                  <a:pt x="2986" y="4023"/>
                </a:lnTo>
                <a:lnTo>
                  <a:pt x="2990" y="4048"/>
                </a:lnTo>
                <a:lnTo>
                  <a:pt x="2986" y="4072"/>
                </a:lnTo>
                <a:lnTo>
                  <a:pt x="2976" y="4093"/>
                </a:lnTo>
                <a:lnTo>
                  <a:pt x="2959" y="4111"/>
                </a:lnTo>
                <a:lnTo>
                  <a:pt x="2938" y="4121"/>
                </a:lnTo>
                <a:lnTo>
                  <a:pt x="2913" y="4125"/>
                </a:lnTo>
                <a:lnTo>
                  <a:pt x="716" y="4125"/>
                </a:lnTo>
                <a:lnTo>
                  <a:pt x="691" y="4121"/>
                </a:lnTo>
                <a:lnTo>
                  <a:pt x="669" y="4111"/>
                </a:lnTo>
                <a:lnTo>
                  <a:pt x="653" y="4093"/>
                </a:lnTo>
                <a:lnTo>
                  <a:pt x="642" y="4072"/>
                </a:lnTo>
                <a:lnTo>
                  <a:pt x="637" y="4048"/>
                </a:lnTo>
                <a:lnTo>
                  <a:pt x="642" y="4023"/>
                </a:lnTo>
                <a:lnTo>
                  <a:pt x="653" y="4002"/>
                </a:lnTo>
                <a:lnTo>
                  <a:pt x="669" y="3985"/>
                </a:lnTo>
                <a:lnTo>
                  <a:pt x="691" y="3974"/>
                </a:lnTo>
                <a:lnTo>
                  <a:pt x="716" y="3969"/>
                </a:lnTo>
                <a:close/>
                <a:moveTo>
                  <a:pt x="1386" y="3184"/>
                </a:moveTo>
                <a:lnTo>
                  <a:pt x="1410" y="3187"/>
                </a:lnTo>
                <a:lnTo>
                  <a:pt x="1431" y="3198"/>
                </a:lnTo>
                <a:lnTo>
                  <a:pt x="1449" y="3215"/>
                </a:lnTo>
                <a:lnTo>
                  <a:pt x="1459" y="3236"/>
                </a:lnTo>
                <a:lnTo>
                  <a:pt x="1463" y="3261"/>
                </a:lnTo>
                <a:lnTo>
                  <a:pt x="1459" y="3285"/>
                </a:lnTo>
                <a:lnTo>
                  <a:pt x="1449" y="3306"/>
                </a:lnTo>
                <a:lnTo>
                  <a:pt x="1431" y="3323"/>
                </a:lnTo>
                <a:lnTo>
                  <a:pt x="1410" y="3334"/>
                </a:lnTo>
                <a:lnTo>
                  <a:pt x="1386" y="3339"/>
                </a:lnTo>
                <a:lnTo>
                  <a:pt x="710" y="3339"/>
                </a:lnTo>
                <a:lnTo>
                  <a:pt x="686" y="3334"/>
                </a:lnTo>
                <a:lnTo>
                  <a:pt x="665" y="3323"/>
                </a:lnTo>
                <a:lnTo>
                  <a:pt x="648" y="3306"/>
                </a:lnTo>
                <a:lnTo>
                  <a:pt x="637" y="3285"/>
                </a:lnTo>
                <a:lnTo>
                  <a:pt x="634" y="3261"/>
                </a:lnTo>
                <a:lnTo>
                  <a:pt x="637" y="3236"/>
                </a:lnTo>
                <a:lnTo>
                  <a:pt x="648" y="3215"/>
                </a:lnTo>
                <a:lnTo>
                  <a:pt x="665" y="3199"/>
                </a:lnTo>
                <a:lnTo>
                  <a:pt x="686" y="3187"/>
                </a:lnTo>
                <a:lnTo>
                  <a:pt x="710" y="3184"/>
                </a:lnTo>
                <a:lnTo>
                  <a:pt x="1386" y="3184"/>
                </a:lnTo>
                <a:close/>
                <a:moveTo>
                  <a:pt x="4426" y="2931"/>
                </a:moveTo>
                <a:lnTo>
                  <a:pt x="4304" y="2936"/>
                </a:lnTo>
                <a:lnTo>
                  <a:pt x="4182" y="2950"/>
                </a:lnTo>
                <a:lnTo>
                  <a:pt x="4063" y="2974"/>
                </a:lnTo>
                <a:lnTo>
                  <a:pt x="3948" y="3006"/>
                </a:lnTo>
                <a:lnTo>
                  <a:pt x="3835" y="3048"/>
                </a:lnTo>
                <a:lnTo>
                  <a:pt x="3727" y="3098"/>
                </a:lnTo>
                <a:lnTo>
                  <a:pt x="3622" y="3156"/>
                </a:lnTo>
                <a:lnTo>
                  <a:pt x="3522" y="3222"/>
                </a:lnTo>
                <a:lnTo>
                  <a:pt x="3426" y="3297"/>
                </a:lnTo>
                <a:lnTo>
                  <a:pt x="3337" y="3379"/>
                </a:lnTo>
                <a:lnTo>
                  <a:pt x="3255" y="3468"/>
                </a:lnTo>
                <a:lnTo>
                  <a:pt x="3254" y="3493"/>
                </a:lnTo>
                <a:lnTo>
                  <a:pt x="3254" y="3526"/>
                </a:lnTo>
                <a:lnTo>
                  <a:pt x="3254" y="3564"/>
                </a:lnTo>
                <a:lnTo>
                  <a:pt x="3255" y="3611"/>
                </a:lnTo>
                <a:lnTo>
                  <a:pt x="3259" y="3664"/>
                </a:lnTo>
                <a:lnTo>
                  <a:pt x="3262" y="3723"/>
                </a:lnTo>
                <a:lnTo>
                  <a:pt x="3269" y="3788"/>
                </a:lnTo>
                <a:lnTo>
                  <a:pt x="3280" y="3859"/>
                </a:lnTo>
                <a:lnTo>
                  <a:pt x="3292" y="3933"/>
                </a:lnTo>
                <a:lnTo>
                  <a:pt x="3308" y="4013"/>
                </a:lnTo>
                <a:lnTo>
                  <a:pt x="3327" y="4095"/>
                </a:lnTo>
                <a:lnTo>
                  <a:pt x="3350" y="4182"/>
                </a:lnTo>
                <a:lnTo>
                  <a:pt x="3377" y="4271"/>
                </a:lnTo>
                <a:lnTo>
                  <a:pt x="3411" y="4364"/>
                </a:lnTo>
                <a:lnTo>
                  <a:pt x="3447" y="4458"/>
                </a:lnTo>
                <a:lnTo>
                  <a:pt x="3491" y="4554"/>
                </a:lnTo>
                <a:lnTo>
                  <a:pt x="3538" y="4652"/>
                </a:lnTo>
                <a:lnTo>
                  <a:pt x="3594" y="4749"/>
                </a:lnTo>
                <a:lnTo>
                  <a:pt x="3655" y="4847"/>
                </a:lnTo>
                <a:lnTo>
                  <a:pt x="3723" y="4945"/>
                </a:lnTo>
                <a:lnTo>
                  <a:pt x="3798" y="5043"/>
                </a:lnTo>
                <a:lnTo>
                  <a:pt x="3882" y="5139"/>
                </a:lnTo>
                <a:lnTo>
                  <a:pt x="3973" y="5235"/>
                </a:lnTo>
                <a:lnTo>
                  <a:pt x="4072" y="5327"/>
                </a:lnTo>
                <a:lnTo>
                  <a:pt x="4180" y="5418"/>
                </a:lnTo>
                <a:lnTo>
                  <a:pt x="4297" y="5507"/>
                </a:lnTo>
                <a:lnTo>
                  <a:pt x="4423" y="5591"/>
                </a:lnTo>
                <a:lnTo>
                  <a:pt x="4550" y="5505"/>
                </a:lnTo>
                <a:lnTo>
                  <a:pt x="4667" y="5418"/>
                </a:lnTo>
                <a:lnTo>
                  <a:pt x="4776" y="5325"/>
                </a:lnTo>
                <a:lnTo>
                  <a:pt x="4873" y="5233"/>
                </a:lnTo>
                <a:lnTo>
                  <a:pt x="4966" y="5137"/>
                </a:lnTo>
                <a:lnTo>
                  <a:pt x="5048" y="5041"/>
                </a:lnTo>
                <a:lnTo>
                  <a:pt x="5125" y="4943"/>
                </a:lnTo>
                <a:lnTo>
                  <a:pt x="5193" y="4844"/>
                </a:lnTo>
                <a:lnTo>
                  <a:pt x="5254" y="4746"/>
                </a:lnTo>
                <a:lnTo>
                  <a:pt x="5310" y="4648"/>
                </a:lnTo>
                <a:lnTo>
                  <a:pt x="5359" y="4550"/>
                </a:lnTo>
                <a:lnTo>
                  <a:pt x="5400" y="4456"/>
                </a:lnTo>
                <a:lnTo>
                  <a:pt x="5439" y="4362"/>
                </a:lnTo>
                <a:lnTo>
                  <a:pt x="5472" y="4269"/>
                </a:lnTo>
                <a:lnTo>
                  <a:pt x="5500" y="4180"/>
                </a:lnTo>
                <a:lnTo>
                  <a:pt x="5523" y="4093"/>
                </a:lnTo>
                <a:lnTo>
                  <a:pt x="5542" y="4011"/>
                </a:lnTo>
                <a:lnTo>
                  <a:pt x="5559" y="3931"/>
                </a:lnTo>
                <a:lnTo>
                  <a:pt x="5571" y="3857"/>
                </a:lnTo>
                <a:lnTo>
                  <a:pt x="5582" y="3788"/>
                </a:lnTo>
                <a:lnTo>
                  <a:pt x="5589" y="3721"/>
                </a:lnTo>
                <a:lnTo>
                  <a:pt x="5594" y="3664"/>
                </a:lnTo>
                <a:lnTo>
                  <a:pt x="5596" y="3610"/>
                </a:lnTo>
                <a:lnTo>
                  <a:pt x="5598" y="3564"/>
                </a:lnTo>
                <a:lnTo>
                  <a:pt x="5599" y="3524"/>
                </a:lnTo>
                <a:lnTo>
                  <a:pt x="5598" y="3493"/>
                </a:lnTo>
                <a:lnTo>
                  <a:pt x="5598" y="3468"/>
                </a:lnTo>
                <a:lnTo>
                  <a:pt x="5514" y="3377"/>
                </a:lnTo>
                <a:lnTo>
                  <a:pt x="5423" y="3295"/>
                </a:lnTo>
                <a:lnTo>
                  <a:pt x="5327" y="3222"/>
                </a:lnTo>
                <a:lnTo>
                  <a:pt x="5228" y="3154"/>
                </a:lnTo>
                <a:lnTo>
                  <a:pt x="5123" y="3096"/>
                </a:lnTo>
                <a:lnTo>
                  <a:pt x="5015" y="3046"/>
                </a:lnTo>
                <a:lnTo>
                  <a:pt x="4903" y="3006"/>
                </a:lnTo>
                <a:lnTo>
                  <a:pt x="4788" y="2973"/>
                </a:lnTo>
                <a:lnTo>
                  <a:pt x="4671" y="2950"/>
                </a:lnTo>
                <a:lnTo>
                  <a:pt x="4552" y="2934"/>
                </a:lnTo>
                <a:lnTo>
                  <a:pt x="4430" y="2931"/>
                </a:lnTo>
                <a:lnTo>
                  <a:pt x="4426" y="2931"/>
                </a:lnTo>
                <a:close/>
                <a:moveTo>
                  <a:pt x="3041" y="2365"/>
                </a:moveTo>
                <a:lnTo>
                  <a:pt x="4318" y="2365"/>
                </a:lnTo>
                <a:lnTo>
                  <a:pt x="4343" y="2369"/>
                </a:lnTo>
                <a:lnTo>
                  <a:pt x="4364" y="2379"/>
                </a:lnTo>
                <a:lnTo>
                  <a:pt x="4379" y="2397"/>
                </a:lnTo>
                <a:lnTo>
                  <a:pt x="4392" y="2417"/>
                </a:lnTo>
                <a:lnTo>
                  <a:pt x="4395" y="2442"/>
                </a:lnTo>
                <a:lnTo>
                  <a:pt x="4392" y="2466"/>
                </a:lnTo>
                <a:lnTo>
                  <a:pt x="4379" y="2487"/>
                </a:lnTo>
                <a:lnTo>
                  <a:pt x="4364" y="2505"/>
                </a:lnTo>
                <a:lnTo>
                  <a:pt x="4343" y="2515"/>
                </a:lnTo>
                <a:lnTo>
                  <a:pt x="4318" y="2519"/>
                </a:lnTo>
                <a:lnTo>
                  <a:pt x="3041" y="2519"/>
                </a:lnTo>
                <a:lnTo>
                  <a:pt x="3016" y="2515"/>
                </a:lnTo>
                <a:lnTo>
                  <a:pt x="2995" y="2505"/>
                </a:lnTo>
                <a:lnTo>
                  <a:pt x="2978" y="2487"/>
                </a:lnTo>
                <a:lnTo>
                  <a:pt x="2967" y="2466"/>
                </a:lnTo>
                <a:lnTo>
                  <a:pt x="2964" y="2442"/>
                </a:lnTo>
                <a:lnTo>
                  <a:pt x="2967" y="2417"/>
                </a:lnTo>
                <a:lnTo>
                  <a:pt x="2978" y="2397"/>
                </a:lnTo>
                <a:lnTo>
                  <a:pt x="2995" y="2379"/>
                </a:lnTo>
                <a:lnTo>
                  <a:pt x="3016" y="2369"/>
                </a:lnTo>
                <a:lnTo>
                  <a:pt x="3041" y="2365"/>
                </a:lnTo>
                <a:close/>
                <a:moveTo>
                  <a:pt x="728" y="2365"/>
                </a:moveTo>
                <a:lnTo>
                  <a:pt x="2430" y="2365"/>
                </a:lnTo>
                <a:lnTo>
                  <a:pt x="2454" y="2369"/>
                </a:lnTo>
                <a:lnTo>
                  <a:pt x="2475" y="2379"/>
                </a:lnTo>
                <a:lnTo>
                  <a:pt x="2493" y="2397"/>
                </a:lnTo>
                <a:lnTo>
                  <a:pt x="2503" y="2417"/>
                </a:lnTo>
                <a:lnTo>
                  <a:pt x="2506" y="2442"/>
                </a:lnTo>
                <a:lnTo>
                  <a:pt x="2503" y="2466"/>
                </a:lnTo>
                <a:lnTo>
                  <a:pt x="2493" y="2487"/>
                </a:lnTo>
                <a:lnTo>
                  <a:pt x="2475" y="2505"/>
                </a:lnTo>
                <a:lnTo>
                  <a:pt x="2454" y="2515"/>
                </a:lnTo>
                <a:lnTo>
                  <a:pt x="2430" y="2519"/>
                </a:lnTo>
                <a:lnTo>
                  <a:pt x="728" y="2519"/>
                </a:lnTo>
                <a:lnTo>
                  <a:pt x="703" y="2515"/>
                </a:lnTo>
                <a:lnTo>
                  <a:pt x="682" y="2505"/>
                </a:lnTo>
                <a:lnTo>
                  <a:pt x="665" y="2487"/>
                </a:lnTo>
                <a:lnTo>
                  <a:pt x="655" y="2466"/>
                </a:lnTo>
                <a:lnTo>
                  <a:pt x="651" y="2442"/>
                </a:lnTo>
                <a:lnTo>
                  <a:pt x="655" y="2417"/>
                </a:lnTo>
                <a:lnTo>
                  <a:pt x="665" y="2397"/>
                </a:lnTo>
                <a:lnTo>
                  <a:pt x="682" y="2379"/>
                </a:lnTo>
                <a:lnTo>
                  <a:pt x="703" y="2369"/>
                </a:lnTo>
                <a:lnTo>
                  <a:pt x="728" y="2365"/>
                </a:lnTo>
                <a:close/>
                <a:moveTo>
                  <a:pt x="2112" y="1562"/>
                </a:moveTo>
                <a:lnTo>
                  <a:pt x="4318" y="1562"/>
                </a:lnTo>
                <a:lnTo>
                  <a:pt x="4343" y="1566"/>
                </a:lnTo>
                <a:lnTo>
                  <a:pt x="4365" y="1576"/>
                </a:lnTo>
                <a:lnTo>
                  <a:pt x="4381" y="1594"/>
                </a:lnTo>
                <a:lnTo>
                  <a:pt x="4392" y="1615"/>
                </a:lnTo>
                <a:lnTo>
                  <a:pt x="4397" y="1639"/>
                </a:lnTo>
                <a:lnTo>
                  <a:pt x="4392" y="1663"/>
                </a:lnTo>
                <a:lnTo>
                  <a:pt x="4381" y="1684"/>
                </a:lnTo>
                <a:lnTo>
                  <a:pt x="4365" y="1702"/>
                </a:lnTo>
                <a:lnTo>
                  <a:pt x="4343" y="1712"/>
                </a:lnTo>
                <a:lnTo>
                  <a:pt x="4318" y="1716"/>
                </a:lnTo>
                <a:lnTo>
                  <a:pt x="2112" y="1716"/>
                </a:lnTo>
                <a:lnTo>
                  <a:pt x="2088" y="1712"/>
                </a:lnTo>
                <a:lnTo>
                  <a:pt x="2067" y="1702"/>
                </a:lnTo>
                <a:lnTo>
                  <a:pt x="2049" y="1684"/>
                </a:lnTo>
                <a:lnTo>
                  <a:pt x="2039" y="1663"/>
                </a:lnTo>
                <a:lnTo>
                  <a:pt x="2035" y="1639"/>
                </a:lnTo>
                <a:lnTo>
                  <a:pt x="2039" y="1615"/>
                </a:lnTo>
                <a:lnTo>
                  <a:pt x="2049" y="1594"/>
                </a:lnTo>
                <a:lnTo>
                  <a:pt x="2067" y="1576"/>
                </a:lnTo>
                <a:lnTo>
                  <a:pt x="2088" y="1566"/>
                </a:lnTo>
                <a:lnTo>
                  <a:pt x="2112" y="1562"/>
                </a:lnTo>
                <a:close/>
                <a:moveTo>
                  <a:pt x="730" y="1562"/>
                </a:moveTo>
                <a:lnTo>
                  <a:pt x="1578" y="1562"/>
                </a:lnTo>
                <a:lnTo>
                  <a:pt x="1602" y="1566"/>
                </a:lnTo>
                <a:lnTo>
                  <a:pt x="1623" y="1576"/>
                </a:lnTo>
                <a:lnTo>
                  <a:pt x="1641" y="1594"/>
                </a:lnTo>
                <a:lnTo>
                  <a:pt x="1651" y="1615"/>
                </a:lnTo>
                <a:lnTo>
                  <a:pt x="1655" y="1639"/>
                </a:lnTo>
                <a:lnTo>
                  <a:pt x="1651" y="1663"/>
                </a:lnTo>
                <a:lnTo>
                  <a:pt x="1641" y="1684"/>
                </a:lnTo>
                <a:lnTo>
                  <a:pt x="1623" y="1702"/>
                </a:lnTo>
                <a:lnTo>
                  <a:pt x="1602" y="1712"/>
                </a:lnTo>
                <a:lnTo>
                  <a:pt x="1578" y="1716"/>
                </a:lnTo>
                <a:lnTo>
                  <a:pt x="730" y="1716"/>
                </a:lnTo>
                <a:lnTo>
                  <a:pt x="705" y="1712"/>
                </a:lnTo>
                <a:lnTo>
                  <a:pt x="684" y="1702"/>
                </a:lnTo>
                <a:lnTo>
                  <a:pt x="667" y="1684"/>
                </a:lnTo>
                <a:lnTo>
                  <a:pt x="656" y="1663"/>
                </a:lnTo>
                <a:lnTo>
                  <a:pt x="653" y="1639"/>
                </a:lnTo>
                <a:lnTo>
                  <a:pt x="656" y="1615"/>
                </a:lnTo>
                <a:lnTo>
                  <a:pt x="667" y="1594"/>
                </a:lnTo>
                <a:lnTo>
                  <a:pt x="684" y="1576"/>
                </a:lnTo>
                <a:lnTo>
                  <a:pt x="705" y="1566"/>
                </a:lnTo>
                <a:lnTo>
                  <a:pt x="730" y="1562"/>
                </a:lnTo>
                <a:close/>
                <a:moveTo>
                  <a:pt x="155" y="1129"/>
                </a:moveTo>
                <a:lnTo>
                  <a:pt x="155" y="4416"/>
                </a:lnTo>
                <a:lnTo>
                  <a:pt x="159" y="4484"/>
                </a:lnTo>
                <a:lnTo>
                  <a:pt x="173" y="4550"/>
                </a:lnTo>
                <a:lnTo>
                  <a:pt x="195" y="4613"/>
                </a:lnTo>
                <a:lnTo>
                  <a:pt x="225" y="4673"/>
                </a:lnTo>
                <a:lnTo>
                  <a:pt x="262" y="4727"/>
                </a:lnTo>
                <a:lnTo>
                  <a:pt x="304" y="4777"/>
                </a:lnTo>
                <a:lnTo>
                  <a:pt x="354" y="4819"/>
                </a:lnTo>
                <a:lnTo>
                  <a:pt x="408" y="4856"/>
                </a:lnTo>
                <a:lnTo>
                  <a:pt x="466" y="4886"/>
                </a:lnTo>
                <a:lnTo>
                  <a:pt x="531" y="4908"/>
                </a:lnTo>
                <a:lnTo>
                  <a:pt x="597" y="4922"/>
                </a:lnTo>
                <a:lnTo>
                  <a:pt x="665" y="4926"/>
                </a:lnTo>
                <a:lnTo>
                  <a:pt x="3522" y="4926"/>
                </a:lnTo>
                <a:lnTo>
                  <a:pt x="3451" y="4810"/>
                </a:lnTo>
                <a:lnTo>
                  <a:pt x="3388" y="4694"/>
                </a:lnTo>
                <a:lnTo>
                  <a:pt x="3332" y="4578"/>
                </a:lnTo>
                <a:lnTo>
                  <a:pt x="3285" y="4467"/>
                </a:lnTo>
                <a:lnTo>
                  <a:pt x="3243" y="4355"/>
                </a:lnTo>
                <a:lnTo>
                  <a:pt x="3208" y="4248"/>
                </a:lnTo>
                <a:lnTo>
                  <a:pt x="3180" y="4145"/>
                </a:lnTo>
                <a:lnTo>
                  <a:pt x="3158" y="4046"/>
                </a:lnTo>
                <a:lnTo>
                  <a:pt x="3138" y="3952"/>
                </a:lnTo>
                <a:lnTo>
                  <a:pt x="3124" y="3863"/>
                </a:lnTo>
                <a:lnTo>
                  <a:pt x="3114" y="3781"/>
                </a:lnTo>
                <a:lnTo>
                  <a:pt x="3107" y="3706"/>
                </a:lnTo>
                <a:lnTo>
                  <a:pt x="3102" y="3638"/>
                </a:lnTo>
                <a:lnTo>
                  <a:pt x="3100" y="3580"/>
                </a:lnTo>
                <a:lnTo>
                  <a:pt x="3098" y="3529"/>
                </a:lnTo>
                <a:lnTo>
                  <a:pt x="3100" y="3489"/>
                </a:lnTo>
                <a:lnTo>
                  <a:pt x="3100" y="3458"/>
                </a:lnTo>
                <a:lnTo>
                  <a:pt x="3102" y="3439"/>
                </a:lnTo>
                <a:lnTo>
                  <a:pt x="3102" y="3432"/>
                </a:lnTo>
                <a:lnTo>
                  <a:pt x="3107" y="3409"/>
                </a:lnTo>
                <a:lnTo>
                  <a:pt x="3119" y="3390"/>
                </a:lnTo>
                <a:lnTo>
                  <a:pt x="3156" y="3346"/>
                </a:lnTo>
                <a:lnTo>
                  <a:pt x="3194" y="3306"/>
                </a:lnTo>
                <a:lnTo>
                  <a:pt x="2023" y="3306"/>
                </a:lnTo>
                <a:lnTo>
                  <a:pt x="1999" y="3302"/>
                </a:lnTo>
                <a:lnTo>
                  <a:pt x="1978" y="3290"/>
                </a:lnTo>
                <a:lnTo>
                  <a:pt x="1962" y="3274"/>
                </a:lnTo>
                <a:lnTo>
                  <a:pt x="1950" y="3254"/>
                </a:lnTo>
                <a:lnTo>
                  <a:pt x="1946" y="3229"/>
                </a:lnTo>
                <a:lnTo>
                  <a:pt x="1950" y="3203"/>
                </a:lnTo>
                <a:lnTo>
                  <a:pt x="1962" y="3182"/>
                </a:lnTo>
                <a:lnTo>
                  <a:pt x="1978" y="3166"/>
                </a:lnTo>
                <a:lnTo>
                  <a:pt x="1999" y="3154"/>
                </a:lnTo>
                <a:lnTo>
                  <a:pt x="2023" y="3151"/>
                </a:lnTo>
                <a:lnTo>
                  <a:pt x="3355" y="3151"/>
                </a:lnTo>
                <a:lnTo>
                  <a:pt x="3358" y="3151"/>
                </a:lnTo>
                <a:lnTo>
                  <a:pt x="3360" y="3152"/>
                </a:lnTo>
                <a:lnTo>
                  <a:pt x="3463" y="3075"/>
                </a:lnTo>
                <a:lnTo>
                  <a:pt x="3571" y="3007"/>
                </a:lnTo>
                <a:lnTo>
                  <a:pt x="3683" y="2948"/>
                </a:lnTo>
                <a:lnTo>
                  <a:pt x="3798" y="2896"/>
                </a:lnTo>
                <a:lnTo>
                  <a:pt x="3919" y="2854"/>
                </a:lnTo>
                <a:lnTo>
                  <a:pt x="4042" y="2821"/>
                </a:lnTo>
                <a:lnTo>
                  <a:pt x="4168" y="2796"/>
                </a:lnTo>
                <a:lnTo>
                  <a:pt x="4297" y="2781"/>
                </a:lnTo>
                <a:lnTo>
                  <a:pt x="4426" y="2775"/>
                </a:lnTo>
                <a:lnTo>
                  <a:pt x="4430" y="2775"/>
                </a:lnTo>
                <a:lnTo>
                  <a:pt x="4557" y="2781"/>
                </a:lnTo>
                <a:lnTo>
                  <a:pt x="4683" y="2794"/>
                </a:lnTo>
                <a:lnTo>
                  <a:pt x="4805" y="2819"/>
                </a:lnTo>
                <a:lnTo>
                  <a:pt x="4926" y="2850"/>
                </a:lnTo>
                <a:lnTo>
                  <a:pt x="4926" y="1129"/>
                </a:lnTo>
                <a:lnTo>
                  <a:pt x="155" y="1129"/>
                </a:lnTo>
                <a:close/>
                <a:moveTo>
                  <a:pt x="665" y="155"/>
                </a:moveTo>
                <a:lnTo>
                  <a:pt x="597" y="159"/>
                </a:lnTo>
                <a:lnTo>
                  <a:pt x="531" y="173"/>
                </a:lnTo>
                <a:lnTo>
                  <a:pt x="466" y="195"/>
                </a:lnTo>
                <a:lnTo>
                  <a:pt x="408" y="225"/>
                </a:lnTo>
                <a:lnTo>
                  <a:pt x="354" y="262"/>
                </a:lnTo>
                <a:lnTo>
                  <a:pt x="304" y="304"/>
                </a:lnTo>
                <a:lnTo>
                  <a:pt x="262" y="354"/>
                </a:lnTo>
                <a:lnTo>
                  <a:pt x="225" y="408"/>
                </a:lnTo>
                <a:lnTo>
                  <a:pt x="195" y="466"/>
                </a:lnTo>
                <a:lnTo>
                  <a:pt x="173" y="531"/>
                </a:lnTo>
                <a:lnTo>
                  <a:pt x="159" y="597"/>
                </a:lnTo>
                <a:lnTo>
                  <a:pt x="155" y="665"/>
                </a:lnTo>
                <a:lnTo>
                  <a:pt x="155" y="976"/>
                </a:lnTo>
                <a:lnTo>
                  <a:pt x="4926" y="976"/>
                </a:lnTo>
                <a:lnTo>
                  <a:pt x="4926" y="665"/>
                </a:lnTo>
                <a:lnTo>
                  <a:pt x="4922" y="597"/>
                </a:lnTo>
                <a:lnTo>
                  <a:pt x="4908" y="531"/>
                </a:lnTo>
                <a:lnTo>
                  <a:pt x="4886" y="466"/>
                </a:lnTo>
                <a:lnTo>
                  <a:pt x="4856" y="408"/>
                </a:lnTo>
                <a:lnTo>
                  <a:pt x="4819" y="354"/>
                </a:lnTo>
                <a:lnTo>
                  <a:pt x="4777" y="304"/>
                </a:lnTo>
                <a:lnTo>
                  <a:pt x="4727" y="262"/>
                </a:lnTo>
                <a:lnTo>
                  <a:pt x="4673" y="225"/>
                </a:lnTo>
                <a:lnTo>
                  <a:pt x="4613" y="195"/>
                </a:lnTo>
                <a:lnTo>
                  <a:pt x="4550" y="173"/>
                </a:lnTo>
                <a:lnTo>
                  <a:pt x="4484" y="159"/>
                </a:lnTo>
                <a:lnTo>
                  <a:pt x="4416" y="155"/>
                </a:lnTo>
                <a:lnTo>
                  <a:pt x="665" y="155"/>
                </a:lnTo>
                <a:close/>
                <a:moveTo>
                  <a:pt x="665" y="0"/>
                </a:moveTo>
                <a:lnTo>
                  <a:pt x="4416" y="0"/>
                </a:lnTo>
                <a:lnTo>
                  <a:pt x="4498" y="5"/>
                </a:lnTo>
                <a:lnTo>
                  <a:pt x="4578" y="21"/>
                </a:lnTo>
                <a:lnTo>
                  <a:pt x="4655" y="45"/>
                </a:lnTo>
                <a:lnTo>
                  <a:pt x="4728" y="79"/>
                </a:lnTo>
                <a:lnTo>
                  <a:pt x="4795" y="119"/>
                </a:lnTo>
                <a:lnTo>
                  <a:pt x="4858" y="168"/>
                </a:lnTo>
                <a:lnTo>
                  <a:pt x="4913" y="223"/>
                </a:lnTo>
                <a:lnTo>
                  <a:pt x="4962" y="286"/>
                </a:lnTo>
                <a:lnTo>
                  <a:pt x="5002" y="353"/>
                </a:lnTo>
                <a:lnTo>
                  <a:pt x="5036" y="426"/>
                </a:lnTo>
                <a:lnTo>
                  <a:pt x="5060" y="503"/>
                </a:lnTo>
                <a:lnTo>
                  <a:pt x="5076" y="583"/>
                </a:lnTo>
                <a:lnTo>
                  <a:pt x="5081" y="665"/>
                </a:lnTo>
                <a:lnTo>
                  <a:pt x="5081" y="2908"/>
                </a:lnTo>
                <a:lnTo>
                  <a:pt x="5186" y="2955"/>
                </a:lnTo>
                <a:lnTo>
                  <a:pt x="5287" y="3011"/>
                </a:lnTo>
                <a:lnTo>
                  <a:pt x="5385" y="3072"/>
                </a:lnTo>
                <a:lnTo>
                  <a:pt x="5479" y="3142"/>
                </a:lnTo>
                <a:lnTo>
                  <a:pt x="5568" y="3217"/>
                </a:lnTo>
                <a:lnTo>
                  <a:pt x="5654" y="3299"/>
                </a:lnTo>
                <a:lnTo>
                  <a:pt x="5732" y="3386"/>
                </a:lnTo>
                <a:lnTo>
                  <a:pt x="5744" y="3407"/>
                </a:lnTo>
                <a:lnTo>
                  <a:pt x="5751" y="3430"/>
                </a:lnTo>
                <a:lnTo>
                  <a:pt x="5751" y="3437"/>
                </a:lnTo>
                <a:lnTo>
                  <a:pt x="5751" y="3451"/>
                </a:lnTo>
                <a:lnTo>
                  <a:pt x="5753" y="3475"/>
                </a:lnTo>
                <a:lnTo>
                  <a:pt x="5753" y="3507"/>
                </a:lnTo>
                <a:lnTo>
                  <a:pt x="5753" y="3547"/>
                </a:lnTo>
                <a:lnTo>
                  <a:pt x="5751" y="3594"/>
                </a:lnTo>
                <a:lnTo>
                  <a:pt x="5748" y="3648"/>
                </a:lnTo>
                <a:lnTo>
                  <a:pt x="5744" y="3709"/>
                </a:lnTo>
                <a:lnTo>
                  <a:pt x="5737" y="3774"/>
                </a:lnTo>
                <a:lnTo>
                  <a:pt x="5729" y="3847"/>
                </a:lnTo>
                <a:lnTo>
                  <a:pt x="5716" y="3924"/>
                </a:lnTo>
                <a:lnTo>
                  <a:pt x="5701" y="4004"/>
                </a:lnTo>
                <a:lnTo>
                  <a:pt x="5681" y="4090"/>
                </a:lnTo>
                <a:lnTo>
                  <a:pt x="5659" y="4179"/>
                </a:lnTo>
                <a:lnTo>
                  <a:pt x="5633" y="4271"/>
                </a:lnTo>
                <a:lnTo>
                  <a:pt x="5599" y="4367"/>
                </a:lnTo>
                <a:lnTo>
                  <a:pt x="5563" y="4465"/>
                </a:lnTo>
                <a:lnTo>
                  <a:pt x="5521" y="4564"/>
                </a:lnTo>
                <a:lnTo>
                  <a:pt x="5474" y="4666"/>
                </a:lnTo>
                <a:lnTo>
                  <a:pt x="5420" y="4767"/>
                </a:lnTo>
                <a:lnTo>
                  <a:pt x="5359" y="4870"/>
                </a:lnTo>
                <a:lnTo>
                  <a:pt x="5290" y="4973"/>
                </a:lnTo>
                <a:lnTo>
                  <a:pt x="5217" y="5076"/>
                </a:lnTo>
                <a:lnTo>
                  <a:pt x="5135" y="5177"/>
                </a:lnTo>
                <a:lnTo>
                  <a:pt x="5044" y="5278"/>
                </a:lnTo>
                <a:lnTo>
                  <a:pt x="4947" y="5378"/>
                </a:lnTo>
                <a:lnTo>
                  <a:pt x="4840" y="5474"/>
                </a:lnTo>
                <a:lnTo>
                  <a:pt x="4725" y="5570"/>
                </a:lnTo>
                <a:lnTo>
                  <a:pt x="4599" y="5661"/>
                </a:lnTo>
                <a:lnTo>
                  <a:pt x="4465" y="5748"/>
                </a:lnTo>
                <a:lnTo>
                  <a:pt x="4446" y="5757"/>
                </a:lnTo>
                <a:lnTo>
                  <a:pt x="4425" y="5760"/>
                </a:lnTo>
                <a:lnTo>
                  <a:pt x="4423" y="5760"/>
                </a:lnTo>
                <a:lnTo>
                  <a:pt x="4402" y="5757"/>
                </a:lnTo>
                <a:lnTo>
                  <a:pt x="4383" y="5750"/>
                </a:lnTo>
                <a:lnTo>
                  <a:pt x="4264" y="5673"/>
                </a:lnTo>
                <a:lnTo>
                  <a:pt x="4154" y="5594"/>
                </a:lnTo>
                <a:lnTo>
                  <a:pt x="4051" y="5512"/>
                </a:lnTo>
                <a:lnTo>
                  <a:pt x="3953" y="5428"/>
                </a:lnTo>
                <a:lnTo>
                  <a:pt x="3864" y="5345"/>
                </a:lnTo>
                <a:lnTo>
                  <a:pt x="3781" y="5257"/>
                </a:lnTo>
                <a:lnTo>
                  <a:pt x="3704" y="5170"/>
                </a:lnTo>
                <a:lnTo>
                  <a:pt x="3632" y="5081"/>
                </a:lnTo>
                <a:lnTo>
                  <a:pt x="665" y="5081"/>
                </a:lnTo>
                <a:lnTo>
                  <a:pt x="583" y="5076"/>
                </a:lnTo>
                <a:lnTo>
                  <a:pt x="503" y="5060"/>
                </a:lnTo>
                <a:lnTo>
                  <a:pt x="426" y="5036"/>
                </a:lnTo>
                <a:lnTo>
                  <a:pt x="353" y="5002"/>
                </a:lnTo>
                <a:lnTo>
                  <a:pt x="286" y="4962"/>
                </a:lnTo>
                <a:lnTo>
                  <a:pt x="223" y="4913"/>
                </a:lnTo>
                <a:lnTo>
                  <a:pt x="168" y="4858"/>
                </a:lnTo>
                <a:lnTo>
                  <a:pt x="119" y="4795"/>
                </a:lnTo>
                <a:lnTo>
                  <a:pt x="79" y="4728"/>
                </a:lnTo>
                <a:lnTo>
                  <a:pt x="45" y="4655"/>
                </a:lnTo>
                <a:lnTo>
                  <a:pt x="21" y="4578"/>
                </a:lnTo>
                <a:lnTo>
                  <a:pt x="5" y="4498"/>
                </a:lnTo>
                <a:lnTo>
                  <a:pt x="0" y="4416"/>
                </a:lnTo>
                <a:lnTo>
                  <a:pt x="0" y="665"/>
                </a:lnTo>
                <a:lnTo>
                  <a:pt x="5" y="583"/>
                </a:lnTo>
                <a:lnTo>
                  <a:pt x="21" y="503"/>
                </a:lnTo>
                <a:lnTo>
                  <a:pt x="45" y="426"/>
                </a:lnTo>
                <a:lnTo>
                  <a:pt x="79" y="353"/>
                </a:lnTo>
                <a:lnTo>
                  <a:pt x="119" y="286"/>
                </a:lnTo>
                <a:lnTo>
                  <a:pt x="168" y="223"/>
                </a:lnTo>
                <a:lnTo>
                  <a:pt x="223" y="168"/>
                </a:lnTo>
                <a:lnTo>
                  <a:pt x="286" y="119"/>
                </a:lnTo>
                <a:lnTo>
                  <a:pt x="353" y="79"/>
                </a:lnTo>
                <a:lnTo>
                  <a:pt x="426" y="45"/>
                </a:lnTo>
                <a:lnTo>
                  <a:pt x="503" y="21"/>
                </a:lnTo>
                <a:lnTo>
                  <a:pt x="583" y="5"/>
                </a:lnTo>
                <a:lnTo>
                  <a:pt x="665" y="0"/>
                </a:lnTo>
                <a:close/>
              </a:path>
            </a:pathLst>
          </a:custGeom>
          <a:solidFill>
            <a:srgbClr val="0773E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75A"/>
              </a:solidFill>
              <a:effectLst/>
              <a:uLnTx/>
              <a:uFillTx/>
            </a:endParaRPr>
          </a:p>
        </p:txBody>
      </p:sp>
      <p:sp>
        <p:nvSpPr>
          <p:cNvPr id="8" name="Oval 7">
            <a:extLst>
              <a:ext uri="{FF2B5EF4-FFF2-40B4-BE49-F238E27FC236}">
                <a16:creationId xmlns:a16="http://schemas.microsoft.com/office/drawing/2014/main" id="{1EC04904-BD7A-C113-BE6B-ADACAC060BF7}"/>
              </a:ext>
            </a:extLst>
          </p:cNvPr>
          <p:cNvSpPr/>
          <p:nvPr/>
        </p:nvSpPr>
        <p:spPr>
          <a:xfrm>
            <a:off x="4277617" y="3219447"/>
            <a:ext cx="678202" cy="678202"/>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75A"/>
              </a:solidFill>
              <a:effectLst/>
              <a:uLnTx/>
              <a:uFillTx/>
            </a:endParaRPr>
          </a:p>
        </p:txBody>
      </p:sp>
      <p:sp>
        <p:nvSpPr>
          <p:cNvPr id="9" name="TextBox 8">
            <a:extLst>
              <a:ext uri="{FF2B5EF4-FFF2-40B4-BE49-F238E27FC236}">
                <a16:creationId xmlns:a16="http://schemas.microsoft.com/office/drawing/2014/main" id="{2C6EEA98-921F-26EE-4E61-7E60B481F682}"/>
              </a:ext>
            </a:extLst>
          </p:cNvPr>
          <p:cNvSpPr txBox="1"/>
          <p:nvPr/>
        </p:nvSpPr>
        <p:spPr>
          <a:xfrm>
            <a:off x="5148859" y="1243161"/>
            <a:ext cx="2915920" cy="80021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chemeClr val="tx1">
                    <a:lumMod val="65000"/>
                    <a:lumOff val="35000"/>
                  </a:schemeClr>
                </a:solidFill>
                <a:effectLst/>
                <a:uLnTx/>
                <a:uFillTx/>
                <a:latin typeface="+mj-lt"/>
              </a:rPr>
              <a:t>Access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lumMod val="65000"/>
                    <a:lumOff val="35000"/>
                  </a:schemeClr>
                </a:solidFill>
                <a:effectLst/>
                <a:uLnTx/>
                <a:uFillTx/>
              </a:rPr>
              <a:t>Access data, regardless of size or complexity</a:t>
            </a:r>
          </a:p>
        </p:txBody>
      </p:sp>
      <p:sp>
        <p:nvSpPr>
          <p:cNvPr id="10" name="TextBox 9">
            <a:extLst>
              <a:ext uri="{FF2B5EF4-FFF2-40B4-BE49-F238E27FC236}">
                <a16:creationId xmlns:a16="http://schemas.microsoft.com/office/drawing/2014/main" id="{CC51DD96-8FC4-AE96-7EAB-7F26CC3A862C}"/>
              </a:ext>
            </a:extLst>
          </p:cNvPr>
          <p:cNvSpPr txBox="1"/>
          <p:nvPr/>
        </p:nvSpPr>
        <p:spPr>
          <a:xfrm>
            <a:off x="5148859" y="2151836"/>
            <a:ext cx="2981088" cy="800219"/>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chemeClr val="tx1">
                    <a:lumMod val="65000"/>
                    <a:lumOff val="35000"/>
                  </a:schemeClr>
                </a:solidFill>
                <a:effectLst/>
                <a:uLnTx/>
                <a:uFillTx/>
                <a:latin typeface="+mj-lt"/>
              </a:rPr>
              <a:t>Prepare</a:t>
            </a:r>
          </a:p>
          <a:p>
            <a:pPr>
              <a:defRPr/>
            </a:pPr>
            <a:r>
              <a:rPr kumimoji="0" lang="en-US" sz="1400" b="0" i="0" u="none" strike="noStrike" kern="1200" cap="none" spc="0" normalizeH="0" baseline="0" noProof="0">
                <a:ln>
                  <a:noFill/>
                </a:ln>
                <a:solidFill>
                  <a:schemeClr val="tx1">
                    <a:lumMod val="65000"/>
                    <a:lumOff val="35000"/>
                  </a:schemeClr>
                </a:solidFill>
                <a:effectLst/>
                <a:uLnTx/>
                <a:uFillTx/>
              </a:rPr>
              <a:t>Transform </a:t>
            </a:r>
            <a:r>
              <a:rPr lang="en-US" sz="1400">
                <a:solidFill>
                  <a:schemeClr val="tx1">
                    <a:lumMod val="65000"/>
                    <a:lumOff val="35000"/>
                  </a:schemeClr>
                </a:solidFill>
              </a:rPr>
              <a:t>raw data, including AI powered suggestions</a:t>
            </a:r>
            <a:endParaRPr lang="en-US" sz="1400" b="0" i="0" u="none" strike="noStrike" kern="1200" cap="none" spc="0" normalizeH="0" baseline="0" noProof="0">
              <a:ln>
                <a:noFill/>
              </a:ln>
              <a:solidFill>
                <a:schemeClr val="tx1">
                  <a:lumMod val="65000"/>
                  <a:lumOff val="35000"/>
                </a:schemeClr>
              </a:solidFill>
              <a:effectLst/>
              <a:uLnTx/>
              <a:uFillTx/>
            </a:endParaRPr>
          </a:p>
        </p:txBody>
      </p:sp>
      <p:sp>
        <p:nvSpPr>
          <p:cNvPr id="11" name="TextBox 10">
            <a:extLst>
              <a:ext uri="{FF2B5EF4-FFF2-40B4-BE49-F238E27FC236}">
                <a16:creationId xmlns:a16="http://schemas.microsoft.com/office/drawing/2014/main" id="{FA1D5C0C-AEC0-7FA9-7456-753EBB68AD40}"/>
              </a:ext>
            </a:extLst>
          </p:cNvPr>
          <p:cNvSpPr txBox="1"/>
          <p:nvPr/>
        </p:nvSpPr>
        <p:spPr>
          <a:xfrm>
            <a:off x="5148859" y="3147409"/>
            <a:ext cx="2915920" cy="800219"/>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chemeClr val="tx1">
                    <a:lumMod val="65000"/>
                    <a:lumOff val="35000"/>
                  </a:schemeClr>
                </a:solidFill>
                <a:effectLst/>
                <a:uLnTx/>
                <a:uFillTx/>
                <a:latin typeface="+mj-lt"/>
              </a:rPr>
              <a:t>Govern</a:t>
            </a:r>
          </a:p>
          <a:p>
            <a:pPr>
              <a:defRPr/>
            </a:pPr>
            <a:r>
              <a:rPr kumimoji="0" lang="en-US" sz="1400" b="0" i="0" u="none" strike="noStrike" kern="1200" cap="none" spc="0" normalizeH="0" baseline="0" noProof="0">
                <a:ln>
                  <a:noFill/>
                </a:ln>
                <a:solidFill>
                  <a:schemeClr val="tx1">
                    <a:lumMod val="65000"/>
                    <a:lumOff val="35000"/>
                  </a:schemeClr>
                </a:solidFill>
                <a:effectLst/>
                <a:uLnTx/>
                <a:uFillTx/>
              </a:rPr>
              <a:t>Build trust</a:t>
            </a:r>
            <a:r>
              <a:rPr lang="en-US" sz="1400">
                <a:solidFill>
                  <a:schemeClr val="tx1">
                    <a:lumMod val="65000"/>
                    <a:lumOff val="35000"/>
                  </a:schemeClr>
                </a:solidFill>
              </a:rPr>
              <a:t> in data</a:t>
            </a:r>
            <a:r>
              <a:rPr kumimoji="0" lang="en-US" sz="1400" b="0" i="0" u="none" strike="noStrike" kern="1200" cap="none" spc="0" normalizeH="0" baseline="0" noProof="0">
                <a:ln>
                  <a:noFill/>
                </a:ln>
                <a:solidFill>
                  <a:schemeClr val="tx1">
                    <a:lumMod val="65000"/>
                    <a:lumOff val="35000"/>
                  </a:schemeClr>
                </a:solidFill>
                <a:effectLst/>
                <a:uLnTx/>
                <a:uFillTx/>
              </a:rPr>
              <a:t>, understand lineage and gain transparency</a:t>
            </a:r>
            <a:endParaRPr lang="en-US" sz="1400" b="0" i="0" u="none" strike="noStrike" kern="1200" cap="none" spc="0" normalizeH="0" baseline="0" noProof="0">
              <a:ln>
                <a:noFill/>
              </a:ln>
              <a:solidFill>
                <a:schemeClr val="tx1">
                  <a:lumMod val="65000"/>
                  <a:lumOff val="35000"/>
                </a:schemeClr>
              </a:solidFill>
              <a:effectLst/>
              <a:uLnTx/>
              <a:uFillTx/>
            </a:endParaRPr>
          </a:p>
        </p:txBody>
      </p:sp>
      <p:sp>
        <p:nvSpPr>
          <p:cNvPr id="12" name="Freeform 21">
            <a:extLst>
              <a:ext uri="{FF2B5EF4-FFF2-40B4-BE49-F238E27FC236}">
                <a16:creationId xmlns:a16="http://schemas.microsoft.com/office/drawing/2014/main" id="{BCAE779E-9C9C-6E9F-30E6-CB5FC6BD39A5}"/>
              </a:ext>
            </a:extLst>
          </p:cNvPr>
          <p:cNvSpPr>
            <a:spLocks noChangeAspect="1" noEditPoints="1"/>
          </p:cNvSpPr>
          <p:nvPr/>
        </p:nvSpPr>
        <p:spPr bwMode="auto">
          <a:xfrm>
            <a:off x="4333393" y="2434365"/>
            <a:ext cx="566537" cy="283270"/>
          </a:xfrm>
          <a:custGeom>
            <a:avLst/>
            <a:gdLst>
              <a:gd name="T0" fmla="*/ 5245 w 5760"/>
              <a:gd name="T1" fmla="*/ 2390 h 2880"/>
              <a:gd name="T2" fmla="*/ 5551 w 5760"/>
              <a:gd name="T3" fmla="*/ 2332 h 2880"/>
              <a:gd name="T4" fmla="*/ 4678 w 5760"/>
              <a:gd name="T5" fmla="*/ 2332 h 2880"/>
              <a:gd name="T6" fmla="*/ 2569 w 5760"/>
              <a:gd name="T7" fmla="*/ 2068 h 2880"/>
              <a:gd name="T8" fmla="*/ 1868 w 5760"/>
              <a:gd name="T9" fmla="*/ 2068 h 2880"/>
              <a:gd name="T10" fmla="*/ 5245 w 5760"/>
              <a:gd name="T11" fmla="*/ 1974 h 2880"/>
              <a:gd name="T12" fmla="*/ 5551 w 5760"/>
              <a:gd name="T13" fmla="*/ 1915 h 2880"/>
              <a:gd name="T14" fmla="*/ 4678 w 5760"/>
              <a:gd name="T15" fmla="*/ 1915 h 2880"/>
              <a:gd name="T16" fmla="*/ 4611 w 5760"/>
              <a:gd name="T17" fmla="*/ 2674 h 2880"/>
              <a:gd name="T18" fmla="*/ 5702 w 5760"/>
              <a:gd name="T19" fmla="*/ 2555 h 2880"/>
              <a:gd name="T20" fmla="*/ 5577 w 5760"/>
              <a:gd name="T21" fmla="*/ 2597 h 2880"/>
              <a:gd name="T22" fmla="*/ 4618 w 5760"/>
              <a:gd name="T23" fmla="*/ 1765 h 2880"/>
              <a:gd name="T24" fmla="*/ 2569 w 5760"/>
              <a:gd name="T25" fmla="*/ 1918 h 2880"/>
              <a:gd name="T26" fmla="*/ 339 w 5760"/>
              <a:gd name="T27" fmla="*/ 1553 h 2880"/>
              <a:gd name="T28" fmla="*/ 471 w 5760"/>
              <a:gd name="T29" fmla="*/ 1897 h 2880"/>
              <a:gd name="T30" fmla="*/ 415 w 5760"/>
              <a:gd name="T31" fmla="*/ 1955 h 2880"/>
              <a:gd name="T32" fmla="*/ 339 w 5760"/>
              <a:gd name="T33" fmla="*/ 1553 h 2880"/>
              <a:gd name="T34" fmla="*/ 4545 w 5760"/>
              <a:gd name="T35" fmla="*/ 1707 h 2880"/>
              <a:gd name="T36" fmla="*/ 4681 w 5760"/>
              <a:gd name="T37" fmla="*/ 1534 h 2880"/>
              <a:gd name="T38" fmla="*/ 5760 w 5760"/>
              <a:gd name="T39" fmla="*/ 1672 h 2880"/>
              <a:gd name="T40" fmla="*/ 4681 w 5760"/>
              <a:gd name="T41" fmla="*/ 2751 h 2880"/>
              <a:gd name="T42" fmla="*/ 4491 w 5760"/>
              <a:gd name="T43" fmla="*/ 1629 h 2880"/>
              <a:gd name="T44" fmla="*/ 3809 w 5760"/>
              <a:gd name="T45" fmla="*/ 1450 h 2880"/>
              <a:gd name="T46" fmla="*/ 1868 w 5760"/>
              <a:gd name="T47" fmla="*/ 1450 h 2880"/>
              <a:gd name="T48" fmla="*/ 504 w 5760"/>
              <a:gd name="T49" fmla="*/ 1018 h 2880"/>
              <a:gd name="T50" fmla="*/ 192 w 5760"/>
              <a:gd name="T51" fmla="*/ 1018 h 2880"/>
              <a:gd name="T52" fmla="*/ 759 w 5760"/>
              <a:gd name="T53" fmla="*/ 808 h 2880"/>
              <a:gd name="T54" fmla="*/ 5249 w 5760"/>
              <a:gd name="T55" fmla="*/ 916 h 2880"/>
              <a:gd name="T56" fmla="*/ 5448 w 5760"/>
              <a:gd name="T57" fmla="*/ 1321 h 2880"/>
              <a:gd name="T58" fmla="*/ 5339 w 5760"/>
              <a:gd name="T59" fmla="*/ 1030 h 2880"/>
              <a:gd name="T60" fmla="*/ 3273 w 5760"/>
              <a:gd name="T61" fmla="*/ 984 h 2880"/>
              <a:gd name="T62" fmla="*/ 1868 w 5760"/>
              <a:gd name="T63" fmla="*/ 667 h 2880"/>
              <a:gd name="T64" fmla="*/ 1609 w 5760"/>
              <a:gd name="T65" fmla="*/ 2582 h 2880"/>
              <a:gd name="T66" fmla="*/ 3953 w 5760"/>
              <a:gd name="T67" fmla="*/ 2712 h 2880"/>
              <a:gd name="T68" fmla="*/ 3957 w 5760"/>
              <a:gd name="T69" fmla="*/ 667 h 2880"/>
              <a:gd name="T70" fmla="*/ 1782 w 5760"/>
              <a:gd name="T71" fmla="*/ 2533 h 2880"/>
              <a:gd name="T72" fmla="*/ 819 w 5760"/>
              <a:gd name="T73" fmla="*/ 751 h 2880"/>
              <a:gd name="T74" fmla="*/ 192 w 5760"/>
              <a:gd name="T75" fmla="*/ 600 h 2880"/>
              <a:gd name="T76" fmla="*/ 819 w 5760"/>
              <a:gd name="T77" fmla="*/ 393 h 2880"/>
              <a:gd name="T78" fmla="*/ 447 w 5760"/>
              <a:gd name="T79" fmla="*/ 393 h 2880"/>
              <a:gd name="T80" fmla="*/ 195 w 5760"/>
              <a:gd name="T81" fmla="*/ 1321 h 2880"/>
              <a:gd name="T82" fmla="*/ 1122 w 5760"/>
              <a:gd name="T83" fmla="*/ 393 h 2880"/>
              <a:gd name="T84" fmla="*/ 159 w 5760"/>
              <a:gd name="T85" fmla="*/ 1224 h 2880"/>
              <a:gd name="T86" fmla="*/ 58 w 5760"/>
              <a:gd name="T87" fmla="*/ 393 h 2880"/>
              <a:gd name="T88" fmla="*/ 59 w 5760"/>
              <a:gd name="T89" fmla="*/ 335 h 2880"/>
              <a:gd name="T90" fmla="*/ 195 w 5760"/>
              <a:gd name="T91" fmla="*/ 162 h 2880"/>
              <a:gd name="T92" fmla="*/ 1573 w 5760"/>
              <a:gd name="T93" fmla="*/ 396 h 2880"/>
              <a:gd name="T94" fmla="*/ 4042 w 5760"/>
              <a:gd name="T95" fmla="*/ 220 h 2880"/>
              <a:gd name="T96" fmla="*/ 1164 w 5760"/>
              <a:gd name="T97" fmla="*/ 124 h 2880"/>
              <a:gd name="T98" fmla="*/ 1231 w 5760"/>
              <a:gd name="T99" fmla="*/ 1306 h 2880"/>
              <a:gd name="T100" fmla="*/ 44 w 5760"/>
              <a:gd name="T101" fmla="*/ 1306 h 2880"/>
              <a:gd name="T102" fmla="*/ 110 w 5760"/>
              <a:gd name="T103" fmla="*/ 124 h 2880"/>
              <a:gd name="T104" fmla="*/ 4144 w 5760"/>
              <a:gd name="T105" fmla="*/ 110 h 2880"/>
              <a:gd name="T106" fmla="*/ 4278 w 5760"/>
              <a:gd name="T107" fmla="*/ 2561 h 2880"/>
              <a:gd name="T108" fmla="*/ 3849 w 5760"/>
              <a:gd name="T109" fmla="*/ 2880 h 2880"/>
              <a:gd name="T110" fmla="*/ 1461 w 5760"/>
              <a:gd name="T111" fmla="*/ 2620 h 2880"/>
              <a:gd name="T112" fmla="*/ 1529 w 5760"/>
              <a:gd name="T113" fmla="*/ 155 h 2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760" h="2880">
                <a:moveTo>
                  <a:pt x="5303" y="2390"/>
                </a:moveTo>
                <a:lnTo>
                  <a:pt x="5303" y="2540"/>
                </a:lnTo>
                <a:lnTo>
                  <a:pt x="5551" y="2540"/>
                </a:lnTo>
                <a:lnTo>
                  <a:pt x="5551" y="2390"/>
                </a:lnTo>
                <a:lnTo>
                  <a:pt x="5303" y="2390"/>
                </a:lnTo>
                <a:close/>
                <a:moveTo>
                  <a:pt x="4990" y="2390"/>
                </a:moveTo>
                <a:lnTo>
                  <a:pt x="4990" y="2540"/>
                </a:lnTo>
                <a:lnTo>
                  <a:pt x="5245" y="2540"/>
                </a:lnTo>
                <a:lnTo>
                  <a:pt x="5245" y="2390"/>
                </a:lnTo>
                <a:lnTo>
                  <a:pt x="4990" y="2390"/>
                </a:lnTo>
                <a:close/>
                <a:moveTo>
                  <a:pt x="4678" y="2390"/>
                </a:moveTo>
                <a:lnTo>
                  <a:pt x="4678" y="2540"/>
                </a:lnTo>
                <a:lnTo>
                  <a:pt x="4933" y="2540"/>
                </a:lnTo>
                <a:lnTo>
                  <a:pt x="4933" y="2390"/>
                </a:lnTo>
                <a:lnTo>
                  <a:pt x="4678" y="2390"/>
                </a:lnTo>
                <a:close/>
                <a:moveTo>
                  <a:pt x="5303" y="2182"/>
                </a:moveTo>
                <a:lnTo>
                  <a:pt x="5303" y="2332"/>
                </a:lnTo>
                <a:lnTo>
                  <a:pt x="5551" y="2332"/>
                </a:lnTo>
                <a:lnTo>
                  <a:pt x="5551" y="2182"/>
                </a:lnTo>
                <a:lnTo>
                  <a:pt x="5303" y="2182"/>
                </a:lnTo>
                <a:close/>
                <a:moveTo>
                  <a:pt x="4990" y="2182"/>
                </a:moveTo>
                <a:lnTo>
                  <a:pt x="4990" y="2332"/>
                </a:lnTo>
                <a:lnTo>
                  <a:pt x="5245" y="2332"/>
                </a:lnTo>
                <a:lnTo>
                  <a:pt x="5245" y="2182"/>
                </a:lnTo>
                <a:lnTo>
                  <a:pt x="4990" y="2182"/>
                </a:lnTo>
                <a:close/>
                <a:moveTo>
                  <a:pt x="4678" y="2182"/>
                </a:moveTo>
                <a:lnTo>
                  <a:pt x="4678" y="2332"/>
                </a:lnTo>
                <a:lnTo>
                  <a:pt x="4933" y="2332"/>
                </a:lnTo>
                <a:lnTo>
                  <a:pt x="4933" y="2182"/>
                </a:lnTo>
                <a:lnTo>
                  <a:pt x="4678" y="2182"/>
                </a:lnTo>
                <a:close/>
                <a:moveTo>
                  <a:pt x="3273" y="2068"/>
                </a:moveTo>
                <a:lnTo>
                  <a:pt x="3273" y="2386"/>
                </a:lnTo>
                <a:lnTo>
                  <a:pt x="3809" y="2386"/>
                </a:lnTo>
                <a:lnTo>
                  <a:pt x="3809" y="2068"/>
                </a:lnTo>
                <a:lnTo>
                  <a:pt x="3273" y="2068"/>
                </a:lnTo>
                <a:close/>
                <a:moveTo>
                  <a:pt x="2569" y="2068"/>
                </a:moveTo>
                <a:lnTo>
                  <a:pt x="2569" y="2386"/>
                </a:lnTo>
                <a:lnTo>
                  <a:pt x="3123" y="2386"/>
                </a:lnTo>
                <a:lnTo>
                  <a:pt x="3123" y="2068"/>
                </a:lnTo>
                <a:lnTo>
                  <a:pt x="2569" y="2068"/>
                </a:lnTo>
                <a:close/>
                <a:moveTo>
                  <a:pt x="1868" y="2068"/>
                </a:moveTo>
                <a:lnTo>
                  <a:pt x="1868" y="2386"/>
                </a:lnTo>
                <a:lnTo>
                  <a:pt x="2421" y="2386"/>
                </a:lnTo>
                <a:lnTo>
                  <a:pt x="2421" y="2068"/>
                </a:lnTo>
                <a:lnTo>
                  <a:pt x="1868" y="2068"/>
                </a:lnTo>
                <a:close/>
                <a:moveTo>
                  <a:pt x="5303" y="1974"/>
                </a:moveTo>
                <a:lnTo>
                  <a:pt x="5303" y="2122"/>
                </a:lnTo>
                <a:lnTo>
                  <a:pt x="5551" y="2122"/>
                </a:lnTo>
                <a:lnTo>
                  <a:pt x="5551" y="1974"/>
                </a:lnTo>
                <a:lnTo>
                  <a:pt x="5303" y="1974"/>
                </a:lnTo>
                <a:close/>
                <a:moveTo>
                  <a:pt x="4990" y="1974"/>
                </a:moveTo>
                <a:lnTo>
                  <a:pt x="4990" y="2122"/>
                </a:lnTo>
                <a:lnTo>
                  <a:pt x="5245" y="2122"/>
                </a:lnTo>
                <a:lnTo>
                  <a:pt x="5245" y="1974"/>
                </a:lnTo>
                <a:lnTo>
                  <a:pt x="4990" y="1974"/>
                </a:lnTo>
                <a:close/>
                <a:moveTo>
                  <a:pt x="4678" y="1974"/>
                </a:moveTo>
                <a:lnTo>
                  <a:pt x="4678" y="2122"/>
                </a:lnTo>
                <a:lnTo>
                  <a:pt x="4933" y="2122"/>
                </a:lnTo>
                <a:lnTo>
                  <a:pt x="4933" y="1974"/>
                </a:lnTo>
                <a:lnTo>
                  <a:pt x="4678" y="1974"/>
                </a:lnTo>
                <a:close/>
                <a:moveTo>
                  <a:pt x="5303" y="1765"/>
                </a:moveTo>
                <a:lnTo>
                  <a:pt x="5303" y="1915"/>
                </a:lnTo>
                <a:lnTo>
                  <a:pt x="5551" y="1915"/>
                </a:lnTo>
                <a:lnTo>
                  <a:pt x="5551" y="1765"/>
                </a:lnTo>
                <a:lnTo>
                  <a:pt x="5303" y="1765"/>
                </a:lnTo>
                <a:close/>
                <a:moveTo>
                  <a:pt x="4990" y="1765"/>
                </a:moveTo>
                <a:lnTo>
                  <a:pt x="4990" y="1915"/>
                </a:lnTo>
                <a:lnTo>
                  <a:pt x="5245" y="1915"/>
                </a:lnTo>
                <a:lnTo>
                  <a:pt x="5245" y="1765"/>
                </a:lnTo>
                <a:lnTo>
                  <a:pt x="4990" y="1765"/>
                </a:lnTo>
                <a:close/>
                <a:moveTo>
                  <a:pt x="4678" y="1765"/>
                </a:moveTo>
                <a:lnTo>
                  <a:pt x="4678" y="1915"/>
                </a:lnTo>
                <a:lnTo>
                  <a:pt x="4933" y="1915"/>
                </a:lnTo>
                <a:lnTo>
                  <a:pt x="4933" y="1765"/>
                </a:lnTo>
                <a:lnTo>
                  <a:pt x="4678" y="1765"/>
                </a:lnTo>
                <a:close/>
                <a:moveTo>
                  <a:pt x="4543" y="1765"/>
                </a:moveTo>
                <a:lnTo>
                  <a:pt x="4543" y="2555"/>
                </a:lnTo>
                <a:lnTo>
                  <a:pt x="4549" y="2592"/>
                </a:lnTo>
                <a:lnTo>
                  <a:pt x="4563" y="2625"/>
                </a:lnTo>
                <a:lnTo>
                  <a:pt x="4584" y="2653"/>
                </a:lnTo>
                <a:lnTo>
                  <a:pt x="4611" y="2674"/>
                </a:lnTo>
                <a:lnTo>
                  <a:pt x="4645" y="2688"/>
                </a:lnTo>
                <a:lnTo>
                  <a:pt x="4681" y="2693"/>
                </a:lnTo>
                <a:lnTo>
                  <a:pt x="5565" y="2693"/>
                </a:lnTo>
                <a:lnTo>
                  <a:pt x="5601" y="2688"/>
                </a:lnTo>
                <a:lnTo>
                  <a:pt x="5634" y="2674"/>
                </a:lnTo>
                <a:lnTo>
                  <a:pt x="5662" y="2653"/>
                </a:lnTo>
                <a:lnTo>
                  <a:pt x="5683" y="2625"/>
                </a:lnTo>
                <a:lnTo>
                  <a:pt x="5697" y="2592"/>
                </a:lnTo>
                <a:lnTo>
                  <a:pt x="5702" y="2555"/>
                </a:lnTo>
                <a:lnTo>
                  <a:pt x="5702" y="1765"/>
                </a:lnTo>
                <a:lnTo>
                  <a:pt x="5608" y="1765"/>
                </a:lnTo>
                <a:lnTo>
                  <a:pt x="5608" y="2566"/>
                </a:lnTo>
                <a:lnTo>
                  <a:pt x="5608" y="2575"/>
                </a:lnTo>
                <a:lnTo>
                  <a:pt x="5605" y="2582"/>
                </a:lnTo>
                <a:lnTo>
                  <a:pt x="5599" y="2589"/>
                </a:lnTo>
                <a:lnTo>
                  <a:pt x="5592" y="2594"/>
                </a:lnTo>
                <a:lnTo>
                  <a:pt x="5585" y="2597"/>
                </a:lnTo>
                <a:lnTo>
                  <a:pt x="5577" y="2597"/>
                </a:lnTo>
                <a:lnTo>
                  <a:pt x="4652" y="2597"/>
                </a:lnTo>
                <a:lnTo>
                  <a:pt x="4645" y="2597"/>
                </a:lnTo>
                <a:lnTo>
                  <a:pt x="4638" y="2594"/>
                </a:lnTo>
                <a:lnTo>
                  <a:pt x="4631" y="2590"/>
                </a:lnTo>
                <a:lnTo>
                  <a:pt x="4625" y="2585"/>
                </a:lnTo>
                <a:lnTo>
                  <a:pt x="4622" y="2580"/>
                </a:lnTo>
                <a:lnTo>
                  <a:pt x="4620" y="2573"/>
                </a:lnTo>
                <a:lnTo>
                  <a:pt x="4618" y="2566"/>
                </a:lnTo>
                <a:lnTo>
                  <a:pt x="4618" y="1765"/>
                </a:lnTo>
                <a:lnTo>
                  <a:pt x="4545" y="1765"/>
                </a:lnTo>
                <a:lnTo>
                  <a:pt x="4543" y="1765"/>
                </a:lnTo>
                <a:close/>
                <a:moveTo>
                  <a:pt x="3273" y="1601"/>
                </a:moveTo>
                <a:lnTo>
                  <a:pt x="3273" y="1918"/>
                </a:lnTo>
                <a:lnTo>
                  <a:pt x="3809" y="1918"/>
                </a:lnTo>
                <a:lnTo>
                  <a:pt x="3809" y="1601"/>
                </a:lnTo>
                <a:lnTo>
                  <a:pt x="3273" y="1601"/>
                </a:lnTo>
                <a:close/>
                <a:moveTo>
                  <a:pt x="2569" y="1601"/>
                </a:moveTo>
                <a:lnTo>
                  <a:pt x="2569" y="1918"/>
                </a:lnTo>
                <a:lnTo>
                  <a:pt x="3123" y="1918"/>
                </a:lnTo>
                <a:lnTo>
                  <a:pt x="3123" y="1601"/>
                </a:lnTo>
                <a:lnTo>
                  <a:pt x="2569" y="1601"/>
                </a:lnTo>
                <a:close/>
                <a:moveTo>
                  <a:pt x="1868" y="1601"/>
                </a:moveTo>
                <a:lnTo>
                  <a:pt x="1868" y="1918"/>
                </a:lnTo>
                <a:lnTo>
                  <a:pt x="2421" y="1918"/>
                </a:lnTo>
                <a:lnTo>
                  <a:pt x="2421" y="1601"/>
                </a:lnTo>
                <a:lnTo>
                  <a:pt x="1868" y="1601"/>
                </a:lnTo>
                <a:close/>
                <a:moveTo>
                  <a:pt x="339" y="1553"/>
                </a:moveTo>
                <a:lnTo>
                  <a:pt x="358" y="1557"/>
                </a:lnTo>
                <a:lnTo>
                  <a:pt x="372" y="1571"/>
                </a:lnTo>
                <a:lnTo>
                  <a:pt x="377" y="1590"/>
                </a:lnTo>
                <a:lnTo>
                  <a:pt x="377" y="1773"/>
                </a:lnTo>
                <a:lnTo>
                  <a:pt x="381" y="1807"/>
                </a:lnTo>
                <a:lnTo>
                  <a:pt x="394" y="1838"/>
                </a:lnTo>
                <a:lnTo>
                  <a:pt x="414" y="1864"/>
                </a:lnTo>
                <a:lnTo>
                  <a:pt x="440" y="1883"/>
                </a:lnTo>
                <a:lnTo>
                  <a:pt x="471" y="1897"/>
                </a:lnTo>
                <a:lnTo>
                  <a:pt x="506" y="1903"/>
                </a:lnTo>
                <a:lnTo>
                  <a:pt x="929" y="1903"/>
                </a:lnTo>
                <a:lnTo>
                  <a:pt x="929" y="1716"/>
                </a:lnTo>
                <a:lnTo>
                  <a:pt x="1316" y="1939"/>
                </a:lnTo>
                <a:lnTo>
                  <a:pt x="929" y="2163"/>
                </a:lnTo>
                <a:lnTo>
                  <a:pt x="929" y="1976"/>
                </a:lnTo>
                <a:lnTo>
                  <a:pt x="506" y="1976"/>
                </a:lnTo>
                <a:lnTo>
                  <a:pt x="459" y="1971"/>
                </a:lnTo>
                <a:lnTo>
                  <a:pt x="415" y="1955"/>
                </a:lnTo>
                <a:lnTo>
                  <a:pt x="379" y="1932"/>
                </a:lnTo>
                <a:lnTo>
                  <a:pt x="346" y="1901"/>
                </a:lnTo>
                <a:lnTo>
                  <a:pt x="323" y="1862"/>
                </a:lnTo>
                <a:lnTo>
                  <a:pt x="307" y="1819"/>
                </a:lnTo>
                <a:lnTo>
                  <a:pt x="302" y="1773"/>
                </a:lnTo>
                <a:lnTo>
                  <a:pt x="302" y="1590"/>
                </a:lnTo>
                <a:lnTo>
                  <a:pt x="307" y="1571"/>
                </a:lnTo>
                <a:lnTo>
                  <a:pt x="319" y="1557"/>
                </a:lnTo>
                <a:lnTo>
                  <a:pt x="339" y="1553"/>
                </a:lnTo>
                <a:close/>
                <a:moveTo>
                  <a:pt x="4681" y="1534"/>
                </a:moveTo>
                <a:lnTo>
                  <a:pt x="4645" y="1539"/>
                </a:lnTo>
                <a:lnTo>
                  <a:pt x="4611" y="1553"/>
                </a:lnTo>
                <a:lnTo>
                  <a:pt x="4584" y="1574"/>
                </a:lnTo>
                <a:lnTo>
                  <a:pt x="4563" y="1602"/>
                </a:lnTo>
                <a:lnTo>
                  <a:pt x="4549" y="1635"/>
                </a:lnTo>
                <a:lnTo>
                  <a:pt x="4543" y="1672"/>
                </a:lnTo>
                <a:lnTo>
                  <a:pt x="4543" y="1707"/>
                </a:lnTo>
                <a:lnTo>
                  <a:pt x="4545" y="1707"/>
                </a:lnTo>
                <a:lnTo>
                  <a:pt x="5702" y="1707"/>
                </a:lnTo>
                <a:lnTo>
                  <a:pt x="5702" y="1672"/>
                </a:lnTo>
                <a:lnTo>
                  <a:pt x="5697" y="1635"/>
                </a:lnTo>
                <a:lnTo>
                  <a:pt x="5683" y="1602"/>
                </a:lnTo>
                <a:lnTo>
                  <a:pt x="5662" y="1574"/>
                </a:lnTo>
                <a:lnTo>
                  <a:pt x="5634" y="1553"/>
                </a:lnTo>
                <a:lnTo>
                  <a:pt x="5601" y="1539"/>
                </a:lnTo>
                <a:lnTo>
                  <a:pt x="5565" y="1534"/>
                </a:lnTo>
                <a:lnTo>
                  <a:pt x="4681" y="1534"/>
                </a:lnTo>
                <a:close/>
                <a:moveTo>
                  <a:pt x="4681" y="1477"/>
                </a:moveTo>
                <a:lnTo>
                  <a:pt x="5565" y="1477"/>
                </a:lnTo>
                <a:lnTo>
                  <a:pt x="5610" y="1482"/>
                </a:lnTo>
                <a:lnTo>
                  <a:pt x="5650" y="1496"/>
                </a:lnTo>
                <a:lnTo>
                  <a:pt x="5687" y="1520"/>
                </a:lnTo>
                <a:lnTo>
                  <a:pt x="5716" y="1550"/>
                </a:lnTo>
                <a:lnTo>
                  <a:pt x="5741" y="1587"/>
                </a:lnTo>
                <a:lnTo>
                  <a:pt x="5755" y="1629"/>
                </a:lnTo>
                <a:lnTo>
                  <a:pt x="5760" y="1672"/>
                </a:lnTo>
                <a:lnTo>
                  <a:pt x="5760" y="2555"/>
                </a:lnTo>
                <a:lnTo>
                  <a:pt x="5755" y="2601"/>
                </a:lnTo>
                <a:lnTo>
                  <a:pt x="5741" y="2641"/>
                </a:lnTo>
                <a:lnTo>
                  <a:pt x="5716" y="2678"/>
                </a:lnTo>
                <a:lnTo>
                  <a:pt x="5687" y="2709"/>
                </a:lnTo>
                <a:lnTo>
                  <a:pt x="5650" y="2732"/>
                </a:lnTo>
                <a:lnTo>
                  <a:pt x="5610" y="2746"/>
                </a:lnTo>
                <a:lnTo>
                  <a:pt x="5565" y="2751"/>
                </a:lnTo>
                <a:lnTo>
                  <a:pt x="4681" y="2751"/>
                </a:lnTo>
                <a:lnTo>
                  <a:pt x="4636" y="2746"/>
                </a:lnTo>
                <a:lnTo>
                  <a:pt x="4596" y="2732"/>
                </a:lnTo>
                <a:lnTo>
                  <a:pt x="4559" y="2709"/>
                </a:lnTo>
                <a:lnTo>
                  <a:pt x="4529" y="2678"/>
                </a:lnTo>
                <a:lnTo>
                  <a:pt x="4505" y="2641"/>
                </a:lnTo>
                <a:lnTo>
                  <a:pt x="4491" y="2601"/>
                </a:lnTo>
                <a:lnTo>
                  <a:pt x="4486" y="2555"/>
                </a:lnTo>
                <a:lnTo>
                  <a:pt x="4486" y="1672"/>
                </a:lnTo>
                <a:lnTo>
                  <a:pt x="4491" y="1629"/>
                </a:lnTo>
                <a:lnTo>
                  <a:pt x="4505" y="1587"/>
                </a:lnTo>
                <a:lnTo>
                  <a:pt x="4529" y="1550"/>
                </a:lnTo>
                <a:lnTo>
                  <a:pt x="4559" y="1520"/>
                </a:lnTo>
                <a:lnTo>
                  <a:pt x="4596" y="1496"/>
                </a:lnTo>
                <a:lnTo>
                  <a:pt x="4636" y="1482"/>
                </a:lnTo>
                <a:lnTo>
                  <a:pt x="4681" y="1477"/>
                </a:lnTo>
                <a:close/>
                <a:moveTo>
                  <a:pt x="3273" y="1135"/>
                </a:moveTo>
                <a:lnTo>
                  <a:pt x="3273" y="1450"/>
                </a:lnTo>
                <a:lnTo>
                  <a:pt x="3809" y="1450"/>
                </a:lnTo>
                <a:lnTo>
                  <a:pt x="3809" y="1135"/>
                </a:lnTo>
                <a:lnTo>
                  <a:pt x="3273" y="1135"/>
                </a:lnTo>
                <a:close/>
                <a:moveTo>
                  <a:pt x="2569" y="1135"/>
                </a:moveTo>
                <a:lnTo>
                  <a:pt x="2569" y="1450"/>
                </a:lnTo>
                <a:lnTo>
                  <a:pt x="3123" y="1450"/>
                </a:lnTo>
                <a:lnTo>
                  <a:pt x="3123" y="1135"/>
                </a:lnTo>
                <a:lnTo>
                  <a:pt x="2569" y="1135"/>
                </a:lnTo>
                <a:close/>
                <a:moveTo>
                  <a:pt x="1868" y="1135"/>
                </a:moveTo>
                <a:lnTo>
                  <a:pt x="1868" y="1450"/>
                </a:lnTo>
                <a:lnTo>
                  <a:pt x="2421" y="1450"/>
                </a:lnTo>
                <a:lnTo>
                  <a:pt x="2421" y="1135"/>
                </a:lnTo>
                <a:lnTo>
                  <a:pt x="1868" y="1135"/>
                </a:lnTo>
                <a:close/>
                <a:moveTo>
                  <a:pt x="819" y="1018"/>
                </a:moveTo>
                <a:lnTo>
                  <a:pt x="819" y="1166"/>
                </a:lnTo>
                <a:lnTo>
                  <a:pt x="1065" y="1166"/>
                </a:lnTo>
                <a:lnTo>
                  <a:pt x="1065" y="1018"/>
                </a:lnTo>
                <a:lnTo>
                  <a:pt x="819" y="1018"/>
                </a:lnTo>
                <a:close/>
                <a:moveTo>
                  <a:pt x="504" y="1018"/>
                </a:moveTo>
                <a:lnTo>
                  <a:pt x="504" y="1166"/>
                </a:lnTo>
                <a:lnTo>
                  <a:pt x="759" y="1166"/>
                </a:lnTo>
                <a:lnTo>
                  <a:pt x="759" y="1018"/>
                </a:lnTo>
                <a:lnTo>
                  <a:pt x="504" y="1018"/>
                </a:lnTo>
                <a:close/>
                <a:moveTo>
                  <a:pt x="192" y="1018"/>
                </a:moveTo>
                <a:lnTo>
                  <a:pt x="192" y="1166"/>
                </a:lnTo>
                <a:lnTo>
                  <a:pt x="447" y="1166"/>
                </a:lnTo>
                <a:lnTo>
                  <a:pt x="447" y="1018"/>
                </a:lnTo>
                <a:lnTo>
                  <a:pt x="192" y="1018"/>
                </a:lnTo>
                <a:close/>
                <a:moveTo>
                  <a:pt x="819" y="808"/>
                </a:moveTo>
                <a:lnTo>
                  <a:pt x="819" y="958"/>
                </a:lnTo>
                <a:lnTo>
                  <a:pt x="1065" y="958"/>
                </a:lnTo>
                <a:lnTo>
                  <a:pt x="1065" y="808"/>
                </a:lnTo>
                <a:lnTo>
                  <a:pt x="819" y="808"/>
                </a:lnTo>
                <a:close/>
                <a:moveTo>
                  <a:pt x="504" y="808"/>
                </a:moveTo>
                <a:lnTo>
                  <a:pt x="504" y="958"/>
                </a:lnTo>
                <a:lnTo>
                  <a:pt x="759" y="958"/>
                </a:lnTo>
                <a:lnTo>
                  <a:pt x="759" y="808"/>
                </a:lnTo>
                <a:lnTo>
                  <a:pt x="504" y="808"/>
                </a:lnTo>
                <a:close/>
                <a:moveTo>
                  <a:pt x="192" y="808"/>
                </a:moveTo>
                <a:lnTo>
                  <a:pt x="192" y="958"/>
                </a:lnTo>
                <a:lnTo>
                  <a:pt x="447" y="958"/>
                </a:lnTo>
                <a:lnTo>
                  <a:pt x="447" y="808"/>
                </a:lnTo>
                <a:lnTo>
                  <a:pt x="192" y="808"/>
                </a:lnTo>
                <a:close/>
                <a:moveTo>
                  <a:pt x="4824" y="730"/>
                </a:moveTo>
                <a:lnTo>
                  <a:pt x="4824" y="916"/>
                </a:lnTo>
                <a:lnTo>
                  <a:pt x="5249" y="916"/>
                </a:lnTo>
                <a:lnTo>
                  <a:pt x="5296" y="922"/>
                </a:lnTo>
                <a:lnTo>
                  <a:pt x="5338" y="937"/>
                </a:lnTo>
                <a:lnTo>
                  <a:pt x="5376" y="962"/>
                </a:lnTo>
                <a:lnTo>
                  <a:pt x="5407" y="993"/>
                </a:lnTo>
                <a:lnTo>
                  <a:pt x="5432" y="1032"/>
                </a:lnTo>
                <a:lnTo>
                  <a:pt x="5448" y="1073"/>
                </a:lnTo>
                <a:lnTo>
                  <a:pt x="5453" y="1121"/>
                </a:lnTo>
                <a:lnTo>
                  <a:pt x="5453" y="1302"/>
                </a:lnTo>
                <a:lnTo>
                  <a:pt x="5448" y="1321"/>
                </a:lnTo>
                <a:lnTo>
                  <a:pt x="5434" y="1335"/>
                </a:lnTo>
                <a:lnTo>
                  <a:pt x="5414" y="1341"/>
                </a:lnTo>
                <a:lnTo>
                  <a:pt x="5397" y="1335"/>
                </a:lnTo>
                <a:lnTo>
                  <a:pt x="5383" y="1321"/>
                </a:lnTo>
                <a:lnTo>
                  <a:pt x="5378" y="1302"/>
                </a:lnTo>
                <a:lnTo>
                  <a:pt x="5378" y="1121"/>
                </a:lnTo>
                <a:lnTo>
                  <a:pt x="5373" y="1086"/>
                </a:lnTo>
                <a:lnTo>
                  <a:pt x="5360" y="1056"/>
                </a:lnTo>
                <a:lnTo>
                  <a:pt x="5339" y="1030"/>
                </a:lnTo>
                <a:lnTo>
                  <a:pt x="5313" y="1009"/>
                </a:lnTo>
                <a:lnTo>
                  <a:pt x="5283" y="995"/>
                </a:lnTo>
                <a:lnTo>
                  <a:pt x="5249" y="991"/>
                </a:lnTo>
                <a:lnTo>
                  <a:pt x="4824" y="991"/>
                </a:lnTo>
                <a:lnTo>
                  <a:pt x="4824" y="1178"/>
                </a:lnTo>
                <a:lnTo>
                  <a:pt x="4437" y="953"/>
                </a:lnTo>
                <a:lnTo>
                  <a:pt x="4824" y="730"/>
                </a:lnTo>
                <a:close/>
                <a:moveTo>
                  <a:pt x="3273" y="667"/>
                </a:moveTo>
                <a:lnTo>
                  <a:pt x="3273" y="984"/>
                </a:lnTo>
                <a:lnTo>
                  <a:pt x="3809" y="984"/>
                </a:lnTo>
                <a:lnTo>
                  <a:pt x="3809" y="667"/>
                </a:lnTo>
                <a:lnTo>
                  <a:pt x="3273" y="667"/>
                </a:lnTo>
                <a:close/>
                <a:moveTo>
                  <a:pt x="2569" y="667"/>
                </a:moveTo>
                <a:lnTo>
                  <a:pt x="2569" y="984"/>
                </a:lnTo>
                <a:lnTo>
                  <a:pt x="3123" y="984"/>
                </a:lnTo>
                <a:lnTo>
                  <a:pt x="3123" y="667"/>
                </a:lnTo>
                <a:lnTo>
                  <a:pt x="2569" y="667"/>
                </a:lnTo>
                <a:close/>
                <a:moveTo>
                  <a:pt x="1868" y="667"/>
                </a:moveTo>
                <a:lnTo>
                  <a:pt x="1868" y="984"/>
                </a:lnTo>
                <a:lnTo>
                  <a:pt x="2421" y="984"/>
                </a:lnTo>
                <a:lnTo>
                  <a:pt x="2421" y="667"/>
                </a:lnTo>
                <a:lnTo>
                  <a:pt x="1868" y="667"/>
                </a:lnTo>
                <a:close/>
                <a:moveTo>
                  <a:pt x="1567" y="667"/>
                </a:moveTo>
                <a:lnTo>
                  <a:pt x="1567" y="2431"/>
                </a:lnTo>
                <a:lnTo>
                  <a:pt x="1573" y="2486"/>
                </a:lnTo>
                <a:lnTo>
                  <a:pt x="1587" y="2536"/>
                </a:lnTo>
                <a:lnTo>
                  <a:pt x="1609" y="2582"/>
                </a:lnTo>
                <a:lnTo>
                  <a:pt x="1639" y="2623"/>
                </a:lnTo>
                <a:lnTo>
                  <a:pt x="1674" y="2660"/>
                </a:lnTo>
                <a:lnTo>
                  <a:pt x="1716" y="2690"/>
                </a:lnTo>
                <a:lnTo>
                  <a:pt x="1763" y="2712"/>
                </a:lnTo>
                <a:lnTo>
                  <a:pt x="1814" y="2726"/>
                </a:lnTo>
                <a:lnTo>
                  <a:pt x="1868" y="2730"/>
                </a:lnTo>
                <a:lnTo>
                  <a:pt x="3849" y="2730"/>
                </a:lnTo>
                <a:lnTo>
                  <a:pt x="3903" y="2726"/>
                </a:lnTo>
                <a:lnTo>
                  <a:pt x="3953" y="2712"/>
                </a:lnTo>
                <a:lnTo>
                  <a:pt x="4001" y="2690"/>
                </a:lnTo>
                <a:lnTo>
                  <a:pt x="4042" y="2660"/>
                </a:lnTo>
                <a:lnTo>
                  <a:pt x="4077" y="2623"/>
                </a:lnTo>
                <a:lnTo>
                  <a:pt x="4107" y="2582"/>
                </a:lnTo>
                <a:lnTo>
                  <a:pt x="4130" y="2536"/>
                </a:lnTo>
                <a:lnTo>
                  <a:pt x="4144" y="2486"/>
                </a:lnTo>
                <a:lnTo>
                  <a:pt x="4149" y="2431"/>
                </a:lnTo>
                <a:lnTo>
                  <a:pt x="4149" y="667"/>
                </a:lnTo>
                <a:lnTo>
                  <a:pt x="3957" y="667"/>
                </a:lnTo>
                <a:lnTo>
                  <a:pt x="3957" y="2456"/>
                </a:lnTo>
                <a:lnTo>
                  <a:pt x="3955" y="2477"/>
                </a:lnTo>
                <a:lnTo>
                  <a:pt x="3946" y="2494"/>
                </a:lnTo>
                <a:lnTo>
                  <a:pt x="3933" y="2510"/>
                </a:lnTo>
                <a:lnTo>
                  <a:pt x="3917" y="2524"/>
                </a:lnTo>
                <a:lnTo>
                  <a:pt x="3899" y="2531"/>
                </a:lnTo>
                <a:lnTo>
                  <a:pt x="3878" y="2534"/>
                </a:lnTo>
                <a:lnTo>
                  <a:pt x="1801" y="2534"/>
                </a:lnTo>
                <a:lnTo>
                  <a:pt x="1782" y="2533"/>
                </a:lnTo>
                <a:lnTo>
                  <a:pt x="1766" y="2526"/>
                </a:lnTo>
                <a:lnTo>
                  <a:pt x="1747" y="2513"/>
                </a:lnTo>
                <a:lnTo>
                  <a:pt x="1731" y="2498"/>
                </a:lnTo>
                <a:lnTo>
                  <a:pt x="1721" y="2479"/>
                </a:lnTo>
                <a:lnTo>
                  <a:pt x="1718" y="2456"/>
                </a:lnTo>
                <a:lnTo>
                  <a:pt x="1718" y="667"/>
                </a:lnTo>
                <a:lnTo>
                  <a:pt x="1567" y="667"/>
                </a:lnTo>
                <a:close/>
                <a:moveTo>
                  <a:pt x="819" y="600"/>
                </a:moveTo>
                <a:lnTo>
                  <a:pt x="819" y="751"/>
                </a:lnTo>
                <a:lnTo>
                  <a:pt x="1065" y="751"/>
                </a:lnTo>
                <a:lnTo>
                  <a:pt x="1065" y="600"/>
                </a:lnTo>
                <a:lnTo>
                  <a:pt x="819" y="600"/>
                </a:lnTo>
                <a:close/>
                <a:moveTo>
                  <a:pt x="504" y="600"/>
                </a:moveTo>
                <a:lnTo>
                  <a:pt x="504" y="751"/>
                </a:lnTo>
                <a:lnTo>
                  <a:pt x="759" y="751"/>
                </a:lnTo>
                <a:lnTo>
                  <a:pt x="759" y="600"/>
                </a:lnTo>
                <a:lnTo>
                  <a:pt x="504" y="600"/>
                </a:lnTo>
                <a:close/>
                <a:moveTo>
                  <a:pt x="192" y="600"/>
                </a:moveTo>
                <a:lnTo>
                  <a:pt x="192" y="751"/>
                </a:lnTo>
                <a:lnTo>
                  <a:pt x="447" y="751"/>
                </a:lnTo>
                <a:lnTo>
                  <a:pt x="447" y="600"/>
                </a:lnTo>
                <a:lnTo>
                  <a:pt x="192" y="600"/>
                </a:lnTo>
                <a:close/>
                <a:moveTo>
                  <a:pt x="819" y="393"/>
                </a:moveTo>
                <a:lnTo>
                  <a:pt x="819" y="543"/>
                </a:lnTo>
                <a:lnTo>
                  <a:pt x="1065" y="543"/>
                </a:lnTo>
                <a:lnTo>
                  <a:pt x="1065" y="393"/>
                </a:lnTo>
                <a:lnTo>
                  <a:pt x="819" y="393"/>
                </a:lnTo>
                <a:close/>
                <a:moveTo>
                  <a:pt x="504" y="393"/>
                </a:moveTo>
                <a:lnTo>
                  <a:pt x="504" y="543"/>
                </a:lnTo>
                <a:lnTo>
                  <a:pt x="759" y="543"/>
                </a:lnTo>
                <a:lnTo>
                  <a:pt x="759" y="393"/>
                </a:lnTo>
                <a:lnTo>
                  <a:pt x="504" y="393"/>
                </a:lnTo>
                <a:close/>
                <a:moveTo>
                  <a:pt x="192" y="393"/>
                </a:moveTo>
                <a:lnTo>
                  <a:pt x="192" y="543"/>
                </a:lnTo>
                <a:lnTo>
                  <a:pt x="447" y="543"/>
                </a:lnTo>
                <a:lnTo>
                  <a:pt x="447" y="393"/>
                </a:lnTo>
                <a:lnTo>
                  <a:pt x="192" y="393"/>
                </a:lnTo>
                <a:close/>
                <a:moveTo>
                  <a:pt x="58" y="393"/>
                </a:moveTo>
                <a:lnTo>
                  <a:pt x="58" y="1183"/>
                </a:lnTo>
                <a:lnTo>
                  <a:pt x="63" y="1220"/>
                </a:lnTo>
                <a:lnTo>
                  <a:pt x="77" y="1253"/>
                </a:lnTo>
                <a:lnTo>
                  <a:pt x="98" y="1281"/>
                </a:lnTo>
                <a:lnTo>
                  <a:pt x="126" y="1302"/>
                </a:lnTo>
                <a:lnTo>
                  <a:pt x="159" y="1316"/>
                </a:lnTo>
                <a:lnTo>
                  <a:pt x="195" y="1321"/>
                </a:lnTo>
                <a:lnTo>
                  <a:pt x="1079" y="1321"/>
                </a:lnTo>
                <a:lnTo>
                  <a:pt x="1115" y="1316"/>
                </a:lnTo>
                <a:lnTo>
                  <a:pt x="1149" y="1302"/>
                </a:lnTo>
                <a:lnTo>
                  <a:pt x="1176" y="1281"/>
                </a:lnTo>
                <a:lnTo>
                  <a:pt x="1197" y="1253"/>
                </a:lnTo>
                <a:lnTo>
                  <a:pt x="1211" y="1220"/>
                </a:lnTo>
                <a:lnTo>
                  <a:pt x="1217" y="1183"/>
                </a:lnTo>
                <a:lnTo>
                  <a:pt x="1217" y="393"/>
                </a:lnTo>
                <a:lnTo>
                  <a:pt x="1122" y="393"/>
                </a:lnTo>
                <a:lnTo>
                  <a:pt x="1122" y="1194"/>
                </a:lnTo>
                <a:lnTo>
                  <a:pt x="1122" y="1203"/>
                </a:lnTo>
                <a:lnTo>
                  <a:pt x="1119" y="1210"/>
                </a:lnTo>
                <a:lnTo>
                  <a:pt x="1114" y="1215"/>
                </a:lnTo>
                <a:lnTo>
                  <a:pt x="1107" y="1220"/>
                </a:lnTo>
                <a:lnTo>
                  <a:pt x="1100" y="1224"/>
                </a:lnTo>
                <a:lnTo>
                  <a:pt x="1091" y="1225"/>
                </a:lnTo>
                <a:lnTo>
                  <a:pt x="166" y="1225"/>
                </a:lnTo>
                <a:lnTo>
                  <a:pt x="159" y="1224"/>
                </a:lnTo>
                <a:lnTo>
                  <a:pt x="152" y="1222"/>
                </a:lnTo>
                <a:lnTo>
                  <a:pt x="147" y="1218"/>
                </a:lnTo>
                <a:lnTo>
                  <a:pt x="141" y="1213"/>
                </a:lnTo>
                <a:lnTo>
                  <a:pt x="136" y="1208"/>
                </a:lnTo>
                <a:lnTo>
                  <a:pt x="134" y="1201"/>
                </a:lnTo>
                <a:lnTo>
                  <a:pt x="133" y="1194"/>
                </a:lnTo>
                <a:lnTo>
                  <a:pt x="133" y="393"/>
                </a:lnTo>
                <a:lnTo>
                  <a:pt x="59" y="393"/>
                </a:lnTo>
                <a:lnTo>
                  <a:pt x="58" y="393"/>
                </a:lnTo>
                <a:close/>
                <a:moveTo>
                  <a:pt x="195" y="162"/>
                </a:moveTo>
                <a:lnTo>
                  <a:pt x="159" y="168"/>
                </a:lnTo>
                <a:lnTo>
                  <a:pt x="126" y="182"/>
                </a:lnTo>
                <a:lnTo>
                  <a:pt x="98" y="202"/>
                </a:lnTo>
                <a:lnTo>
                  <a:pt x="77" y="230"/>
                </a:lnTo>
                <a:lnTo>
                  <a:pt x="63" y="264"/>
                </a:lnTo>
                <a:lnTo>
                  <a:pt x="58" y="300"/>
                </a:lnTo>
                <a:lnTo>
                  <a:pt x="58" y="335"/>
                </a:lnTo>
                <a:lnTo>
                  <a:pt x="59" y="335"/>
                </a:lnTo>
                <a:lnTo>
                  <a:pt x="1217" y="335"/>
                </a:lnTo>
                <a:lnTo>
                  <a:pt x="1217" y="300"/>
                </a:lnTo>
                <a:lnTo>
                  <a:pt x="1211" y="264"/>
                </a:lnTo>
                <a:lnTo>
                  <a:pt x="1197" y="230"/>
                </a:lnTo>
                <a:lnTo>
                  <a:pt x="1176" y="202"/>
                </a:lnTo>
                <a:lnTo>
                  <a:pt x="1149" y="182"/>
                </a:lnTo>
                <a:lnTo>
                  <a:pt x="1115" y="168"/>
                </a:lnTo>
                <a:lnTo>
                  <a:pt x="1079" y="162"/>
                </a:lnTo>
                <a:lnTo>
                  <a:pt x="195" y="162"/>
                </a:lnTo>
                <a:close/>
                <a:moveTo>
                  <a:pt x="1868" y="150"/>
                </a:moveTo>
                <a:lnTo>
                  <a:pt x="1814" y="155"/>
                </a:lnTo>
                <a:lnTo>
                  <a:pt x="1763" y="169"/>
                </a:lnTo>
                <a:lnTo>
                  <a:pt x="1716" y="190"/>
                </a:lnTo>
                <a:lnTo>
                  <a:pt x="1674" y="220"/>
                </a:lnTo>
                <a:lnTo>
                  <a:pt x="1639" y="257"/>
                </a:lnTo>
                <a:lnTo>
                  <a:pt x="1609" y="298"/>
                </a:lnTo>
                <a:lnTo>
                  <a:pt x="1587" y="346"/>
                </a:lnTo>
                <a:lnTo>
                  <a:pt x="1573" y="396"/>
                </a:lnTo>
                <a:lnTo>
                  <a:pt x="1567" y="450"/>
                </a:lnTo>
                <a:lnTo>
                  <a:pt x="1567" y="517"/>
                </a:lnTo>
                <a:lnTo>
                  <a:pt x="4149" y="517"/>
                </a:lnTo>
                <a:lnTo>
                  <a:pt x="4149" y="450"/>
                </a:lnTo>
                <a:lnTo>
                  <a:pt x="4144" y="396"/>
                </a:lnTo>
                <a:lnTo>
                  <a:pt x="4130" y="346"/>
                </a:lnTo>
                <a:lnTo>
                  <a:pt x="4107" y="298"/>
                </a:lnTo>
                <a:lnTo>
                  <a:pt x="4077" y="257"/>
                </a:lnTo>
                <a:lnTo>
                  <a:pt x="4042" y="220"/>
                </a:lnTo>
                <a:lnTo>
                  <a:pt x="4001" y="190"/>
                </a:lnTo>
                <a:lnTo>
                  <a:pt x="3953" y="169"/>
                </a:lnTo>
                <a:lnTo>
                  <a:pt x="3903" y="155"/>
                </a:lnTo>
                <a:lnTo>
                  <a:pt x="3849" y="150"/>
                </a:lnTo>
                <a:lnTo>
                  <a:pt x="1868" y="150"/>
                </a:lnTo>
                <a:close/>
                <a:moveTo>
                  <a:pt x="195" y="105"/>
                </a:moveTo>
                <a:lnTo>
                  <a:pt x="1079" y="105"/>
                </a:lnTo>
                <a:lnTo>
                  <a:pt x="1124" y="110"/>
                </a:lnTo>
                <a:lnTo>
                  <a:pt x="1164" y="124"/>
                </a:lnTo>
                <a:lnTo>
                  <a:pt x="1201" y="147"/>
                </a:lnTo>
                <a:lnTo>
                  <a:pt x="1231" y="178"/>
                </a:lnTo>
                <a:lnTo>
                  <a:pt x="1255" y="215"/>
                </a:lnTo>
                <a:lnTo>
                  <a:pt x="1269" y="255"/>
                </a:lnTo>
                <a:lnTo>
                  <a:pt x="1274" y="300"/>
                </a:lnTo>
                <a:lnTo>
                  <a:pt x="1274" y="1183"/>
                </a:lnTo>
                <a:lnTo>
                  <a:pt x="1269" y="1227"/>
                </a:lnTo>
                <a:lnTo>
                  <a:pt x="1255" y="1269"/>
                </a:lnTo>
                <a:lnTo>
                  <a:pt x="1231" y="1306"/>
                </a:lnTo>
                <a:lnTo>
                  <a:pt x="1201" y="1335"/>
                </a:lnTo>
                <a:lnTo>
                  <a:pt x="1164" y="1358"/>
                </a:lnTo>
                <a:lnTo>
                  <a:pt x="1124" y="1374"/>
                </a:lnTo>
                <a:lnTo>
                  <a:pt x="1079" y="1379"/>
                </a:lnTo>
                <a:lnTo>
                  <a:pt x="195" y="1379"/>
                </a:lnTo>
                <a:lnTo>
                  <a:pt x="150" y="1374"/>
                </a:lnTo>
                <a:lnTo>
                  <a:pt x="110" y="1358"/>
                </a:lnTo>
                <a:lnTo>
                  <a:pt x="73" y="1335"/>
                </a:lnTo>
                <a:lnTo>
                  <a:pt x="44" y="1306"/>
                </a:lnTo>
                <a:lnTo>
                  <a:pt x="19" y="1269"/>
                </a:lnTo>
                <a:lnTo>
                  <a:pt x="5" y="1227"/>
                </a:lnTo>
                <a:lnTo>
                  <a:pt x="0" y="1183"/>
                </a:lnTo>
                <a:lnTo>
                  <a:pt x="0" y="300"/>
                </a:lnTo>
                <a:lnTo>
                  <a:pt x="5" y="255"/>
                </a:lnTo>
                <a:lnTo>
                  <a:pt x="19" y="215"/>
                </a:lnTo>
                <a:lnTo>
                  <a:pt x="44" y="178"/>
                </a:lnTo>
                <a:lnTo>
                  <a:pt x="73" y="147"/>
                </a:lnTo>
                <a:lnTo>
                  <a:pt x="110" y="124"/>
                </a:lnTo>
                <a:lnTo>
                  <a:pt x="150" y="110"/>
                </a:lnTo>
                <a:lnTo>
                  <a:pt x="195" y="105"/>
                </a:lnTo>
                <a:close/>
                <a:moveTo>
                  <a:pt x="1868" y="0"/>
                </a:moveTo>
                <a:lnTo>
                  <a:pt x="3849" y="0"/>
                </a:lnTo>
                <a:lnTo>
                  <a:pt x="3915" y="5"/>
                </a:lnTo>
                <a:lnTo>
                  <a:pt x="3978" y="19"/>
                </a:lnTo>
                <a:lnTo>
                  <a:pt x="4037" y="42"/>
                </a:lnTo>
                <a:lnTo>
                  <a:pt x="4093" y="73"/>
                </a:lnTo>
                <a:lnTo>
                  <a:pt x="4144" y="110"/>
                </a:lnTo>
                <a:lnTo>
                  <a:pt x="4187" y="155"/>
                </a:lnTo>
                <a:lnTo>
                  <a:pt x="4226" y="206"/>
                </a:lnTo>
                <a:lnTo>
                  <a:pt x="4255" y="260"/>
                </a:lnTo>
                <a:lnTo>
                  <a:pt x="4278" y="319"/>
                </a:lnTo>
                <a:lnTo>
                  <a:pt x="4294" y="384"/>
                </a:lnTo>
                <a:lnTo>
                  <a:pt x="4297" y="450"/>
                </a:lnTo>
                <a:lnTo>
                  <a:pt x="4297" y="2431"/>
                </a:lnTo>
                <a:lnTo>
                  <a:pt x="4294" y="2498"/>
                </a:lnTo>
                <a:lnTo>
                  <a:pt x="4278" y="2561"/>
                </a:lnTo>
                <a:lnTo>
                  <a:pt x="4255" y="2620"/>
                </a:lnTo>
                <a:lnTo>
                  <a:pt x="4226" y="2676"/>
                </a:lnTo>
                <a:lnTo>
                  <a:pt x="4187" y="2725"/>
                </a:lnTo>
                <a:lnTo>
                  <a:pt x="4144" y="2770"/>
                </a:lnTo>
                <a:lnTo>
                  <a:pt x="4093" y="2807"/>
                </a:lnTo>
                <a:lnTo>
                  <a:pt x="4037" y="2838"/>
                </a:lnTo>
                <a:lnTo>
                  <a:pt x="3978" y="2861"/>
                </a:lnTo>
                <a:lnTo>
                  <a:pt x="3915" y="2875"/>
                </a:lnTo>
                <a:lnTo>
                  <a:pt x="3849" y="2880"/>
                </a:lnTo>
                <a:lnTo>
                  <a:pt x="1868" y="2880"/>
                </a:lnTo>
                <a:lnTo>
                  <a:pt x="1801" y="2875"/>
                </a:lnTo>
                <a:lnTo>
                  <a:pt x="1738" y="2861"/>
                </a:lnTo>
                <a:lnTo>
                  <a:pt x="1679" y="2838"/>
                </a:lnTo>
                <a:lnTo>
                  <a:pt x="1623" y="2807"/>
                </a:lnTo>
                <a:lnTo>
                  <a:pt x="1573" y="2770"/>
                </a:lnTo>
                <a:lnTo>
                  <a:pt x="1529" y="2725"/>
                </a:lnTo>
                <a:lnTo>
                  <a:pt x="1491" y="2676"/>
                </a:lnTo>
                <a:lnTo>
                  <a:pt x="1461" y="2620"/>
                </a:lnTo>
                <a:lnTo>
                  <a:pt x="1438" y="2561"/>
                </a:lnTo>
                <a:lnTo>
                  <a:pt x="1423" y="2498"/>
                </a:lnTo>
                <a:lnTo>
                  <a:pt x="1419" y="2431"/>
                </a:lnTo>
                <a:lnTo>
                  <a:pt x="1419" y="450"/>
                </a:lnTo>
                <a:lnTo>
                  <a:pt x="1423" y="384"/>
                </a:lnTo>
                <a:lnTo>
                  <a:pt x="1438" y="319"/>
                </a:lnTo>
                <a:lnTo>
                  <a:pt x="1461" y="260"/>
                </a:lnTo>
                <a:lnTo>
                  <a:pt x="1491" y="206"/>
                </a:lnTo>
                <a:lnTo>
                  <a:pt x="1529" y="155"/>
                </a:lnTo>
                <a:lnTo>
                  <a:pt x="1573" y="110"/>
                </a:lnTo>
                <a:lnTo>
                  <a:pt x="1623" y="73"/>
                </a:lnTo>
                <a:lnTo>
                  <a:pt x="1679" y="42"/>
                </a:lnTo>
                <a:lnTo>
                  <a:pt x="1738" y="19"/>
                </a:lnTo>
                <a:lnTo>
                  <a:pt x="1801" y="5"/>
                </a:lnTo>
                <a:lnTo>
                  <a:pt x="1868" y="0"/>
                </a:lnTo>
                <a:close/>
              </a:path>
            </a:pathLst>
          </a:custGeom>
          <a:solidFill>
            <a:srgbClr val="0773E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75A"/>
              </a:solidFill>
              <a:effectLst/>
              <a:uLnTx/>
              <a:uFillTx/>
            </a:endParaRPr>
          </a:p>
        </p:txBody>
      </p:sp>
      <p:sp>
        <p:nvSpPr>
          <p:cNvPr id="13" name="Freeform 16">
            <a:extLst>
              <a:ext uri="{FF2B5EF4-FFF2-40B4-BE49-F238E27FC236}">
                <a16:creationId xmlns:a16="http://schemas.microsoft.com/office/drawing/2014/main" id="{8ADEB4B7-0380-A8FF-5286-86F8AF5B7EDD}"/>
              </a:ext>
            </a:extLst>
          </p:cNvPr>
          <p:cNvSpPr>
            <a:spLocks noChangeAspect="1" noEditPoints="1"/>
          </p:cNvSpPr>
          <p:nvPr/>
        </p:nvSpPr>
        <p:spPr bwMode="auto">
          <a:xfrm>
            <a:off x="4390012" y="1462021"/>
            <a:ext cx="457910" cy="391768"/>
          </a:xfrm>
          <a:custGeom>
            <a:avLst/>
            <a:gdLst>
              <a:gd name="T0" fmla="*/ 1827 w 5760"/>
              <a:gd name="T1" fmla="*/ 4660 h 4929"/>
              <a:gd name="T2" fmla="*/ 3557 w 5760"/>
              <a:gd name="T3" fmla="*/ 4726 h 4929"/>
              <a:gd name="T4" fmla="*/ 4048 w 5760"/>
              <a:gd name="T5" fmla="*/ 4407 h 4929"/>
              <a:gd name="T6" fmla="*/ 3107 w 5760"/>
              <a:gd name="T7" fmla="*/ 4391 h 4929"/>
              <a:gd name="T8" fmla="*/ 1539 w 5760"/>
              <a:gd name="T9" fmla="*/ 3926 h 4929"/>
              <a:gd name="T10" fmla="*/ 2280 w 5760"/>
              <a:gd name="T11" fmla="*/ 4230 h 4929"/>
              <a:gd name="T12" fmla="*/ 3955 w 5760"/>
              <a:gd name="T13" fmla="*/ 4066 h 4929"/>
              <a:gd name="T14" fmla="*/ 4180 w 5760"/>
              <a:gd name="T15" fmla="*/ 4055 h 4929"/>
              <a:gd name="T16" fmla="*/ 4158 w 5760"/>
              <a:gd name="T17" fmla="*/ 4590 h 4929"/>
              <a:gd name="T18" fmla="*/ 3020 w 5760"/>
              <a:gd name="T19" fmla="*/ 4924 h 4929"/>
              <a:gd name="T20" fmla="*/ 1683 w 5760"/>
              <a:gd name="T21" fmla="*/ 4749 h 4929"/>
              <a:gd name="T22" fmla="*/ 1454 w 5760"/>
              <a:gd name="T23" fmla="*/ 4429 h 4929"/>
              <a:gd name="T24" fmla="*/ 1590 w 5760"/>
              <a:gd name="T25" fmla="*/ 3395 h 4929"/>
              <a:gd name="T26" fmla="*/ 2182 w 5760"/>
              <a:gd name="T27" fmla="*/ 3806 h 4929"/>
              <a:gd name="T28" fmla="*/ 3875 w 5760"/>
              <a:gd name="T29" fmla="*/ 3694 h 4929"/>
              <a:gd name="T30" fmla="*/ 4046 w 5760"/>
              <a:gd name="T31" fmla="*/ 3290 h 4929"/>
              <a:gd name="T32" fmla="*/ 2531 w 5760"/>
              <a:gd name="T33" fmla="*/ 3451 h 4929"/>
              <a:gd name="T34" fmla="*/ 1595 w 5760"/>
              <a:gd name="T35" fmla="*/ 3053 h 4929"/>
              <a:gd name="T36" fmla="*/ 2819 w 5760"/>
              <a:gd name="T37" fmla="*/ 3325 h 4929"/>
              <a:gd name="T38" fmla="*/ 4048 w 5760"/>
              <a:gd name="T39" fmla="*/ 3039 h 4929"/>
              <a:gd name="T40" fmla="*/ 4182 w 5760"/>
              <a:gd name="T41" fmla="*/ 3290 h 4929"/>
              <a:gd name="T42" fmla="*/ 3985 w 5760"/>
              <a:gd name="T43" fmla="*/ 3793 h 4929"/>
              <a:gd name="T44" fmla="*/ 2623 w 5760"/>
              <a:gd name="T45" fmla="*/ 3984 h 4929"/>
              <a:gd name="T46" fmla="*/ 1498 w 5760"/>
              <a:gd name="T47" fmla="*/ 3676 h 4929"/>
              <a:gd name="T48" fmla="*/ 1454 w 5760"/>
              <a:gd name="T49" fmla="*/ 3297 h 4929"/>
              <a:gd name="T50" fmla="*/ 1590 w 5760"/>
              <a:gd name="T51" fmla="*/ 2551 h 4929"/>
              <a:gd name="T52" fmla="*/ 2674 w 5760"/>
              <a:gd name="T53" fmla="*/ 2853 h 4929"/>
              <a:gd name="T54" fmla="*/ 4034 w 5760"/>
              <a:gd name="T55" fmla="*/ 2593 h 4929"/>
              <a:gd name="T56" fmla="*/ 3049 w 5760"/>
              <a:gd name="T57" fmla="*/ 2429 h 4929"/>
              <a:gd name="T58" fmla="*/ 1590 w 5760"/>
              <a:gd name="T59" fmla="*/ 2200 h 4929"/>
              <a:gd name="T60" fmla="*/ 4920 w 5760"/>
              <a:gd name="T61" fmla="*/ 2125 h 4929"/>
              <a:gd name="T62" fmla="*/ 1454 w 5760"/>
              <a:gd name="T63" fmla="*/ 2024 h 4929"/>
              <a:gd name="T64" fmla="*/ 2683 w 5760"/>
              <a:gd name="T65" fmla="*/ 1706 h 4929"/>
              <a:gd name="T66" fmla="*/ 1592 w 5760"/>
              <a:gd name="T67" fmla="*/ 2001 h 4929"/>
              <a:gd name="T68" fmla="*/ 2683 w 5760"/>
              <a:gd name="T69" fmla="*/ 2296 h 4929"/>
              <a:gd name="T70" fmla="*/ 4027 w 5760"/>
              <a:gd name="T71" fmla="*/ 2048 h 4929"/>
              <a:gd name="T72" fmla="*/ 3212 w 5760"/>
              <a:gd name="T73" fmla="*/ 1721 h 4929"/>
              <a:gd name="T74" fmla="*/ 5341 w 5760"/>
              <a:gd name="T75" fmla="*/ 1725 h 4929"/>
              <a:gd name="T76" fmla="*/ 1951 w 5760"/>
              <a:gd name="T77" fmla="*/ 1660 h 4929"/>
              <a:gd name="T78" fmla="*/ 396 w 5760"/>
              <a:gd name="T79" fmla="*/ 1531 h 4929"/>
              <a:gd name="T80" fmla="*/ 5362 w 5760"/>
              <a:gd name="T81" fmla="*/ 1325 h 4929"/>
              <a:gd name="T82" fmla="*/ 4411 w 5760"/>
              <a:gd name="T83" fmla="*/ 1195 h 4929"/>
              <a:gd name="T84" fmla="*/ 3463 w 5760"/>
              <a:gd name="T85" fmla="*/ 1260 h 4929"/>
              <a:gd name="T86" fmla="*/ 1077 w 5760"/>
              <a:gd name="T87" fmla="*/ 1080 h 4929"/>
              <a:gd name="T88" fmla="*/ 5381 w 5760"/>
              <a:gd name="T89" fmla="*/ 911 h 4929"/>
              <a:gd name="T90" fmla="*/ 3959 w 5760"/>
              <a:gd name="T91" fmla="*/ 787 h 4929"/>
              <a:gd name="T92" fmla="*/ 3466 w 5760"/>
              <a:gd name="T93" fmla="*/ 878 h 4929"/>
              <a:gd name="T94" fmla="*/ 3903 w 5760"/>
              <a:gd name="T95" fmla="*/ 1618 h 4929"/>
              <a:gd name="T96" fmla="*/ 4184 w 5760"/>
              <a:gd name="T97" fmla="*/ 2003 h 4929"/>
              <a:gd name="T98" fmla="*/ 5434 w 5760"/>
              <a:gd name="T99" fmla="*/ 2485 h 4929"/>
              <a:gd name="T100" fmla="*/ 1756 w 5760"/>
              <a:gd name="T101" fmla="*/ 628 h 4929"/>
              <a:gd name="T102" fmla="*/ 136 w 5760"/>
              <a:gd name="T103" fmla="*/ 628 h 4929"/>
              <a:gd name="T104" fmla="*/ 1454 w 5760"/>
              <a:gd name="T105" fmla="*/ 2481 h 4929"/>
              <a:gd name="T106" fmla="*/ 208 w 5760"/>
              <a:gd name="T107" fmla="*/ 224 h 4929"/>
              <a:gd name="T108" fmla="*/ 2328 w 5760"/>
              <a:gd name="T109" fmla="*/ 151 h 4929"/>
              <a:gd name="T110" fmla="*/ 5606 w 5760"/>
              <a:gd name="T111" fmla="*/ 282 h 4929"/>
              <a:gd name="T112" fmla="*/ 5688 w 5760"/>
              <a:gd name="T113" fmla="*/ 152 h 4929"/>
              <a:gd name="T114" fmla="*/ 5386 w 5760"/>
              <a:gd name="T115" fmla="*/ 2626 h 4929"/>
              <a:gd name="T116" fmla="*/ 3212 w 5760"/>
              <a:gd name="T117" fmla="*/ 2974 h 4929"/>
              <a:gd name="T118" fmla="*/ 1723 w 5760"/>
              <a:gd name="T119" fmla="*/ 2827 h 4929"/>
              <a:gd name="T120" fmla="*/ 0 w 5760"/>
              <a:gd name="T121" fmla="*/ 399 h 4929"/>
              <a:gd name="T122" fmla="*/ 2555 w 5760"/>
              <a:gd name="T123" fmla="*/ 90 h 4929"/>
              <a:gd name="T124" fmla="*/ 3203 w 5760"/>
              <a:gd name="T125" fmla="*/ 152 h 4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760" h="4929">
                <a:moveTo>
                  <a:pt x="1590" y="4169"/>
                </a:moveTo>
                <a:lnTo>
                  <a:pt x="1590" y="4225"/>
                </a:lnTo>
                <a:lnTo>
                  <a:pt x="1590" y="4281"/>
                </a:lnTo>
                <a:lnTo>
                  <a:pt x="1590" y="4333"/>
                </a:lnTo>
                <a:lnTo>
                  <a:pt x="1590" y="4382"/>
                </a:lnTo>
                <a:lnTo>
                  <a:pt x="1590" y="4426"/>
                </a:lnTo>
                <a:lnTo>
                  <a:pt x="1590" y="4463"/>
                </a:lnTo>
                <a:lnTo>
                  <a:pt x="1590" y="4490"/>
                </a:lnTo>
                <a:lnTo>
                  <a:pt x="1590" y="4510"/>
                </a:lnTo>
                <a:lnTo>
                  <a:pt x="1604" y="4532"/>
                </a:lnTo>
                <a:lnTo>
                  <a:pt x="1629" y="4559"/>
                </a:lnTo>
                <a:lnTo>
                  <a:pt x="1663" y="4583"/>
                </a:lnTo>
                <a:lnTo>
                  <a:pt x="1707" y="4609"/>
                </a:lnTo>
                <a:lnTo>
                  <a:pt x="1763" y="4635"/>
                </a:lnTo>
                <a:lnTo>
                  <a:pt x="1827" y="4660"/>
                </a:lnTo>
                <a:lnTo>
                  <a:pt x="1903" y="4683"/>
                </a:lnTo>
                <a:lnTo>
                  <a:pt x="1986" y="4705"/>
                </a:lnTo>
                <a:lnTo>
                  <a:pt x="2079" y="4726"/>
                </a:lnTo>
                <a:lnTo>
                  <a:pt x="2182" y="4746"/>
                </a:lnTo>
                <a:lnTo>
                  <a:pt x="2292" y="4761"/>
                </a:lnTo>
                <a:lnTo>
                  <a:pt x="2412" y="4775"/>
                </a:lnTo>
                <a:lnTo>
                  <a:pt x="2540" y="4784"/>
                </a:lnTo>
                <a:lnTo>
                  <a:pt x="2674" y="4791"/>
                </a:lnTo>
                <a:lnTo>
                  <a:pt x="2819" y="4793"/>
                </a:lnTo>
                <a:lnTo>
                  <a:pt x="2960" y="4791"/>
                </a:lnTo>
                <a:lnTo>
                  <a:pt x="3096" y="4784"/>
                </a:lnTo>
                <a:lnTo>
                  <a:pt x="3224" y="4774"/>
                </a:lnTo>
                <a:lnTo>
                  <a:pt x="3344" y="4761"/>
                </a:lnTo>
                <a:lnTo>
                  <a:pt x="3454" y="4744"/>
                </a:lnTo>
                <a:lnTo>
                  <a:pt x="3557" y="4726"/>
                </a:lnTo>
                <a:lnTo>
                  <a:pt x="3650" y="4705"/>
                </a:lnTo>
                <a:lnTo>
                  <a:pt x="3735" y="4683"/>
                </a:lnTo>
                <a:lnTo>
                  <a:pt x="3810" y="4658"/>
                </a:lnTo>
                <a:lnTo>
                  <a:pt x="3875" y="4632"/>
                </a:lnTo>
                <a:lnTo>
                  <a:pt x="3931" y="4608"/>
                </a:lnTo>
                <a:lnTo>
                  <a:pt x="3976" y="4581"/>
                </a:lnTo>
                <a:lnTo>
                  <a:pt x="4011" y="4555"/>
                </a:lnTo>
                <a:lnTo>
                  <a:pt x="4034" y="4531"/>
                </a:lnTo>
                <a:lnTo>
                  <a:pt x="4048" y="4506"/>
                </a:lnTo>
                <a:lnTo>
                  <a:pt x="4049" y="4501"/>
                </a:lnTo>
                <a:lnTo>
                  <a:pt x="4049" y="4494"/>
                </a:lnTo>
                <a:lnTo>
                  <a:pt x="4049" y="4487"/>
                </a:lnTo>
                <a:lnTo>
                  <a:pt x="4049" y="4468"/>
                </a:lnTo>
                <a:lnTo>
                  <a:pt x="4049" y="4442"/>
                </a:lnTo>
                <a:lnTo>
                  <a:pt x="4048" y="4407"/>
                </a:lnTo>
                <a:lnTo>
                  <a:pt x="4048" y="4368"/>
                </a:lnTo>
                <a:lnTo>
                  <a:pt x="4048" y="4325"/>
                </a:lnTo>
                <a:lnTo>
                  <a:pt x="4048" y="4279"/>
                </a:lnTo>
                <a:lnTo>
                  <a:pt x="4046" y="4232"/>
                </a:lnTo>
                <a:lnTo>
                  <a:pt x="4046" y="4185"/>
                </a:lnTo>
                <a:lnTo>
                  <a:pt x="4046" y="4169"/>
                </a:lnTo>
                <a:lnTo>
                  <a:pt x="3985" y="4204"/>
                </a:lnTo>
                <a:lnTo>
                  <a:pt x="3912" y="4237"/>
                </a:lnTo>
                <a:lnTo>
                  <a:pt x="3830" y="4267"/>
                </a:lnTo>
                <a:lnTo>
                  <a:pt x="3735" y="4297"/>
                </a:lnTo>
                <a:lnTo>
                  <a:pt x="3624" y="4323"/>
                </a:lnTo>
                <a:lnTo>
                  <a:pt x="3505" y="4345"/>
                </a:lnTo>
                <a:lnTo>
                  <a:pt x="3377" y="4365"/>
                </a:lnTo>
                <a:lnTo>
                  <a:pt x="3245" y="4380"/>
                </a:lnTo>
                <a:lnTo>
                  <a:pt x="3107" y="4391"/>
                </a:lnTo>
                <a:lnTo>
                  <a:pt x="2964" y="4398"/>
                </a:lnTo>
                <a:lnTo>
                  <a:pt x="2819" y="4400"/>
                </a:lnTo>
                <a:lnTo>
                  <a:pt x="2672" y="4398"/>
                </a:lnTo>
                <a:lnTo>
                  <a:pt x="2531" y="4391"/>
                </a:lnTo>
                <a:lnTo>
                  <a:pt x="2391" y="4380"/>
                </a:lnTo>
                <a:lnTo>
                  <a:pt x="2259" y="4365"/>
                </a:lnTo>
                <a:lnTo>
                  <a:pt x="2131" y="4345"/>
                </a:lnTo>
                <a:lnTo>
                  <a:pt x="2013" y="4323"/>
                </a:lnTo>
                <a:lnTo>
                  <a:pt x="1901" y="4297"/>
                </a:lnTo>
                <a:lnTo>
                  <a:pt x="1807" y="4267"/>
                </a:lnTo>
                <a:lnTo>
                  <a:pt x="1723" y="4237"/>
                </a:lnTo>
                <a:lnTo>
                  <a:pt x="1651" y="4204"/>
                </a:lnTo>
                <a:lnTo>
                  <a:pt x="1590" y="4169"/>
                </a:lnTo>
                <a:close/>
                <a:moveTo>
                  <a:pt x="1515" y="3924"/>
                </a:moveTo>
                <a:lnTo>
                  <a:pt x="1539" y="3926"/>
                </a:lnTo>
                <a:lnTo>
                  <a:pt x="1560" y="3937"/>
                </a:lnTo>
                <a:lnTo>
                  <a:pt x="1578" y="3952"/>
                </a:lnTo>
                <a:lnTo>
                  <a:pt x="1588" y="3975"/>
                </a:lnTo>
                <a:lnTo>
                  <a:pt x="1595" y="3993"/>
                </a:lnTo>
                <a:lnTo>
                  <a:pt x="1609" y="4010"/>
                </a:lnTo>
                <a:lnTo>
                  <a:pt x="1630" y="4031"/>
                </a:lnTo>
                <a:lnTo>
                  <a:pt x="1660" y="4052"/>
                </a:lnTo>
                <a:lnTo>
                  <a:pt x="1697" y="4075"/>
                </a:lnTo>
                <a:lnTo>
                  <a:pt x="1744" y="4097"/>
                </a:lnTo>
                <a:lnTo>
                  <a:pt x="1798" y="4120"/>
                </a:lnTo>
                <a:lnTo>
                  <a:pt x="1862" y="4143"/>
                </a:lnTo>
                <a:lnTo>
                  <a:pt x="1937" y="4166"/>
                </a:lnTo>
                <a:lnTo>
                  <a:pt x="2044" y="4190"/>
                </a:lnTo>
                <a:lnTo>
                  <a:pt x="2157" y="4213"/>
                </a:lnTo>
                <a:lnTo>
                  <a:pt x="2280" y="4230"/>
                </a:lnTo>
                <a:lnTo>
                  <a:pt x="2407" y="4246"/>
                </a:lnTo>
                <a:lnTo>
                  <a:pt x="2540" y="4256"/>
                </a:lnTo>
                <a:lnTo>
                  <a:pt x="2678" y="4262"/>
                </a:lnTo>
                <a:lnTo>
                  <a:pt x="2819" y="4263"/>
                </a:lnTo>
                <a:lnTo>
                  <a:pt x="2959" y="4262"/>
                </a:lnTo>
                <a:lnTo>
                  <a:pt x="3096" y="4256"/>
                </a:lnTo>
                <a:lnTo>
                  <a:pt x="3229" y="4246"/>
                </a:lnTo>
                <a:lnTo>
                  <a:pt x="3357" y="4230"/>
                </a:lnTo>
                <a:lnTo>
                  <a:pt x="3479" y="4213"/>
                </a:lnTo>
                <a:lnTo>
                  <a:pt x="3594" y="4190"/>
                </a:lnTo>
                <a:lnTo>
                  <a:pt x="3699" y="4166"/>
                </a:lnTo>
                <a:lnTo>
                  <a:pt x="3781" y="4141"/>
                </a:lnTo>
                <a:lnTo>
                  <a:pt x="3850" y="4117"/>
                </a:lnTo>
                <a:lnTo>
                  <a:pt x="3908" y="4090"/>
                </a:lnTo>
                <a:lnTo>
                  <a:pt x="3955" y="4066"/>
                </a:lnTo>
                <a:lnTo>
                  <a:pt x="3992" y="4041"/>
                </a:lnTo>
                <a:lnTo>
                  <a:pt x="4020" y="4019"/>
                </a:lnTo>
                <a:lnTo>
                  <a:pt x="4037" y="3998"/>
                </a:lnTo>
                <a:lnTo>
                  <a:pt x="4048" y="3979"/>
                </a:lnTo>
                <a:lnTo>
                  <a:pt x="4058" y="3958"/>
                </a:lnTo>
                <a:lnTo>
                  <a:pt x="4076" y="3942"/>
                </a:lnTo>
                <a:lnTo>
                  <a:pt x="4098" y="3933"/>
                </a:lnTo>
                <a:lnTo>
                  <a:pt x="4123" y="3931"/>
                </a:lnTo>
                <a:lnTo>
                  <a:pt x="4145" y="3940"/>
                </a:lnTo>
                <a:lnTo>
                  <a:pt x="4163" y="3954"/>
                </a:lnTo>
                <a:lnTo>
                  <a:pt x="4175" y="3975"/>
                </a:lnTo>
                <a:lnTo>
                  <a:pt x="4180" y="3998"/>
                </a:lnTo>
                <a:lnTo>
                  <a:pt x="4180" y="4007"/>
                </a:lnTo>
                <a:lnTo>
                  <a:pt x="4180" y="4028"/>
                </a:lnTo>
                <a:lnTo>
                  <a:pt x="4180" y="4055"/>
                </a:lnTo>
                <a:lnTo>
                  <a:pt x="4180" y="4094"/>
                </a:lnTo>
                <a:lnTo>
                  <a:pt x="4180" y="4136"/>
                </a:lnTo>
                <a:lnTo>
                  <a:pt x="4182" y="4183"/>
                </a:lnTo>
                <a:lnTo>
                  <a:pt x="4182" y="4230"/>
                </a:lnTo>
                <a:lnTo>
                  <a:pt x="4182" y="4277"/>
                </a:lnTo>
                <a:lnTo>
                  <a:pt x="4184" y="4325"/>
                </a:lnTo>
                <a:lnTo>
                  <a:pt x="4184" y="4368"/>
                </a:lnTo>
                <a:lnTo>
                  <a:pt x="4184" y="4408"/>
                </a:lnTo>
                <a:lnTo>
                  <a:pt x="4184" y="4442"/>
                </a:lnTo>
                <a:lnTo>
                  <a:pt x="4184" y="4470"/>
                </a:lnTo>
                <a:lnTo>
                  <a:pt x="4186" y="4487"/>
                </a:lnTo>
                <a:lnTo>
                  <a:pt x="4186" y="4494"/>
                </a:lnTo>
                <a:lnTo>
                  <a:pt x="4182" y="4522"/>
                </a:lnTo>
                <a:lnTo>
                  <a:pt x="4177" y="4548"/>
                </a:lnTo>
                <a:lnTo>
                  <a:pt x="4158" y="4590"/>
                </a:lnTo>
                <a:lnTo>
                  <a:pt x="4128" y="4630"/>
                </a:lnTo>
                <a:lnTo>
                  <a:pt x="4088" y="4667"/>
                </a:lnTo>
                <a:lnTo>
                  <a:pt x="4041" y="4702"/>
                </a:lnTo>
                <a:lnTo>
                  <a:pt x="3985" y="4733"/>
                </a:lnTo>
                <a:lnTo>
                  <a:pt x="3920" y="4763"/>
                </a:lnTo>
                <a:lnTo>
                  <a:pt x="3849" y="4789"/>
                </a:lnTo>
                <a:lnTo>
                  <a:pt x="3772" y="4814"/>
                </a:lnTo>
                <a:lnTo>
                  <a:pt x="3690" y="4836"/>
                </a:lnTo>
                <a:lnTo>
                  <a:pt x="3603" y="4856"/>
                </a:lnTo>
                <a:lnTo>
                  <a:pt x="3512" y="4873"/>
                </a:lnTo>
                <a:lnTo>
                  <a:pt x="3418" y="4887"/>
                </a:lnTo>
                <a:lnTo>
                  <a:pt x="3320" y="4901"/>
                </a:lnTo>
                <a:lnTo>
                  <a:pt x="3220" y="4910"/>
                </a:lnTo>
                <a:lnTo>
                  <a:pt x="3121" y="4919"/>
                </a:lnTo>
                <a:lnTo>
                  <a:pt x="3020" y="4924"/>
                </a:lnTo>
                <a:lnTo>
                  <a:pt x="2918" y="4927"/>
                </a:lnTo>
                <a:lnTo>
                  <a:pt x="2819" y="4929"/>
                </a:lnTo>
                <a:lnTo>
                  <a:pt x="2721" y="4927"/>
                </a:lnTo>
                <a:lnTo>
                  <a:pt x="2623" y="4924"/>
                </a:lnTo>
                <a:lnTo>
                  <a:pt x="2526" y="4919"/>
                </a:lnTo>
                <a:lnTo>
                  <a:pt x="2430" y="4912"/>
                </a:lnTo>
                <a:lnTo>
                  <a:pt x="2334" y="4903"/>
                </a:lnTo>
                <a:lnTo>
                  <a:pt x="2239" y="4891"/>
                </a:lnTo>
                <a:lnTo>
                  <a:pt x="2149" y="4877"/>
                </a:lnTo>
                <a:lnTo>
                  <a:pt x="2060" y="4861"/>
                </a:lnTo>
                <a:lnTo>
                  <a:pt x="1974" y="4843"/>
                </a:lnTo>
                <a:lnTo>
                  <a:pt x="1894" y="4822"/>
                </a:lnTo>
                <a:lnTo>
                  <a:pt x="1817" y="4800"/>
                </a:lnTo>
                <a:lnTo>
                  <a:pt x="1747" y="4775"/>
                </a:lnTo>
                <a:lnTo>
                  <a:pt x="1683" y="4749"/>
                </a:lnTo>
                <a:lnTo>
                  <a:pt x="1625" y="4719"/>
                </a:lnTo>
                <a:lnTo>
                  <a:pt x="1574" y="4686"/>
                </a:lnTo>
                <a:lnTo>
                  <a:pt x="1531" y="4653"/>
                </a:lnTo>
                <a:lnTo>
                  <a:pt x="1498" y="4616"/>
                </a:lnTo>
                <a:lnTo>
                  <a:pt x="1471" y="4578"/>
                </a:lnTo>
                <a:lnTo>
                  <a:pt x="1457" y="4536"/>
                </a:lnTo>
                <a:lnTo>
                  <a:pt x="1456" y="4534"/>
                </a:lnTo>
                <a:lnTo>
                  <a:pt x="1456" y="4531"/>
                </a:lnTo>
                <a:lnTo>
                  <a:pt x="1456" y="4527"/>
                </a:lnTo>
                <a:lnTo>
                  <a:pt x="1456" y="4520"/>
                </a:lnTo>
                <a:lnTo>
                  <a:pt x="1454" y="4511"/>
                </a:lnTo>
                <a:lnTo>
                  <a:pt x="1454" y="4497"/>
                </a:lnTo>
                <a:lnTo>
                  <a:pt x="1454" y="4480"/>
                </a:lnTo>
                <a:lnTo>
                  <a:pt x="1454" y="4457"/>
                </a:lnTo>
                <a:lnTo>
                  <a:pt x="1454" y="4429"/>
                </a:lnTo>
                <a:lnTo>
                  <a:pt x="1454" y="4393"/>
                </a:lnTo>
                <a:lnTo>
                  <a:pt x="1454" y="4349"/>
                </a:lnTo>
                <a:lnTo>
                  <a:pt x="1454" y="4298"/>
                </a:lnTo>
                <a:lnTo>
                  <a:pt x="1454" y="4237"/>
                </a:lnTo>
                <a:lnTo>
                  <a:pt x="1454" y="4166"/>
                </a:lnTo>
                <a:lnTo>
                  <a:pt x="1454" y="4085"/>
                </a:lnTo>
                <a:lnTo>
                  <a:pt x="1454" y="3991"/>
                </a:lnTo>
                <a:lnTo>
                  <a:pt x="1459" y="3966"/>
                </a:lnTo>
                <a:lnTo>
                  <a:pt x="1471" y="3947"/>
                </a:lnTo>
                <a:lnTo>
                  <a:pt x="1491" y="3931"/>
                </a:lnTo>
                <a:lnTo>
                  <a:pt x="1515" y="3924"/>
                </a:lnTo>
                <a:close/>
                <a:moveTo>
                  <a:pt x="1590" y="3229"/>
                </a:moveTo>
                <a:lnTo>
                  <a:pt x="1590" y="3287"/>
                </a:lnTo>
                <a:lnTo>
                  <a:pt x="1590" y="3341"/>
                </a:lnTo>
                <a:lnTo>
                  <a:pt x="1590" y="3395"/>
                </a:lnTo>
                <a:lnTo>
                  <a:pt x="1590" y="3442"/>
                </a:lnTo>
                <a:lnTo>
                  <a:pt x="1590" y="3486"/>
                </a:lnTo>
                <a:lnTo>
                  <a:pt x="1590" y="3523"/>
                </a:lnTo>
                <a:lnTo>
                  <a:pt x="1590" y="3551"/>
                </a:lnTo>
                <a:lnTo>
                  <a:pt x="1590" y="3570"/>
                </a:lnTo>
                <a:lnTo>
                  <a:pt x="1604" y="3592"/>
                </a:lnTo>
                <a:lnTo>
                  <a:pt x="1629" y="3619"/>
                </a:lnTo>
                <a:lnTo>
                  <a:pt x="1663" y="3643"/>
                </a:lnTo>
                <a:lnTo>
                  <a:pt x="1707" y="3669"/>
                </a:lnTo>
                <a:lnTo>
                  <a:pt x="1763" y="3696"/>
                </a:lnTo>
                <a:lnTo>
                  <a:pt x="1827" y="3720"/>
                </a:lnTo>
                <a:lnTo>
                  <a:pt x="1903" y="3744"/>
                </a:lnTo>
                <a:lnTo>
                  <a:pt x="1986" y="3765"/>
                </a:lnTo>
                <a:lnTo>
                  <a:pt x="2079" y="3786"/>
                </a:lnTo>
                <a:lnTo>
                  <a:pt x="2182" y="3806"/>
                </a:lnTo>
                <a:lnTo>
                  <a:pt x="2292" y="3821"/>
                </a:lnTo>
                <a:lnTo>
                  <a:pt x="2412" y="3835"/>
                </a:lnTo>
                <a:lnTo>
                  <a:pt x="2540" y="3844"/>
                </a:lnTo>
                <a:lnTo>
                  <a:pt x="2674" y="3851"/>
                </a:lnTo>
                <a:lnTo>
                  <a:pt x="2819" y="3853"/>
                </a:lnTo>
                <a:lnTo>
                  <a:pt x="2960" y="3851"/>
                </a:lnTo>
                <a:lnTo>
                  <a:pt x="3096" y="3844"/>
                </a:lnTo>
                <a:lnTo>
                  <a:pt x="3224" y="3834"/>
                </a:lnTo>
                <a:lnTo>
                  <a:pt x="3343" y="3821"/>
                </a:lnTo>
                <a:lnTo>
                  <a:pt x="3454" y="3804"/>
                </a:lnTo>
                <a:lnTo>
                  <a:pt x="3557" y="3786"/>
                </a:lnTo>
                <a:lnTo>
                  <a:pt x="3650" y="3765"/>
                </a:lnTo>
                <a:lnTo>
                  <a:pt x="3735" y="3743"/>
                </a:lnTo>
                <a:lnTo>
                  <a:pt x="3810" y="3718"/>
                </a:lnTo>
                <a:lnTo>
                  <a:pt x="3875" y="3694"/>
                </a:lnTo>
                <a:lnTo>
                  <a:pt x="3931" y="3668"/>
                </a:lnTo>
                <a:lnTo>
                  <a:pt x="3976" y="3641"/>
                </a:lnTo>
                <a:lnTo>
                  <a:pt x="4011" y="3615"/>
                </a:lnTo>
                <a:lnTo>
                  <a:pt x="4034" y="3591"/>
                </a:lnTo>
                <a:lnTo>
                  <a:pt x="4048" y="3566"/>
                </a:lnTo>
                <a:lnTo>
                  <a:pt x="4049" y="3561"/>
                </a:lnTo>
                <a:lnTo>
                  <a:pt x="4049" y="3554"/>
                </a:lnTo>
                <a:lnTo>
                  <a:pt x="4049" y="3547"/>
                </a:lnTo>
                <a:lnTo>
                  <a:pt x="4049" y="3528"/>
                </a:lnTo>
                <a:lnTo>
                  <a:pt x="4049" y="3502"/>
                </a:lnTo>
                <a:lnTo>
                  <a:pt x="4048" y="3467"/>
                </a:lnTo>
                <a:lnTo>
                  <a:pt x="4048" y="3428"/>
                </a:lnTo>
                <a:lnTo>
                  <a:pt x="4048" y="3385"/>
                </a:lnTo>
                <a:lnTo>
                  <a:pt x="4048" y="3337"/>
                </a:lnTo>
                <a:lnTo>
                  <a:pt x="4046" y="3290"/>
                </a:lnTo>
                <a:lnTo>
                  <a:pt x="4046" y="3245"/>
                </a:lnTo>
                <a:lnTo>
                  <a:pt x="4046" y="3229"/>
                </a:lnTo>
                <a:lnTo>
                  <a:pt x="3985" y="3264"/>
                </a:lnTo>
                <a:lnTo>
                  <a:pt x="3912" y="3297"/>
                </a:lnTo>
                <a:lnTo>
                  <a:pt x="3830" y="3329"/>
                </a:lnTo>
                <a:lnTo>
                  <a:pt x="3735" y="3357"/>
                </a:lnTo>
                <a:lnTo>
                  <a:pt x="3624" y="3383"/>
                </a:lnTo>
                <a:lnTo>
                  <a:pt x="3505" y="3406"/>
                </a:lnTo>
                <a:lnTo>
                  <a:pt x="3377" y="3425"/>
                </a:lnTo>
                <a:lnTo>
                  <a:pt x="3245" y="3440"/>
                </a:lnTo>
                <a:lnTo>
                  <a:pt x="3107" y="3451"/>
                </a:lnTo>
                <a:lnTo>
                  <a:pt x="2964" y="3458"/>
                </a:lnTo>
                <a:lnTo>
                  <a:pt x="2819" y="3460"/>
                </a:lnTo>
                <a:lnTo>
                  <a:pt x="2672" y="3458"/>
                </a:lnTo>
                <a:lnTo>
                  <a:pt x="2531" y="3451"/>
                </a:lnTo>
                <a:lnTo>
                  <a:pt x="2391" y="3440"/>
                </a:lnTo>
                <a:lnTo>
                  <a:pt x="2259" y="3425"/>
                </a:lnTo>
                <a:lnTo>
                  <a:pt x="2131" y="3406"/>
                </a:lnTo>
                <a:lnTo>
                  <a:pt x="2013" y="3383"/>
                </a:lnTo>
                <a:lnTo>
                  <a:pt x="1901" y="3357"/>
                </a:lnTo>
                <a:lnTo>
                  <a:pt x="1807" y="3327"/>
                </a:lnTo>
                <a:lnTo>
                  <a:pt x="1723" y="3297"/>
                </a:lnTo>
                <a:lnTo>
                  <a:pt x="1651" y="3264"/>
                </a:lnTo>
                <a:lnTo>
                  <a:pt x="1590" y="3229"/>
                </a:lnTo>
                <a:close/>
                <a:moveTo>
                  <a:pt x="1515" y="2985"/>
                </a:moveTo>
                <a:lnTo>
                  <a:pt x="1539" y="2986"/>
                </a:lnTo>
                <a:lnTo>
                  <a:pt x="1560" y="2997"/>
                </a:lnTo>
                <a:lnTo>
                  <a:pt x="1578" y="3012"/>
                </a:lnTo>
                <a:lnTo>
                  <a:pt x="1588" y="3035"/>
                </a:lnTo>
                <a:lnTo>
                  <a:pt x="1595" y="3053"/>
                </a:lnTo>
                <a:lnTo>
                  <a:pt x="1609" y="3070"/>
                </a:lnTo>
                <a:lnTo>
                  <a:pt x="1630" y="3091"/>
                </a:lnTo>
                <a:lnTo>
                  <a:pt x="1660" y="3112"/>
                </a:lnTo>
                <a:lnTo>
                  <a:pt x="1697" y="3135"/>
                </a:lnTo>
                <a:lnTo>
                  <a:pt x="1744" y="3157"/>
                </a:lnTo>
                <a:lnTo>
                  <a:pt x="1798" y="3180"/>
                </a:lnTo>
                <a:lnTo>
                  <a:pt x="1862" y="3203"/>
                </a:lnTo>
                <a:lnTo>
                  <a:pt x="1937" y="3226"/>
                </a:lnTo>
                <a:lnTo>
                  <a:pt x="2044" y="3250"/>
                </a:lnTo>
                <a:lnTo>
                  <a:pt x="2157" y="3273"/>
                </a:lnTo>
                <a:lnTo>
                  <a:pt x="2280" y="3290"/>
                </a:lnTo>
                <a:lnTo>
                  <a:pt x="2407" y="3306"/>
                </a:lnTo>
                <a:lnTo>
                  <a:pt x="2540" y="3316"/>
                </a:lnTo>
                <a:lnTo>
                  <a:pt x="2678" y="3322"/>
                </a:lnTo>
                <a:lnTo>
                  <a:pt x="2819" y="3325"/>
                </a:lnTo>
                <a:lnTo>
                  <a:pt x="2959" y="3322"/>
                </a:lnTo>
                <a:lnTo>
                  <a:pt x="3096" y="3316"/>
                </a:lnTo>
                <a:lnTo>
                  <a:pt x="3229" y="3306"/>
                </a:lnTo>
                <a:lnTo>
                  <a:pt x="3357" y="3290"/>
                </a:lnTo>
                <a:lnTo>
                  <a:pt x="3479" y="3273"/>
                </a:lnTo>
                <a:lnTo>
                  <a:pt x="3594" y="3250"/>
                </a:lnTo>
                <a:lnTo>
                  <a:pt x="3699" y="3226"/>
                </a:lnTo>
                <a:lnTo>
                  <a:pt x="3781" y="3201"/>
                </a:lnTo>
                <a:lnTo>
                  <a:pt x="3850" y="3177"/>
                </a:lnTo>
                <a:lnTo>
                  <a:pt x="3908" y="3150"/>
                </a:lnTo>
                <a:lnTo>
                  <a:pt x="3955" y="3126"/>
                </a:lnTo>
                <a:lnTo>
                  <a:pt x="3992" y="3102"/>
                </a:lnTo>
                <a:lnTo>
                  <a:pt x="4020" y="3079"/>
                </a:lnTo>
                <a:lnTo>
                  <a:pt x="4037" y="3058"/>
                </a:lnTo>
                <a:lnTo>
                  <a:pt x="4048" y="3039"/>
                </a:lnTo>
                <a:lnTo>
                  <a:pt x="4058" y="3018"/>
                </a:lnTo>
                <a:lnTo>
                  <a:pt x="4076" y="3002"/>
                </a:lnTo>
                <a:lnTo>
                  <a:pt x="4098" y="2993"/>
                </a:lnTo>
                <a:lnTo>
                  <a:pt x="4123" y="2991"/>
                </a:lnTo>
                <a:lnTo>
                  <a:pt x="4145" y="3000"/>
                </a:lnTo>
                <a:lnTo>
                  <a:pt x="4163" y="3014"/>
                </a:lnTo>
                <a:lnTo>
                  <a:pt x="4175" y="3035"/>
                </a:lnTo>
                <a:lnTo>
                  <a:pt x="4180" y="3060"/>
                </a:lnTo>
                <a:lnTo>
                  <a:pt x="4180" y="3067"/>
                </a:lnTo>
                <a:lnTo>
                  <a:pt x="4180" y="3088"/>
                </a:lnTo>
                <a:lnTo>
                  <a:pt x="4180" y="3116"/>
                </a:lnTo>
                <a:lnTo>
                  <a:pt x="4180" y="3152"/>
                </a:lnTo>
                <a:lnTo>
                  <a:pt x="4180" y="3196"/>
                </a:lnTo>
                <a:lnTo>
                  <a:pt x="4182" y="3243"/>
                </a:lnTo>
                <a:lnTo>
                  <a:pt x="4182" y="3290"/>
                </a:lnTo>
                <a:lnTo>
                  <a:pt x="4182" y="3337"/>
                </a:lnTo>
                <a:lnTo>
                  <a:pt x="4184" y="3385"/>
                </a:lnTo>
                <a:lnTo>
                  <a:pt x="4184" y="3428"/>
                </a:lnTo>
                <a:lnTo>
                  <a:pt x="4184" y="3468"/>
                </a:lnTo>
                <a:lnTo>
                  <a:pt x="4184" y="3502"/>
                </a:lnTo>
                <a:lnTo>
                  <a:pt x="4184" y="3530"/>
                </a:lnTo>
                <a:lnTo>
                  <a:pt x="4186" y="3547"/>
                </a:lnTo>
                <a:lnTo>
                  <a:pt x="4186" y="3554"/>
                </a:lnTo>
                <a:lnTo>
                  <a:pt x="4182" y="3582"/>
                </a:lnTo>
                <a:lnTo>
                  <a:pt x="4177" y="3608"/>
                </a:lnTo>
                <a:lnTo>
                  <a:pt x="4158" y="3650"/>
                </a:lnTo>
                <a:lnTo>
                  <a:pt x="4128" y="3690"/>
                </a:lnTo>
                <a:lnTo>
                  <a:pt x="4088" y="3727"/>
                </a:lnTo>
                <a:lnTo>
                  <a:pt x="4041" y="3762"/>
                </a:lnTo>
                <a:lnTo>
                  <a:pt x="3985" y="3793"/>
                </a:lnTo>
                <a:lnTo>
                  <a:pt x="3920" y="3823"/>
                </a:lnTo>
                <a:lnTo>
                  <a:pt x="3849" y="3849"/>
                </a:lnTo>
                <a:lnTo>
                  <a:pt x="3772" y="3874"/>
                </a:lnTo>
                <a:lnTo>
                  <a:pt x="3690" y="3896"/>
                </a:lnTo>
                <a:lnTo>
                  <a:pt x="3603" y="3916"/>
                </a:lnTo>
                <a:lnTo>
                  <a:pt x="3512" y="3933"/>
                </a:lnTo>
                <a:lnTo>
                  <a:pt x="3418" y="3949"/>
                </a:lnTo>
                <a:lnTo>
                  <a:pt x="3320" y="3961"/>
                </a:lnTo>
                <a:lnTo>
                  <a:pt x="3220" y="3970"/>
                </a:lnTo>
                <a:lnTo>
                  <a:pt x="3121" y="3979"/>
                </a:lnTo>
                <a:lnTo>
                  <a:pt x="3020" y="3984"/>
                </a:lnTo>
                <a:lnTo>
                  <a:pt x="2918" y="3987"/>
                </a:lnTo>
                <a:lnTo>
                  <a:pt x="2819" y="3989"/>
                </a:lnTo>
                <a:lnTo>
                  <a:pt x="2721" y="3987"/>
                </a:lnTo>
                <a:lnTo>
                  <a:pt x="2623" y="3984"/>
                </a:lnTo>
                <a:lnTo>
                  <a:pt x="2526" y="3979"/>
                </a:lnTo>
                <a:lnTo>
                  <a:pt x="2430" y="3972"/>
                </a:lnTo>
                <a:lnTo>
                  <a:pt x="2334" y="3963"/>
                </a:lnTo>
                <a:lnTo>
                  <a:pt x="2239" y="3951"/>
                </a:lnTo>
                <a:lnTo>
                  <a:pt x="2149" y="3937"/>
                </a:lnTo>
                <a:lnTo>
                  <a:pt x="2060" y="3921"/>
                </a:lnTo>
                <a:lnTo>
                  <a:pt x="1974" y="3903"/>
                </a:lnTo>
                <a:lnTo>
                  <a:pt x="1894" y="3883"/>
                </a:lnTo>
                <a:lnTo>
                  <a:pt x="1817" y="3860"/>
                </a:lnTo>
                <a:lnTo>
                  <a:pt x="1747" y="3835"/>
                </a:lnTo>
                <a:lnTo>
                  <a:pt x="1683" y="3809"/>
                </a:lnTo>
                <a:lnTo>
                  <a:pt x="1625" y="3779"/>
                </a:lnTo>
                <a:lnTo>
                  <a:pt x="1574" y="3748"/>
                </a:lnTo>
                <a:lnTo>
                  <a:pt x="1531" y="3713"/>
                </a:lnTo>
                <a:lnTo>
                  <a:pt x="1498" y="3676"/>
                </a:lnTo>
                <a:lnTo>
                  <a:pt x="1471" y="3638"/>
                </a:lnTo>
                <a:lnTo>
                  <a:pt x="1457" y="3596"/>
                </a:lnTo>
                <a:lnTo>
                  <a:pt x="1456" y="3594"/>
                </a:lnTo>
                <a:lnTo>
                  <a:pt x="1456" y="3591"/>
                </a:lnTo>
                <a:lnTo>
                  <a:pt x="1456" y="3587"/>
                </a:lnTo>
                <a:lnTo>
                  <a:pt x="1456" y="3580"/>
                </a:lnTo>
                <a:lnTo>
                  <a:pt x="1454" y="3572"/>
                </a:lnTo>
                <a:lnTo>
                  <a:pt x="1454" y="3559"/>
                </a:lnTo>
                <a:lnTo>
                  <a:pt x="1454" y="3540"/>
                </a:lnTo>
                <a:lnTo>
                  <a:pt x="1454" y="3517"/>
                </a:lnTo>
                <a:lnTo>
                  <a:pt x="1454" y="3489"/>
                </a:lnTo>
                <a:lnTo>
                  <a:pt x="1454" y="3453"/>
                </a:lnTo>
                <a:lnTo>
                  <a:pt x="1454" y="3409"/>
                </a:lnTo>
                <a:lnTo>
                  <a:pt x="1454" y="3358"/>
                </a:lnTo>
                <a:lnTo>
                  <a:pt x="1454" y="3297"/>
                </a:lnTo>
                <a:lnTo>
                  <a:pt x="1454" y="3226"/>
                </a:lnTo>
                <a:lnTo>
                  <a:pt x="1454" y="3145"/>
                </a:lnTo>
                <a:lnTo>
                  <a:pt x="1454" y="3051"/>
                </a:lnTo>
                <a:lnTo>
                  <a:pt x="1459" y="3026"/>
                </a:lnTo>
                <a:lnTo>
                  <a:pt x="1471" y="3007"/>
                </a:lnTo>
                <a:lnTo>
                  <a:pt x="1491" y="2991"/>
                </a:lnTo>
                <a:lnTo>
                  <a:pt x="1515" y="2985"/>
                </a:lnTo>
                <a:close/>
                <a:moveTo>
                  <a:pt x="1590" y="2200"/>
                </a:moveTo>
                <a:lnTo>
                  <a:pt x="1590" y="2261"/>
                </a:lnTo>
                <a:lnTo>
                  <a:pt x="1590" y="2322"/>
                </a:lnTo>
                <a:lnTo>
                  <a:pt x="1590" y="2380"/>
                </a:lnTo>
                <a:lnTo>
                  <a:pt x="1590" y="2434"/>
                </a:lnTo>
                <a:lnTo>
                  <a:pt x="1590" y="2481"/>
                </a:lnTo>
                <a:lnTo>
                  <a:pt x="1590" y="2522"/>
                </a:lnTo>
                <a:lnTo>
                  <a:pt x="1590" y="2551"/>
                </a:lnTo>
                <a:lnTo>
                  <a:pt x="1590" y="2570"/>
                </a:lnTo>
                <a:lnTo>
                  <a:pt x="1604" y="2595"/>
                </a:lnTo>
                <a:lnTo>
                  <a:pt x="1629" y="2621"/>
                </a:lnTo>
                <a:lnTo>
                  <a:pt x="1663" y="2646"/>
                </a:lnTo>
                <a:lnTo>
                  <a:pt x="1707" y="2672"/>
                </a:lnTo>
                <a:lnTo>
                  <a:pt x="1763" y="2696"/>
                </a:lnTo>
                <a:lnTo>
                  <a:pt x="1827" y="2722"/>
                </a:lnTo>
                <a:lnTo>
                  <a:pt x="1903" y="2745"/>
                </a:lnTo>
                <a:lnTo>
                  <a:pt x="1986" y="2768"/>
                </a:lnTo>
                <a:lnTo>
                  <a:pt x="2079" y="2789"/>
                </a:lnTo>
                <a:lnTo>
                  <a:pt x="2182" y="2808"/>
                </a:lnTo>
                <a:lnTo>
                  <a:pt x="2292" y="2824"/>
                </a:lnTo>
                <a:lnTo>
                  <a:pt x="2412" y="2836"/>
                </a:lnTo>
                <a:lnTo>
                  <a:pt x="2540" y="2846"/>
                </a:lnTo>
                <a:lnTo>
                  <a:pt x="2674" y="2853"/>
                </a:lnTo>
                <a:lnTo>
                  <a:pt x="2819" y="2855"/>
                </a:lnTo>
                <a:lnTo>
                  <a:pt x="2960" y="2852"/>
                </a:lnTo>
                <a:lnTo>
                  <a:pt x="3096" y="2846"/>
                </a:lnTo>
                <a:lnTo>
                  <a:pt x="3224" y="2836"/>
                </a:lnTo>
                <a:lnTo>
                  <a:pt x="3343" y="2824"/>
                </a:lnTo>
                <a:lnTo>
                  <a:pt x="3454" y="2806"/>
                </a:lnTo>
                <a:lnTo>
                  <a:pt x="3557" y="2787"/>
                </a:lnTo>
                <a:lnTo>
                  <a:pt x="3650" y="2766"/>
                </a:lnTo>
                <a:lnTo>
                  <a:pt x="3735" y="2743"/>
                </a:lnTo>
                <a:lnTo>
                  <a:pt x="3810" y="2721"/>
                </a:lnTo>
                <a:lnTo>
                  <a:pt x="3875" y="2694"/>
                </a:lnTo>
                <a:lnTo>
                  <a:pt x="3931" y="2670"/>
                </a:lnTo>
                <a:lnTo>
                  <a:pt x="3976" y="2644"/>
                </a:lnTo>
                <a:lnTo>
                  <a:pt x="4011" y="2618"/>
                </a:lnTo>
                <a:lnTo>
                  <a:pt x="4034" y="2593"/>
                </a:lnTo>
                <a:lnTo>
                  <a:pt x="4048" y="2569"/>
                </a:lnTo>
                <a:lnTo>
                  <a:pt x="4049" y="2563"/>
                </a:lnTo>
                <a:lnTo>
                  <a:pt x="4049" y="2556"/>
                </a:lnTo>
                <a:lnTo>
                  <a:pt x="4049" y="2200"/>
                </a:lnTo>
                <a:lnTo>
                  <a:pt x="3992" y="2235"/>
                </a:lnTo>
                <a:lnTo>
                  <a:pt x="3924" y="2266"/>
                </a:lnTo>
                <a:lnTo>
                  <a:pt x="3849" y="2294"/>
                </a:lnTo>
                <a:lnTo>
                  <a:pt x="3767" y="2321"/>
                </a:lnTo>
                <a:lnTo>
                  <a:pt x="3678" y="2345"/>
                </a:lnTo>
                <a:lnTo>
                  <a:pt x="3583" y="2366"/>
                </a:lnTo>
                <a:lnTo>
                  <a:pt x="3484" y="2384"/>
                </a:lnTo>
                <a:lnTo>
                  <a:pt x="3379" y="2399"/>
                </a:lnTo>
                <a:lnTo>
                  <a:pt x="3271" y="2411"/>
                </a:lnTo>
                <a:lnTo>
                  <a:pt x="3161" y="2422"/>
                </a:lnTo>
                <a:lnTo>
                  <a:pt x="3049" y="2429"/>
                </a:lnTo>
                <a:lnTo>
                  <a:pt x="2934" y="2432"/>
                </a:lnTo>
                <a:lnTo>
                  <a:pt x="2821" y="2434"/>
                </a:lnTo>
                <a:lnTo>
                  <a:pt x="2705" y="2432"/>
                </a:lnTo>
                <a:lnTo>
                  <a:pt x="2592" y="2429"/>
                </a:lnTo>
                <a:lnTo>
                  <a:pt x="2479" y="2422"/>
                </a:lnTo>
                <a:lnTo>
                  <a:pt x="2369" y="2411"/>
                </a:lnTo>
                <a:lnTo>
                  <a:pt x="2260" y="2399"/>
                </a:lnTo>
                <a:lnTo>
                  <a:pt x="2156" y="2384"/>
                </a:lnTo>
                <a:lnTo>
                  <a:pt x="2056" y="2366"/>
                </a:lnTo>
                <a:lnTo>
                  <a:pt x="1962" y="2345"/>
                </a:lnTo>
                <a:lnTo>
                  <a:pt x="1873" y="2321"/>
                </a:lnTo>
                <a:lnTo>
                  <a:pt x="1791" y="2294"/>
                </a:lnTo>
                <a:lnTo>
                  <a:pt x="1716" y="2265"/>
                </a:lnTo>
                <a:lnTo>
                  <a:pt x="1648" y="2233"/>
                </a:lnTo>
                <a:lnTo>
                  <a:pt x="1590" y="2200"/>
                </a:lnTo>
                <a:close/>
                <a:moveTo>
                  <a:pt x="4961" y="2003"/>
                </a:moveTo>
                <a:lnTo>
                  <a:pt x="5339" y="2003"/>
                </a:lnTo>
                <a:lnTo>
                  <a:pt x="5360" y="2006"/>
                </a:lnTo>
                <a:lnTo>
                  <a:pt x="5379" y="2015"/>
                </a:lnTo>
                <a:lnTo>
                  <a:pt x="5393" y="2031"/>
                </a:lnTo>
                <a:lnTo>
                  <a:pt x="5404" y="2048"/>
                </a:lnTo>
                <a:lnTo>
                  <a:pt x="5407" y="2071"/>
                </a:lnTo>
                <a:lnTo>
                  <a:pt x="5404" y="2092"/>
                </a:lnTo>
                <a:lnTo>
                  <a:pt x="5393" y="2111"/>
                </a:lnTo>
                <a:lnTo>
                  <a:pt x="5379" y="2125"/>
                </a:lnTo>
                <a:lnTo>
                  <a:pt x="5360" y="2135"/>
                </a:lnTo>
                <a:lnTo>
                  <a:pt x="5339" y="2139"/>
                </a:lnTo>
                <a:lnTo>
                  <a:pt x="4961" y="2139"/>
                </a:lnTo>
                <a:lnTo>
                  <a:pt x="4938" y="2135"/>
                </a:lnTo>
                <a:lnTo>
                  <a:pt x="4920" y="2125"/>
                </a:lnTo>
                <a:lnTo>
                  <a:pt x="4905" y="2111"/>
                </a:lnTo>
                <a:lnTo>
                  <a:pt x="4896" y="2092"/>
                </a:lnTo>
                <a:lnTo>
                  <a:pt x="4893" y="2071"/>
                </a:lnTo>
                <a:lnTo>
                  <a:pt x="4896" y="2048"/>
                </a:lnTo>
                <a:lnTo>
                  <a:pt x="4905" y="2031"/>
                </a:lnTo>
                <a:lnTo>
                  <a:pt x="4920" y="2015"/>
                </a:lnTo>
                <a:lnTo>
                  <a:pt x="4938" y="2006"/>
                </a:lnTo>
                <a:lnTo>
                  <a:pt x="4961" y="2003"/>
                </a:lnTo>
                <a:close/>
                <a:moveTo>
                  <a:pt x="1077" y="1983"/>
                </a:moveTo>
                <a:lnTo>
                  <a:pt x="1077" y="2300"/>
                </a:lnTo>
                <a:lnTo>
                  <a:pt x="1454" y="2300"/>
                </a:lnTo>
                <a:lnTo>
                  <a:pt x="1454" y="2242"/>
                </a:lnTo>
                <a:lnTo>
                  <a:pt x="1454" y="2177"/>
                </a:lnTo>
                <a:lnTo>
                  <a:pt x="1454" y="2104"/>
                </a:lnTo>
                <a:lnTo>
                  <a:pt x="1454" y="2024"/>
                </a:lnTo>
                <a:lnTo>
                  <a:pt x="1456" y="2018"/>
                </a:lnTo>
                <a:lnTo>
                  <a:pt x="1457" y="2011"/>
                </a:lnTo>
                <a:lnTo>
                  <a:pt x="1456" y="2006"/>
                </a:lnTo>
                <a:lnTo>
                  <a:pt x="1456" y="2001"/>
                </a:lnTo>
                <a:lnTo>
                  <a:pt x="1456" y="1996"/>
                </a:lnTo>
                <a:lnTo>
                  <a:pt x="1457" y="1989"/>
                </a:lnTo>
                <a:lnTo>
                  <a:pt x="1457" y="1983"/>
                </a:lnTo>
                <a:lnTo>
                  <a:pt x="1077" y="1983"/>
                </a:lnTo>
                <a:close/>
                <a:moveTo>
                  <a:pt x="396" y="1983"/>
                </a:moveTo>
                <a:lnTo>
                  <a:pt x="396" y="2300"/>
                </a:lnTo>
                <a:lnTo>
                  <a:pt x="941" y="2300"/>
                </a:lnTo>
                <a:lnTo>
                  <a:pt x="941" y="1983"/>
                </a:lnTo>
                <a:lnTo>
                  <a:pt x="396" y="1983"/>
                </a:lnTo>
                <a:close/>
                <a:moveTo>
                  <a:pt x="2821" y="1704"/>
                </a:moveTo>
                <a:lnTo>
                  <a:pt x="2683" y="1706"/>
                </a:lnTo>
                <a:lnTo>
                  <a:pt x="2552" y="1711"/>
                </a:lnTo>
                <a:lnTo>
                  <a:pt x="2428" y="1721"/>
                </a:lnTo>
                <a:lnTo>
                  <a:pt x="2311" y="1734"/>
                </a:lnTo>
                <a:lnTo>
                  <a:pt x="2203" y="1748"/>
                </a:lnTo>
                <a:lnTo>
                  <a:pt x="2102" y="1765"/>
                </a:lnTo>
                <a:lnTo>
                  <a:pt x="2009" y="1786"/>
                </a:lnTo>
                <a:lnTo>
                  <a:pt x="1923" y="1807"/>
                </a:lnTo>
                <a:lnTo>
                  <a:pt x="1848" y="1830"/>
                </a:lnTo>
                <a:lnTo>
                  <a:pt x="1782" y="1854"/>
                </a:lnTo>
                <a:lnTo>
                  <a:pt x="1725" y="1879"/>
                </a:lnTo>
                <a:lnTo>
                  <a:pt x="1677" y="1903"/>
                </a:lnTo>
                <a:lnTo>
                  <a:pt x="1641" y="1929"/>
                </a:lnTo>
                <a:lnTo>
                  <a:pt x="1613" y="1954"/>
                </a:lnTo>
                <a:lnTo>
                  <a:pt x="1597" y="1978"/>
                </a:lnTo>
                <a:lnTo>
                  <a:pt x="1592" y="2001"/>
                </a:lnTo>
                <a:lnTo>
                  <a:pt x="1597" y="2024"/>
                </a:lnTo>
                <a:lnTo>
                  <a:pt x="1613" y="2048"/>
                </a:lnTo>
                <a:lnTo>
                  <a:pt x="1641" y="2074"/>
                </a:lnTo>
                <a:lnTo>
                  <a:pt x="1677" y="2099"/>
                </a:lnTo>
                <a:lnTo>
                  <a:pt x="1725" y="2123"/>
                </a:lnTo>
                <a:lnTo>
                  <a:pt x="1782" y="2149"/>
                </a:lnTo>
                <a:lnTo>
                  <a:pt x="1848" y="2172"/>
                </a:lnTo>
                <a:lnTo>
                  <a:pt x="1923" y="2195"/>
                </a:lnTo>
                <a:lnTo>
                  <a:pt x="2009" y="2218"/>
                </a:lnTo>
                <a:lnTo>
                  <a:pt x="2102" y="2237"/>
                </a:lnTo>
                <a:lnTo>
                  <a:pt x="2203" y="2254"/>
                </a:lnTo>
                <a:lnTo>
                  <a:pt x="2311" y="2270"/>
                </a:lnTo>
                <a:lnTo>
                  <a:pt x="2428" y="2282"/>
                </a:lnTo>
                <a:lnTo>
                  <a:pt x="2552" y="2291"/>
                </a:lnTo>
                <a:lnTo>
                  <a:pt x="2683" y="2296"/>
                </a:lnTo>
                <a:lnTo>
                  <a:pt x="2821" y="2300"/>
                </a:lnTo>
                <a:lnTo>
                  <a:pt x="2957" y="2296"/>
                </a:lnTo>
                <a:lnTo>
                  <a:pt x="3088" y="2291"/>
                </a:lnTo>
                <a:lnTo>
                  <a:pt x="3212" y="2282"/>
                </a:lnTo>
                <a:lnTo>
                  <a:pt x="3329" y="2270"/>
                </a:lnTo>
                <a:lnTo>
                  <a:pt x="3437" y="2254"/>
                </a:lnTo>
                <a:lnTo>
                  <a:pt x="3538" y="2237"/>
                </a:lnTo>
                <a:lnTo>
                  <a:pt x="3632" y="2218"/>
                </a:lnTo>
                <a:lnTo>
                  <a:pt x="3716" y="2195"/>
                </a:lnTo>
                <a:lnTo>
                  <a:pt x="3791" y="2172"/>
                </a:lnTo>
                <a:lnTo>
                  <a:pt x="3857" y="2149"/>
                </a:lnTo>
                <a:lnTo>
                  <a:pt x="3915" y="2123"/>
                </a:lnTo>
                <a:lnTo>
                  <a:pt x="3962" y="2099"/>
                </a:lnTo>
                <a:lnTo>
                  <a:pt x="4001" y="2074"/>
                </a:lnTo>
                <a:lnTo>
                  <a:pt x="4027" y="2048"/>
                </a:lnTo>
                <a:lnTo>
                  <a:pt x="4044" y="2024"/>
                </a:lnTo>
                <a:lnTo>
                  <a:pt x="4049" y="2001"/>
                </a:lnTo>
                <a:lnTo>
                  <a:pt x="4044" y="1978"/>
                </a:lnTo>
                <a:lnTo>
                  <a:pt x="4027" y="1954"/>
                </a:lnTo>
                <a:lnTo>
                  <a:pt x="4001" y="1929"/>
                </a:lnTo>
                <a:lnTo>
                  <a:pt x="3962" y="1903"/>
                </a:lnTo>
                <a:lnTo>
                  <a:pt x="3915" y="1879"/>
                </a:lnTo>
                <a:lnTo>
                  <a:pt x="3857" y="1854"/>
                </a:lnTo>
                <a:lnTo>
                  <a:pt x="3791" y="1830"/>
                </a:lnTo>
                <a:lnTo>
                  <a:pt x="3716" y="1807"/>
                </a:lnTo>
                <a:lnTo>
                  <a:pt x="3632" y="1786"/>
                </a:lnTo>
                <a:lnTo>
                  <a:pt x="3538" y="1765"/>
                </a:lnTo>
                <a:lnTo>
                  <a:pt x="3437" y="1748"/>
                </a:lnTo>
                <a:lnTo>
                  <a:pt x="3329" y="1734"/>
                </a:lnTo>
                <a:lnTo>
                  <a:pt x="3212" y="1721"/>
                </a:lnTo>
                <a:lnTo>
                  <a:pt x="3088" y="1711"/>
                </a:lnTo>
                <a:lnTo>
                  <a:pt x="2957" y="1706"/>
                </a:lnTo>
                <a:lnTo>
                  <a:pt x="2821" y="1704"/>
                </a:lnTo>
                <a:close/>
                <a:moveTo>
                  <a:pt x="4184" y="1589"/>
                </a:moveTo>
                <a:lnTo>
                  <a:pt x="5341" y="1589"/>
                </a:lnTo>
                <a:lnTo>
                  <a:pt x="5364" y="1592"/>
                </a:lnTo>
                <a:lnTo>
                  <a:pt x="5381" y="1603"/>
                </a:lnTo>
                <a:lnTo>
                  <a:pt x="5397" y="1617"/>
                </a:lnTo>
                <a:lnTo>
                  <a:pt x="5406" y="1636"/>
                </a:lnTo>
                <a:lnTo>
                  <a:pt x="5409" y="1657"/>
                </a:lnTo>
                <a:lnTo>
                  <a:pt x="5406" y="1678"/>
                </a:lnTo>
                <a:lnTo>
                  <a:pt x="5397" y="1697"/>
                </a:lnTo>
                <a:lnTo>
                  <a:pt x="5381" y="1713"/>
                </a:lnTo>
                <a:lnTo>
                  <a:pt x="5364" y="1721"/>
                </a:lnTo>
                <a:lnTo>
                  <a:pt x="5341" y="1725"/>
                </a:lnTo>
                <a:lnTo>
                  <a:pt x="4184" y="1725"/>
                </a:lnTo>
                <a:lnTo>
                  <a:pt x="4163" y="1721"/>
                </a:lnTo>
                <a:lnTo>
                  <a:pt x="4144" y="1713"/>
                </a:lnTo>
                <a:lnTo>
                  <a:pt x="4130" y="1697"/>
                </a:lnTo>
                <a:lnTo>
                  <a:pt x="4119" y="1678"/>
                </a:lnTo>
                <a:lnTo>
                  <a:pt x="4116" y="1657"/>
                </a:lnTo>
                <a:lnTo>
                  <a:pt x="4119" y="1636"/>
                </a:lnTo>
                <a:lnTo>
                  <a:pt x="4130" y="1617"/>
                </a:lnTo>
                <a:lnTo>
                  <a:pt x="4144" y="1603"/>
                </a:lnTo>
                <a:lnTo>
                  <a:pt x="4163" y="1592"/>
                </a:lnTo>
                <a:lnTo>
                  <a:pt x="4184" y="1589"/>
                </a:lnTo>
                <a:close/>
                <a:moveTo>
                  <a:pt x="1756" y="1531"/>
                </a:moveTo>
                <a:lnTo>
                  <a:pt x="1756" y="1720"/>
                </a:lnTo>
                <a:lnTo>
                  <a:pt x="1850" y="1688"/>
                </a:lnTo>
                <a:lnTo>
                  <a:pt x="1951" y="1660"/>
                </a:lnTo>
                <a:lnTo>
                  <a:pt x="2061" y="1636"/>
                </a:lnTo>
                <a:lnTo>
                  <a:pt x="2178" y="1615"/>
                </a:lnTo>
                <a:lnTo>
                  <a:pt x="2301" y="1597"/>
                </a:lnTo>
                <a:lnTo>
                  <a:pt x="2301" y="1531"/>
                </a:lnTo>
                <a:lnTo>
                  <a:pt x="1756" y="1531"/>
                </a:lnTo>
                <a:close/>
                <a:moveTo>
                  <a:pt x="1077" y="1531"/>
                </a:moveTo>
                <a:lnTo>
                  <a:pt x="1077" y="1847"/>
                </a:lnTo>
                <a:lnTo>
                  <a:pt x="1524" y="1847"/>
                </a:lnTo>
                <a:lnTo>
                  <a:pt x="1527" y="1849"/>
                </a:lnTo>
                <a:lnTo>
                  <a:pt x="1531" y="1849"/>
                </a:lnTo>
                <a:lnTo>
                  <a:pt x="1573" y="1816"/>
                </a:lnTo>
                <a:lnTo>
                  <a:pt x="1622" y="1784"/>
                </a:lnTo>
                <a:lnTo>
                  <a:pt x="1622" y="1531"/>
                </a:lnTo>
                <a:lnTo>
                  <a:pt x="1077" y="1531"/>
                </a:lnTo>
                <a:close/>
                <a:moveTo>
                  <a:pt x="396" y="1531"/>
                </a:moveTo>
                <a:lnTo>
                  <a:pt x="396" y="1847"/>
                </a:lnTo>
                <a:lnTo>
                  <a:pt x="941" y="1847"/>
                </a:lnTo>
                <a:lnTo>
                  <a:pt x="941" y="1531"/>
                </a:lnTo>
                <a:lnTo>
                  <a:pt x="396" y="1531"/>
                </a:lnTo>
                <a:close/>
                <a:moveTo>
                  <a:pt x="4697" y="1192"/>
                </a:moveTo>
                <a:lnTo>
                  <a:pt x="5339" y="1192"/>
                </a:lnTo>
                <a:lnTo>
                  <a:pt x="5362" y="1195"/>
                </a:lnTo>
                <a:lnTo>
                  <a:pt x="5379" y="1206"/>
                </a:lnTo>
                <a:lnTo>
                  <a:pt x="5395" y="1220"/>
                </a:lnTo>
                <a:lnTo>
                  <a:pt x="5404" y="1239"/>
                </a:lnTo>
                <a:lnTo>
                  <a:pt x="5407" y="1260"/>
                </a:lnTo>
                <a:lnTo>
                  <a:pt x="5404" y="1281"/>
                </a:lnTo>
                <a:lnTo>
                  <a:pt x="5395" y="1300"/>
                </a:lnTo>
                <a:lnTo>
                  <a:pt x="5379" y="1314"/>
                </a:lnTo>
                <a:lnTo>
                  <a:pt x="5362" y="1325"/>
                </a:lnTo>
                <a:lnTo>
                  <a:pt x="5339" y="1328"/>
                </a:lnTo>
                <a:lnTo>
                  <a:pt x="4697" y="1328"/>
                </a:lnTo>
                <a:lnTo>
                  <a:pt x="4674" y="1325"/>
                </a:lnTo>
                <a:lnTo>
                  <a:pt x="4657" y="1314"/>
                </a:lnTo>
                <a:lnTo>
                  <a:pt x="4641" y="1300"/>
                </a:lnTo>
                <a:lnTo>
                  <a:pt x="4632" y="1281"/>
                </a:lnTo>
                <a:lnTo>
                  <a:pt x="4629" y="1260"/>
                </a:lnTo>
                <a:lnTo>
                  <a:pt x="4632" y="1239"/>
                </a:lnTo>
                <a:lnTo>
                  <a:pt x="4641" y="1220"/>
                </a:lnTo>
                <a:lnTo>
                  <a:pt x="4657" y="1206"/>
                </a:lnTo>
                <a:lnTo>
                  <a:pt x="4674" y="1195"/>
                </a:lnTo>
                <a:lnTo>
                  <a:pt x="4697" y="1192"/>
                </a:lnTo>
                <a:close/>
                <a:moveTo>
                  <a:pt x="3531" y="1192"/>
                </a:moveTo>
                <a:lnTo>
                  <a:pt x="4388" y="1192"/>
                </a:lnTo>
                <a:lnTo>
                  <a:pt x="4411" y="1195"/>
                </a:lnTo>
                <a:lnTo>
                  <a:pt x="4428" y="1206"/>
                </a:lnTo>
                <a:lnTo>
                  <a:pt x="4444" y="1220"/>
                </a:lnTo>
                <a:lnTo>
                  <a:pt x="4453" y="1239"/>
                </a:lnTo>
                <a:lnTo>
                  <a:pt x="4456" y="1260"/>
                </a:lnTo>
                <a:lnTo>
                  <a:pt x="4453" y="1281"/>
                </a:lnTo>
                <a:lnTo>
                  <a:pt x="4444" y="1300"/>
                </a:lnTo>
                <a:lnTo>
                  <a:pt x="4428" y="1314"/>
                </a:lnTo>
                <a:lnTo>
                  <a:pt x="4411" y="1325"/>
                </a:lnTo>
                <a:lnTo>
                  <a:pt x="4388" y="1328"/>
                </a:lnTo>
                <a:lnTo>
                  <a:pt x="3531" y="1328"/>
                </a:lnTo>
                <a:lnTo>
                  <a:pt x="3510" y="1325"/>
                </a:lnTo>
                <a:lnTo>
                  <a:pt x="3491" y="1314"/>
                </a:lnTo>
                <a:lnTo>
                  <a:pt x="3477" y="1300"/>
                </a:lnTo>
                <a:lnTo>
                  <a:pt x="3466" y="1281"/>
                </a:lnTo>
                <a:lnTo>
                  <a:pt x="3463" y="1260"/>
                </a:lnTo>
                <a:lnTo>
                  <a:pt x="3466" y="1239"/>
                </a:lnTo>
                <a:lnTo>
                  <a:pt x="3477" y="1220"/>
                </a:lnTo>
                <a:lnTo>
                  <a:pt x="3491" y="1206"/>
                </a:lnTo>
                <a:lnTo>
                  <a:pt x="3510" y="1195"/>
                </a:lnTo>
                <a:lnTo>
                  <a:pt x="3531" y="1192"/>
                </a:lnTo>
                <a:close/>
                <a:moveTo>
                  <a:pt x="1756" y="1080"/>
                </a:moveTo>
                <a:lnTo>
                  <a:pt x="1756" y="1396"/>
                </a:lnTo>
                <a:lnTo>
                  <a:pt x="2301" y="1396"/>
                </a:lnTo>
                <a:lnTo>
                  <a:pt x="2301" y="1080"/>
                </a:lnTo>
                <a:lnTo>
                  <a:pt x="1756" y="1080"/>
                </a:lnTo>
                <a:close/>
                <a:moveTo>
                  <a:pt x="1077" y="1080"/>
                </a:moveTo>
                <a:lnTo>
                  <a:pt x="1077" y="1396"/>
                </a:lnTo>
                <a:lnTo>
                  <a:pt x="1622" y="1396"/>
                </a:lnTo>
                <a:lnTo>
                  <a:pt x="1622" y="1080"/>
                </a:lnTo>
                <a:lnTo>
                  <a:pt x="1077" y="1080"/>
                </a:lnTo>
                <a:close/>
                <a:moveTo>
                  <a:pt x="396" y="1080"/>
                </a:moveTo>
                <a:lnTo>
                  <a:pt x="396" y="1396"/>
                </a:lnTo>
                <a:lnTo>
                  <a:pt x="941" y="1396"/>
                </a:lnTo>
                <a:lnTo>
                  <a:pt x="941" y="1080"/>
                </a:lnTo>
                <a:lnTo>
                  <a:pt x="396" y="1080"/>
                </a:lnTo>
                <a:close/>
                <a:moveTo>
                  <a:pt x="4229" y="787"/>
                </a:moveTo>
                <a:lnTo>
                  <a:pt x="5341" y="787"/>
                </a:lnTo>
                <a:lnTo>
                  <a:pt x="5362" y="790"/>
                </a:lnTo>
                <a:lnTo>
                  <a:pt x="5381" y="801"/>
                </a:lnTo>
                <a:lnTo>
                  <a:pt x="5395" y="815"/>
                </a:lnTo>
                <a:lnTo>
                  <a:pt x="5406" y="834"/>
                </a:lnTo>
                <a:lnTo>
                  <a:pt x="5409" y="855"/>
                </a:lnTo>
                <a:lnTo>
                  <a:pt x="5406" y="878"/>
                </a:lnTo>
                <a:lnTo>
                  <a:pt x="5395" y="895"/>
                </a:lnTo>
                <a:lnTo>
                  <a:pt x="5381" y="911"/>
                </a:lnTo>
                <a:lnTo>
                  <a:pt x="5362" y="919"/>
                </a:lnTo>
                <a:lnTo>
                  <a:pt x="5341" y="923"/>
                </a:lnTo>
                <a:lnTo>
                  <a:pt x="4229" y="923"/>
                </a:lnTo>
                <a:lnTo>
                  <a:pt x="4207" y="919"/>
                </a:lnTo>
                <a:lnTo>
                  <a:pt x="4189" y="911"/>
                </a:lnTo>
                <a:lnTo>
                  <a:pt x="4173" y="895"/>
                </a:lnTo>
                <a:lnTo>
                  <a:pt x="4165" y="878"/>
                </a:lnTo>
                <a:lnTo>
                  <a:pt x="4161" y="855"/>
                </a:lnTo>
                <a:lnTo>
                  <a:pt x="4165" y="834"/>
                </a:lnTo>
                <a:lnTo>
                  <a:pt x="4173" y="815"/>
                </a:lnTo>
                <a:lnTo>
                  <a:pt x="4189" y="801"/>
                </a:lnTo>
                <a:lnTo>
                  <a:pt x="4207" y="790"/>
                </a:lnTo>
                <a:lnTo>
                  <a:pt x="4229" y="787"/>
                </a:lnTo>
                <a:close/>
                <a:moveTo>
                  <a:pt x="3531" y="787"/>
                </a:moveTo>
                <a:lnTo>
                  <a:pt x="3959" y="787"/>
                </a:lnTo>
                <a:lnTo>
                  <a:pt x="3980" y="790"/>
                </a:lnTo>
                <a:lnTo>
                  <a:pt x="3999" y="801"/>
                </a:lnTo>
                <a:lnTo>
                  <a:pt x="4015" y="815"/>
                </a:lnTo>
                <a:lnTo>
                  <a:pt x="4023" y="834"/>
                </a:lnTo>
                <a:lnTo>
                  <a:pt x="4027" y="855"/>
                </a:lnTo>
                <a:lnTo>
                  <a:pt x="4023" y="878"/>
                </a:lnTo>
                <a:lnTo>
                  <a:pt x="4015" y="895"/>
                </a:lnTo>
                <a:lnTo>
                  <a:pt x="3999" y="911"/>
                </a:lnTo>
                <a:lnTo>
                  <a:pt x="3980" y="919"/>
                </a:lnTo>
                <a:lnTo>
                  <a:pt x="3959" y="923"/>
                </a:lnTo>
                <a:lnTo>
                  <a:pt x="3531" y="923"/>
                </a:lnTo>
                <a:lnTo>
                  <a:pt x="3510" y="919"/>
                </a:lnTo>
                <a:lnTo>
                  <a:pt x="3491" y="911"/>
                </a:lnTo>
                <a:lnTo>
                  <a:pt x="3477" y="895"/>
                </a:lnTo>
                <a:lnTo>
                  <a:pt x="3466" y="878"/>
                </a:lnTo>
                <a:lnTo>
                  <a:pt x="3465" y="855"/>
                </a:lnTo>
                <a:lnTo>
                  <a:pt x="3466" y="834"/>
                </a:lnTo>
                <a:lnTo>
                  <a:pt x="3477" y="815"/>
                </a:lnTo>
                <a:lnTo>
                  <a:pt x="3491" y="801"/>
                </a:lnTo>
                <a:lnTo>
                  <a:pt x="3510" y="790"/>
                </a:lnTo>
                <a:lnTo>
                  <a:pt x="3531" y="787"/>
                </a:lnTo>
                <a:close/>
                <a:moveTo>
                  <a:pt x="3266" y="628"/>
                </a:moveTo>
                <a:lnTo>
                  <a:pt x="3266" y="1590"/>
                </a:lnTo>
                <a:lnTo>
                  <a:pt x="3377" y="1603"/>
                </a:lnTo>
                <a:lnTo>
                  <a:pt x="3484" y="1618"/>
                </a:lnTo>
                <a:lnTo>
                  <a:pt x="3501" y="1610"/>
                </a:lnTo>
                <a:lnTo>
                  <a:pt x="3522" y="1606"/>
                </a:lnTo>
                <a:lnTo>
                  <a:pt x="3863" y="1606"/>
                </a:lnTo>
                <a:lnTo>
                  <a:pt x="3884" y="1610"/>
                </a:lnTo>
                <a:lnTo>
                  <a:pt x="3903" y="1618"/>
                </a:lnTo>
                <a:lnTo>
                  <a:pt x="3917" y="1634"/>
                </a:lnTo>
                <a:lnTo>
                  <a:pt x="3927" y="1651"/>
                </a:lnTo>
                <a:lnTo>
                  <a:pt x="3931" y="1674"/>
                </a:lnTo>
                <a:lnTo>
                  <a:pt x="3927" y="1695"/>
                </a:lnTo>
                <a:lnTo>
                  <a:pt x="3917" y="1713"/>
                </a:lnTo>
                <a:lnTo>
                  <a:pt x="3901" y="1727"/>
                </a:lnTo>
                <a:lnTo>
                  <a:pt x="3964" y="1755"/>
                </a:lnTo>
                <a:lnTo>
                  <a:pt x="4020" y="1784"/>
                </a:lnTo>
                <a:lnTo>
                  <a:pt x="4067" y="1814"/>
                </a:lnTo>
                <a:lnTo>
                  <a:pt x="4109" y="1847"/>
                </a:lnTo>
                <a:lnTo>
                  <a:pt x="4140" y="1884"/>
                </a:lnTo>
                <a:lnTo>
                  <a:pt x="4165" y="1921"/>
                </a:lnTo>
                <a:lnTo>
                  <a:pt x="4180" y="1959"/>
                </a:lnTo>
                <a:lnTo>
                  <a:pt x="4186" y="2001"/>
                </a:lnTo>
                <a:lnTo>
                  <a:pt x="4184" y="2003"/>
                </a:lnTo>
                <a:lnTo>
                  <a:pt x="4632" y="2003"/>
                </a:lnTo>
                <a:lnTo>
                  <a:pt x="4653" y="2006"/>
                </a:lnTo>
                <a:lnTo>
                  <a:pt x="4673" y="2015"/>
                </a:lnTo>
                <a:lnTo>
                  <a:pt x="4687" y="2031"/>
                </a:lnTo>
                <a:lnTo>
                  <a:pt x="4697" y="2048"/>
                </a:lnTo>
                <a:lnTo>
                  <a:pt x="4701" y="2071"/>
                </a:lnTo>
                <a:lnTo>
                  <a:pt x="4697" y="2092"/>
                </a:lnTo>
                <a:lnTo>
                  <a:pt x="4687" y="2111"/>
                </a:lnTo>
                <a:lnTo>
                  <a:pt x="4673" y="2125"/>
                </a:lnTo>
                <a:lnTo>
                  <a:pt x="4653" y="2135"/>
                </a:lnTo>
                <a:lnTo>
                  <a:pt x="4632" y="2139"/>
                </a:lnTo>
                <a:lnTo>
                  <a:pt x="4186" y="2139"/>
                </a:lnTo>
                <a:lnTo>
                  <a:pt x="4186" y="2490"/>
                </a:lnTo>
                <a:lnTo>
                  <a:pt x="5386" y="2490"/>
                </a:lnTo>
                <a:lnTo>
                  <a:pt x="5434" y="2485"/>
                </a:lnTo>
                <a:lnTo>
                  <a:pt x="5479" y="2471"/>
                </a:lnTo>
                <a:lnTo>
                  <a:pt x="5519" y="2450"/>
                </a:lnTo>
                <a:lnTo>
                  <a:pt x="5554" y="2420"/>
                </a:lnTo>
                <a:lnTo>
                  <a:pt x="5584" y="2385"/>
                </a:lnTo>
                <a:lnTo>
                  <a:pt x="5606" y="2345"/>
                </a:lnTo>
                <a:lnTo>
                  <a:pt x="5619" y="2300"/>
                </a:lnTo>
                <a:lnTo>
                  <a:pt x="5624" y="2251"/>
                </a:lnTo>
                <a:lnTo>
                  <a:pt x="5624" y="628"/>
                </a:lnTo>
                <a:lnTo>
                  <a:pt x="3266" y="628"/>
                </a:lnTo>
                <a:close/>
                <a:moveTo>
                  <a:pt x="2437" y="628"/>
                </a:moveTo>
                <a:lnTo>
                  <a:pt x="2437" y="1583"/>
                </a:lnTo>
                <a:lnTo>
                  <a:pt x="2576" y="1575"/>
                </a:lnTo>
                <a:lnTo>
                  <a:pt x="2576" y="628"/>
                </a:lnTo>
                <a:lnTo>
                  <a:pt x="2437" y="628"/>
                </a:lnTo>
                <a:close/>
                <a:moveTo>
                  <a:pt x="1756" y="628"/>
                </a:moveTo>
                <a:lnTo>
                  <a:pt x="1756" y="944"/>
                </a:lnTo>
                <a:lnTo>
                  <a:pt x="2301" y="944"/>
                </a:lnTo>
                <a:lnTo>
                  <a:pt x="2301" y="628"/>
                </a:lnTo>
                <a:lnTo>
                  <a:pt x="1756" y="628"/>
                </a:lnTo>
                <a:close/>
                <a:moveTo>
                  <a:pt x="1077" y="628"/>
                </a:moveTo>
                <a:lnTo>
                  <a:pt x="1077" y="944"/>
                </a:lnTo>
                <a:lnTo>
                  <a:pt x="1622" y="944"/>
                </a:lnTo>
                <a:lnTo>
                  <a:pt x="1622" y="628"/>
                </a:lnTo>
                <a:lnTo>
                  <a:pt x="1077" y="628"/>
                </a:lnTo>
                <a:close/>
                <a:moveTo>
                  <a:pt x="396" y="628"/>
                </a:moveTo>
                <a:lnTo>
                  <a:pt x="396" y="944"/>
                </a:lnTo>
                <a:lnTo>
                  <a:pt x="941" y="944"/>
                </a:lnTo>
                <a:lnTo>
                  <a:pt x="941" y="628"/>
                </a:lnTo>
                <a:lnTo>
                  <a:pt x="396" y="628"/>
                </a:lnTo>
                <a:close/>
                <a:moveTo>
                  <a:pt x="136" y="628"/>
                </a:moveTo>
                <a:lnTo>
                  <a:pt x="136" y="2338"/>
                </a:lnTo>
                <a:lnTo>
                  <a:pt x="141" y="2389"/>
                </a:lnTo>
                <a:lnTo>
                  <a:pt x="155" y="2436"/>
                </a:lnTo>
                <a:lnTo>
                  <a:pt x="178" y="2478"/>
                </a:lnTo>
                <a:lnTo>
                  <a:pt x="208" y="2515"/>
                </a:lnTo>
                <a:lnTo>
                  <a:pt x="246" y="2544"/>
                </a:lnTo>
                <a:lnTo>
                  <a:pt x="288" y="2569"/>
                </a:lnTo>
                <a:lnTo>
                  <a:pt x="333" y="2583"/>
                </a:lnTo>
                <a:lnTo>
                  <a:pt x="384" y="2588"/>
                </a:lnTo>
                <a:lnTo>
                  <a:pt x="1456" y="2588"/>
                </a:lnTo>
                <a:lnTo>
                  <a:pt x="1456" y="2579"/>
                </a:lnTo>
                <a:lnTo>
                  <a:pt x="1454" y="2565"/>
                </a:lnTo>
                <a:lnTo>
                  <a:pt x="1454" y="2546"/>
                </a:lnTo>
                <a:lnTo>
                  <a:pt x="1454" y="2518"/>
                </a:lnTo>
                <a:lnTo>
                  <a:pt x="1454" y="2481"/>
                </a:lnTo>
                <a:lnTo>
                  <a:pt x="1454" y="2436"/>
                </a:lnTo>
                <a:lnTo>
                  <a:pt x="337" y="2436"/>
                </a:lnTo>
                <a:lnTo>
                  <a:pt x="319" y="2434"/>
                </a:lnTo>
                <a:lnTo>
                  <a:pt x="305" y="2427"/>
                </a:lnTo>
                <a:lnTo>
                  <a:pt x="288" y="2417"/>
                </a:lnTo>
                <a:lnTo>
                  <a:pt x="274" y="2403"/>
                </a:lnTo>
                <a:lnTo>
                  <a:pt x="264" y="2385"/>
                </a:lnTo>
                <a:lnTo>
                  <a:pt x="262" y="2364"/>
                </a:lnTo>
                <a:lnTo>
                  <a:pt x="262" y="628"/>
                </a:lnTo>
                <a:lnTo>
                  <a:pt x="136" y="628"/>
                </a:lnTo>
                <a:close/>
                <a:moveTo>
                  <a:pt x="384" y="151"/>
                </a:moveTo>
                <a:lnTo>
                  <a:pt x="333" y="156"/>
                </a:lnTo>
                <a:lnTo>
                  <a:pt x="288" y="170"/>
                </a:lnTo>
                <a:lnTo>
                  <a:pt x="246" y="193"/>
                </a:lnTo>
                <a:lnTo>
                  <a:pt x="208" y="224"/>
                </a:lnTo>
                <a:lnTo>
                  <a:pt x="178" y="261"/>
                </a:lnTo>
                <a:lnTo>
                  <a:pt x="155" y="303"/>
                </a:lnTo>
                <a:lnTo>
                  <a:pt x="141" y="350"/>
                </a:lnTo>
                <a:lnTo>
                  <a:pt x="136" y="399"/>
                </a:lnTo>
                <a:lnTo>
                  <a:pt x="136" y="491"/>
                </a:lnTo>
                <a:lnTo>
                  <a:pt x="2576" y="491"/>
                </a:lnTo>
                <a:lnTo>
                  <a:pt x="2576" y="399"/>
                </a:lnTo>
                <a:lnTo>
                  <a:pt x="2571" y="350"/>
                </a:lnTo>
                <a:lnTo>
                  <a:pt x="2557" y="303"/>
                </a:lnTo>
                <a:lnTo>
                  <a:pt x="2534" y="261"/>
                </a:lnTo>
                <a:lnTo>
                  <a:pt x="2503" y="224"/>
                </a:lnTo>
                <a:lnTo>
                  <a:pt x="2466" y="193"/>
                </a:lnTo>
                <a:lnTo>
                  <a:pt x="2424" y="170"/>
                </a:lnTo>
                <a:lnTo>
                  <a:pt x="2377" y="156"/>
                </a:lnTo>
                <a:lnTo>
                  <a:pt x="2328" y="151"/>
                </a:lnTo>
                <a:lnTo>
                  <a:pt x="384" y="151"/>
                </a:lnTo>
                <a:close/>
                <a:moveTo>
                  <a:pt x="3505" y="135"/>
                </a:moveTo>
                <a:lnTo>
                  <a:pt x="3456" y="140"/>
                </a:lnTo>
                <a:lnTo>
                  <a:pt x="3412" y="154"/>
                </a:lnTo>
                <a:lnTo>
                  <a:pt x="3370" y="177"/>
                </a:lnTo>
                <a:lnTo>
                  <a:pt x="3336" y="205"/>
                </a:lnTo>
                <a:lnTo>
                  <a:pt x="3308" y="242"/>
                </a:lnTo>
                <a:lnTo>
                  <a:pt x="3285" y="282"/>
                </a:lnTo>
                <a:lnTo>
                  <a:pt x="3271" y="325"/>
                </a:lnTo>
                <a:lnTo>
                  <a:pt x="3266" y="374"/>
                </a:lnTo>
                <a:lnTo>
                  <a:pt x="3266" y="491"/>
                </a:lnTo>
                <a:lnTo>
                  <a:pt x="5624" y="491"/>
                </a:lnTo>
                <a:lnTo>
                  <a:pt x="5624" y="374"/>
                </a:lnTo>
                <a:lnTo>
                  <a:pt x="5619" y="325"/>
                </a:lnTo>
                <a:lnTo>
                  <a:pt x="5606" y="282"/>
                </a:lnTo>
                <a:lnTo>
                  <a:pt x="5584" y="242"/>
                </a:lnTo>
                <a:lnTo>
                  <a:pt x="5554" y="205"/>
                </a:lnTo>
                <a:lnTo>
                  <a:pt x="5519" y="177"/>
                </a:lnTo>
                <a:lnTo>
                  <a:pt x="5479" y="154"/>
                </a:lnTo>
                <a:lnTo>
                  <a:pt x="5434" y="140"/>
                </a:lnTo>
                <a:lnTo>
                  <a:pt x="5386" y="135"/>
                </a:lnTo>
                <a:lnTo>
                  <a:pt x="3505" y="135"/>
                </a:lnTo>
                <a:close/>
                <a:moveTo>
                  <a:pt x="3505" y="0"/>
                </a:moveTo>
                <a:lnTo>
                  <a:pt x="5386" y="0"/>
                </a:lnTo>
                <a:lnTo>
                  <a:pt x="5446" y="4"/>
                </a:lnTo>
                <a:lnTo>
                  <a:pt x="5503" y="18"/>
                </a:lnTo>
                <a:lnTo>
                  <a:pt x="5558" y="41"/>
                </a:lnTo>
                <a:lnTo>
                  <a:pt x="5606" y="72"/>
                </a:lnTo>
                <a:lnTo>
                  <a:pt x="5650" y="109"/>
                </a:lnTo>
                <a:lnTo>
                  <a:pt x="5688" y="152"/>
                </a:lnTo>
                <a:lnTo>
                  <a:pt x="5718" y="201"/>
                </a:lnTo>
                <a:lnTo>
                  <a:pt x="5741" y="256"/>
                </a:lnTo>
                <a:lnTo>
                  <a:pt x="5755" y="313"/>
                </a:lnTo>
                <a:lnTo>
                  <a:pt x="5760" y="374"/>
                </a:lnTo>
                <a:lnTo>
                  <a:pt x="5760" y="2251"/>
                </a:lnTo>
                <a:lnTo>
                  <a:pt x="5755" y="2312"/>
                </a:lnTo>
                <a:lnTo>
                  <a:pt x="5741" y="2370"/>
                </a:lnTo>
                <a:lnTo>
                  <a:pt x="5718" y="2424"/>
                </a:lnTo>
                <a:lnTo>
                  <a:pt x="5688" y="2473"/>
                </a:lnTo>
                <a:lnTo>
                  <a:pt x="5650" y="2516"/>
                </a:lnTo>
                <a:lnTo>
                  <a:pt x="5606" y="2553"/>
                </a:lnTo>
                <a:lnTo>
                  <a:pt x="5558" y="2584"/>
                </a:lnTo>
                <a:lnTo>
                  <a:pt x="5503" y="2607"/>
                </a:lnTo>
                <a:lnTo>
                  <a:pt x="5446" y="2621"/>
                </a:lnTo>
                <a:lnTo>
                  <a:pt x="5386" y="2626"/>
                </a:lnTo>
                <a:lnTo>
                  <a:pt x="4168" y="2626"/>
                </a:lnTo>
                <a:lnTo>
                  <a:pt x="4147" y="2667"/>
                </a:lnTo>
                <a:lnTo>
                  <a:pt x="4114" y="2705"/>
                </a:lnTo>
                <a:lnTo>
                  <a:pt x="4072" y="2740"/>
                </a:lnTo>
                <a:lnTo>
                  <a:pt x="4023" y="2773"/>
                </a:lnTo>
                <a:lnTo>
                  <a:pt x="3966" y="2803"/>
                </a:lnTo>
                <a:lnTo>
                  <a:pt x="3901" y="2831"/>
                </a:lnTo>
                <a:lnTo>
                  <a:pt x="3831" y="2857"/>
                </a:lnTo>
                <a:lnTo>
                  <a:pt x="3754" y="2881"/>
                </a:lnTo>
                <a:lnTo>
                  <a:pt x="3672" y="2902"/>
                </a:lnTo>
                <a:lnTo>
                  <a:pt x="3587" y="2922"/>
                </a:lnTo>
                <a:lnTo>
                  <a:pt x="3498" y="2937"/>
                </a:lnTo>
                <a:lnTo>
                  <a:pt x="3404" y="2951"/>
                </a:lnTo>
                <a:lnTo>
                  <a:pt x="3309" y="2964"/>
                </a:lnTo>
                <a:lnTo>
                  <a:pt x="3212" y="2974"/>
                </a:lnTo>
                <a:lnTo>
                  <a:pt x="3114" y="2981"/>
                </a:lnTo>
                <a:lnTo>
                  <a:pt x="3014" y="2986"/>
                </a:lnTo>
                <a:lnTo>
                  <a:pt x="2917" y="2990"/>
                </a:lnTo>
                <a:lnTo>
                  <a:pt x="2819" y="2990"/>
                </a:lnTo>
                <a:lnTo>
                  <a:pt x="2709" y="2990"/>
                </a:lnTo>
                <a:lnTo>
                  <a:pt x="2599" y="2985"/>
                </a:lnTo>
                <a:lnTo>
                  <a:pt x="2491" y="2979"/>
                </a:lnTo>
                <a:lnTo>
                  <a:pt x="2381" y="2969"/>
                </a:lnTo>
                <a:lnTo>
                  <a:pt x="2274" y="2958"/>
                </a:lnTo>
                <a:lnTo>
                  <a:pt x="2171" y="2943"/>
                </a:lnTo>
                <a:lnTo>
                  <a:pt x="2070" y="2925"/>
                </a:lnTo>
                <a:lnTo>
                  <a:pt x="1976" y="2906"/>
                </a:lnTo>
                <a:lnTo>
                  <a:pt x="1885" y="2881"/>
                </a:lnTo>
                <a:lnTo>
                  <a:pt x="1800" y="2857"/>
                </a:lnTo>
                <a:lnTo>
                  <a:pt x="1723" y="2827"/>
                </a:lnTo>
                <a:lnTo>
                  <a:pt x="1655" y="2796"/>
                </a:lnTo>
                <a:lnTo>
                  <a:pt x="1594" y="2761"/>
                </a:lnTo>
                <a:lnTo>
                  <a:pt x="1543" y="2724"/>
                </a:lnTo>
                <a:lnTo>
                  <a:pt x="384" y="2724"/>
                </a:lnTo>
                <a:lnTo>
                  <a:pt x="321" y="2719"/>
                </a:lnTo>
                <a:lnTo>
                  <a:pt x="264" y="2703"/>
                </a:lnTo>
                <a:lnTo>
                  <a:pt x="208" y="2681"/>
                </a:lnTo>
                <a:lnTo>
                  <a:pt x="157" y="2649"/>
                </a:lnTo>
                <a:lnTo>
                  <a:pt x="113" y="2611"/>
                </a:lnTo>
                <a:lnTo>
                  <a:pt x="75" y="2565"/>
                </a:lnTo>
                <a:lnTo>
                  <a:pt x="44" y="2515"/>
                </a:lnTo>
                <a:lnTo>
                  <a:pt x="19" y="2460"/>
                </a:lnTo>
                <a:lnTo>
                  <a:pt x="5" y="2401"/>
                </a:lnTo>
                <a:lnTo>
                  <a:pt x="0" y="2338"/>
                </a:lnTo>
                <a:lnTo>
                  <a:pt x="0" y="399"/>
                </a:lnTo>
                <a:lnTo>
                  <a:pt x="5" y="338"/>
                </a:lnTo>
                <a:lnTo>
                  <a:pt x="19" y="278"/>
                </a:lnTo>
                <a:lnTo>
                  <a:pt x="44" y="222"/>
                </a:lnTo>
                <a:lnTo>
                  <a:pt x="75" y="172"/>
                </a:lnTo>
                <a:lnTo>
                  <a:pt x="113" y="128"/>
                </a:lnTo>
                <a:lnTo>
                  <a:pt x="157" y="90"/>
                </a:lnTo>
                <a:lnTo>
                  <a:pt x="208" y="58"/>
                </a:lnTo>
                <a:lnTo>
                  <a:pt x="264" y="34"/>
                </a:lnTo>
                <a:lnTo>
                  <a:pt x="321" y="20"/>
                </a:lnTo>
                <a:lnTo>
                  <a:pt x="384" y="14"/>
                </a:lnTo>
                <a:lnTo>
                  <a:pt x="2328" y="14"/>
                </a:lnTo>
                <a:lnTo>
                  <a:pt x="2390" y="20"/>
                </a:lnTo>
                <a:lnTo>
                  <a:pt x="2449" y="34"/>
                </a:lnTo>
                <a:lnTo>
                  <a:pt x="2505" y="58"/>
                </a:lnTo>
                <a:lnTo>
                  <a:pt x="2555" y="90"/>
                </a:lnTo>
                <a:lnTo>
                  <a:pt x="2599" y="128"/>
                </a:lnTo>
                <a:lnTo>
                  <a:pt x="2637" y="172"/>
                </a:lnTo>
                <a:lnTo>
                  <a:pt x="2669" y="222"/>
                </a:lnTo>
                <a:lnTo>
                  <a:pt x="2693" y="278"/>
                </a:lnTo>
                <a:lnTo>
                  <a:pt x="2707" y="338"/>
                </a:lnTo>
                <a:lnTo>
                  <a:pt x="2712" y="399"/>
                </a:lnTo>
                <a:lnTo>
                  <a:pt x="2712" y="1569"/>
                </a:lnTo>
                <a:lnTo>
                  <a:pt x="2821" y="1568"/>
                </a:lnTo>
                <a:lnTo>
                  <a:pt x="2976" y="1571"/>
                </a:lnTo>
                <a:lnTo>
                  <a:pt x="3131" y="1578"/>
                </a:lnTo>
                <a:lnTo>
                  <a:pt x="3131" y="374"/>
                </a:lnTo>
                <a:lnTo>
                  <a:pt x="3135" y="313"/>
                </a:lnTo>
                <a:lnTo>
                  <a:pt x="3149" y="256"/>
                </a:lnTo>
                <a:lnTo>
                  <a:pt x="3171" y="201"/>
                </a:lnTo>
                <a:lnTo>
                  <a:pt x="3203" y="152"/>
                </a:lnTo>
                <a:lnTo>
                  <a:pt x="3240" y="109"/>
                </a:lnTo>
                <a:lnTo>
                  <a:pt x="3283" y="72"/>
                </a:lnTo>
                <a:lnTo>
                  <a:pt x="3332" y="41"/>
                </a:lnTo>
                <a:lnTo>
                  <a:pt x="3386" y="18"/>
                </a:lnTo>
                <a:lnTo>
                  <a:pt x="3444" y="4"/>
                </a:lnTo>
                <a:lnTo>
                  <a:pt x="3505" y="0"/>
                </a:lnTo>
                <a:close/>
              </a:path>
            </a:pathLst>
          </a:custGeom>
          <a:solidFill>
            <a:srgbClr val="0773E9"/>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8575A"/>
              </a:solidFill>
            </a:endParaRPr>
          </a:p>
        </p:txBody>
      </p:sp>
    </p:spTree>
    <p:extLst>
      <p:ext uri="{BB962C8B-B14F-4D97-AF65-F5344CB8AC3E}">
        <p14:creationId xmlns:p14="http://schemas.microsoft.com/office/powerpoint/2010/main" val="43982368"/>
      </p:ext>
    </p:extLst>
  </p:cSld>
  <p:clrMapOvr>
    <a:masterClrMapping/>
  </p:clrMapOvr>
  <mc:AlternateContent xmlns:mc="http://schemas.openxmlformats.org/markup-compatibility/2006" xmlns:p14="http://schemas.microsoft.com/office/powerpoint/2010/main">
    <mc:Choice Requires="p14">
      <p:transition spd="med" p14:dur="700" advTm="53906">
        <p:fade/>
      </p:transition>
    </mc:Choice>
    <mc:Fallback xmlns="">
      <p:transition spd="med" advTm="53906">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Graphic 38">
            <a:extLst>
              <a:ext uri="{FF2B5EF4-FFF2-40B4-BE49-F238E27FC236}">
                <a16:creationId xmlns:a16="http://schemas.microsoft.com/office/drawing/2014/main" id="{6479B0F9-3CB1-A152-FD10-C41FCB15AC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25128" y="1334367"/>
            <a:ext cx="7685420" cy="2474764"/>
          </a:xfrm>
          <a:prstGeom prst="rect">
            <a:avLst/>
          </a:prstGeom>
        </p:spPr>
      </p:pic>
      <p:sp>
        <p:nvSpPr>
          <p:cNvPr id="36" name="Rectangle 35">
            <a:extLst>
              <a:ext uri="{FF2B5EF4-FFF2-40B4-BE49-F238E27FC236}">
                <a16:creationId xmlns:a16="http://schemas.microsoft.com/office/drawing/2014/main" id="{4BE1D713-F36B-3911-F592-4378FB8319F3}"/>
              </a:ext>
            </a:extLst>
          </p:cNvPr>
          <p:cNvSpPr/>
          <p:nvPr/>
        </p:nvSpPr>
        <p:spPr>
          <a:xfrm>
            <a:off x="3225800" y="731044"/>
            <a:ext cx="5918200" cy="3925177"/>
          </a:xfrm>
          <a:prstGeom prst="rect">
            <a:avLst/>
          </a:prstGeom>
          <a:gradFill flip="none" rotWithShape="1">
            <a:gsLst>
              <a:gs pos="100000">
                <a:schemeClr val="bg1"/>
              </a:gs>
              <a:gs pos="14000">
                <a:srgbClr val="FFFFFF"/>
              </a:gs>
              <a:gs pos="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8575A"/>
              </a:solidFill>
            </a:endParaRPr>
          </a:p>
        </p:txBody>
      </p:sp>
      <p:sp>
        <p:nvSpPr>
          <p:cNvPr id="63" name="Title 62">
            <a:extLst>
              <a:ext uri="{FF2B5EF4-FFF2-40B4-BE49-F238E27FC236}">
                <a16:creationId xmlns:a16="http://schemas.microsoft.com/office/drawing/2014/main" id="{3263B35B-A759-58F0-2B5E-B0CA6559E082}"/>
              </a:ext>
            </a:extLst>
          </p:cNvPr>
          <p:cNvSpPr>
            <a:spLocks noGrp="1"/>
          </p:cNvSpPr>
          <p:nvPr>
            <p:ph type="title"/>
          </p:nvPr>
        </p:nvSpPr>
        <p:spPr/>
        <p:txBody>
          <a:bodyPr/>
          <a:lstStyle/>
          <a:p>
            <a:r>
              <a:rPr lang="en-US"/>
              <a:t>Develop Models</a:t>
            </a:r>
          </a:p>
        </p:txBody>
      </p:sp>
      <p:sp>
        <p:nvSpPr>
          <p:cNvPr id="25" name="Oval 24">
            <a:extLst>
              <a:ext uri="{FF2B5EF4-FFF2-40B4-BE49-F238E27FC236}">
                <a16:creationId xmlns:a16="http://schemas.microsoft.com/office/drawing/2014/main" id="{1C5CB4A6-706A-99E3-DC4B-2DBF89D9356D}"/>
              </a:ext>
            </a:extLst>
          </p:cNvPr>
          <p:cNvSpPr/>
          <p:nvPr/>
        </p:nvSpPr>
        <p:spPr>
          <a:xfrm>
            <a:off x="4211994" y="2239186"/>
            <a:ext cx="678202" cy="678202"/>
          </a:xfrm>
          <a:prstGeom prst="ellipse">
            <a:avLst/>
          </a:prstGeom>
          <a:noFill/>
          <a:ln w="19050">
            <a:solidFill>
              <a:srgbClr val="8520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75A"/>
              </a:solidFill>
              <a:effectLst/>
              <a:uLnTx/>
              <a:uFillTx/>
            </a:endParaRPr>
          </a:p>
        </p:txBody>
      </p:sp>
      <p:sp>
        <p:nvSpPr>
          <p:cNvPr id="28" name="Oval 27">
            <a:extLst>
              <a:ext uri="{FF2B5EF4-FFF2-40B4-BE49-F238E27FC236}">
                <a16:creationId xmlns:a16="http://schemas.microsoft.com/office/drawing/2014/main" id="{FDCED53D-E567-C088-2E21-C53F8D34D472}"/>
              </a:ext>
            </a:extLst>
          </p:cNvPr>
          <p:cNvSpPr/>
          <p:nvPr/>
        </p:nvSpPr>
        <p:spPr>
          <a:xfrm>
            <a:off x="4226935" y="1349687"/>
            <a:ext cx="678202" cy="678202"/>
          </a:xfrm>
          <a:prstGeom prst="ellipse">
            <a:avLst/>
          </a:prstGeom>
          <a:noFill/>
          <a:ln w="19050">
            <a:solidFill>
              <a:srgbClr val="8520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75A"/>
              </a:solidFill>
              <a:effectLst/>
              <a:uLnTx/>
              <a:uFillTx/>
            </a:endParaRPr>
          </a:p>
        </p:txBody>
      </p:sp>
      <p:sp>
        <p:nvSpPr>
          <p:cNvPr id="29" name="Oval 28">
            <a:extLst>
              <a:ext uri="{FF2B5EF4-FFF2-40B4-BE49-F238E27FC236}">
                <a16:creationId xmlns:a16="http://schemas.microsoft.com/office/drawing/2014/main" id="{AB67D063-6F9A-16DF-4A41-54B5968CA09C}"/>
              </a:ext>
            </a:extLst>
          </p:cNvPr>
          <p:cNvSpPr/>
          <p:nvPr/>
        </p:nvSpPr>
        <p:spPr>
          <a:xfrm>
            <a:off x="4226935" y="3099299"/>
            <a:ext cx="678202" cy="678202"/>
          </a:xfrm>
          <a:prstGeom prst="ellipse">
            <a:avLst/>
          </a:prstGeom>
          <a:noFill/>
          <a:ln w="19050">
            <a:solidFill>
              <a:srgbClr val="8520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75A"/>
              </a:solidFill>
              <a:effectLst/>
              <a:uLnTx/>
              <a:uFillTx/>
            </a:endParaRPr>
          </a:p>
        </p:txBody>
      </p:sp>
      <p:sp>
        <p:nvSpPr>
          <p:cNvPr id="30" name="TextBox 29">
            <a:extLst>
              <a:ext uri="{FF2B5EF4-FFF2-40B4-BE49-F238E27FC236}">
                <a16:creationId xmlns:a16="http://schemas.microsoft.com/office/drawing/2014/main" id="{FFEF265C-3045-9E46-77B0-482E53A53D32}"/>
              </a:ext>
            </a:extLst>
          </p:cNvPr>
          <p:cNvSpPr txBox="1"/>
          <p:nvPr/>
        </p:nvSpPr>
        <p:spPr>
          <a:xfrm>
            <a:off x="5098176" y="2177021"/>
            <a:ext cx="2998145" cy="80021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i="0" u="none" strike="noStrike" kern="1200" cap="none" spc="0" normalizeH="0" baseline="0" noProof="0">
                <a:ln>
                  <a:noFill/>
                </a:ln>
                <a:solidFill>
                  <a:schemeClr val="tx1">
                    <a:lumMod val="65000"/>
                    <a:lumOff val="35000"/>
                  </a:schemeClr>
                </a:solidFill>
                <a:effectLst/>
                <a:uLnTx/>
                <a:uFillTx/>
                <a:latin typeface="+mj-lt"/>
              </a:rPr>
              <a:t>Optimize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400">
                <a:solidFill>
                  <a:schemeClr val="tx1">
                    <a:lumMod val="65000"/>
                    <a:lumOff val="35000"/>
                  </a:schemeClr>
                </a:solidFill>
              </a:rPr>
              <a:t>Embed models into operational systems and monitor them</a:t>
            </a:r>
          </a:p>
        </p:txBody>
      </p:sp>
      <p:sp>
        <p:nvSpPr>
          <p:cNvPr id="31" name="TextBox 30">
            <a:extLst>
              <a:ext uri="{FF2B5EF4-FFF2-40B4-BE49-F238E27FC236}">
                <a16:creationId xmlns:a16="http://schemas.microsoft.com/office/drawing/2014/main" id="{D480F3E8-96F1-0878-3B1D-B26327961710}"/>
              </a:ext>
            </a:extLst>
          </p:cNvPr>
          <p:cNvSpPr txBox="1"/>
          <p:nvPr/>
        </p:nvSpPr>
        <p:spPr>
          <a:xfrm>
            <a:off x="5098177" y="1277026"/>
            <a:ext cx="3542171" cy="800219"/>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chemeClr val="tx1">
                    <a:lumMod val="65000"/>
                    <a:lumOff val="35000"/>
                  </a:schemeClr>
                </a:solidFill>
                <a:latin typeface="+mj-lt"/>
              </a:rPr>
              <a:t>Build</a:t>
            </a:r>
            <a:endParaRPr lang="en-US" sz="1800" i="0" u="none" strike="noStrike" kern="1200" cap="none" spc="0" normalizeH="0" baseline="0" noProof="0">
              <a:ln>
                <a:noFill/>
              </a:ln>
              <a:solidFill>
                <a:schemeClr val="tx1">
                  <a:lumMod val="65000"/>
                  <a:lumOff val="35000"/>
                </a:schemeClr>
              </a:solidFill>
              <a:effectLst/>
              <a:uLnTx/>
              <a:uFillTx/>
              <a:latin typeface="+mj-lt"/>
            </a:endParaRPr>
          </a:p>
          <a:p>
            <a:pPr>
              <a:defRPr/>
            </a:pPr>
            <a:r>
              <a:rPr lang="en-US" sz="1400">
                <a:solidFill>
                  <a:schemeClr val="tx1">
                    <a:lumMod val="65000"/>
                    <a:lumOff val="35000"/>
                  </a:schemeClr>
                </a:solidFill>
                <a:ea typeface="+mn-lt"/>
                <a:cs typeface="+mn-lt"/>
              </a:rPr>
              <a:t>Build models with multiple AI techniques to solve real world problems</a:t>
            </a:r>
            <a:endParaRPr lang="en-US">
              <a:solidFill>
                <a:schemeClr val="tx1">
                  <a:lumMod val="65000"/>
                  <a:lumOff val="35000"/>
                </a:schemeClr>
              </a:solidFill>
            </a:endParaRPr>
          </a:p>
        </p:txBody>
      </p:sp>
      <p:sp>
        <p:nvSpPr>
          <p:cNvPr id="32" name="TextBox 31">
            <a:extLst>
              <a:ext uri="{FF2B5EF4-FFF2-40B4-BE49-F238E27FC236}">
                <a16:creationId xmlns:a16="http://schemas.microsoft.com/office/drawing/2014/main" id="{02323505-75B4-1A75-6686-A4E74CCAC96C}"/>
              </a:ext>
            </a:extLst>
          </p:cNvPr>
          <p:cNvSpPr txBox="1"/>
          <p:nvPr/>
        </p:nvSpPr>
        <p:spPr>
          <a:xfrm>
            <a:off x="5098176" y="3086282"/>
            <a:ext cx="3421202" cy="1231106"/>
          </a:xfrm>
          <a:prstGeom prst="rect">
            <a:avLst/>
          </a:prstGeom>
          <a:noFill/>
        </p:spPr>
        <p:txBody>
          <a:bodyPr wrap="square" lIns="91440" tIns="45720" rIns="91440" bIns="45720" rtlCol="0" anchor="t">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solidFill>
                  <a:schemeClr val="tx1">
                    <a:lumMod val="65000"/>
                    <a:lumOff val="35000"/>
                  </a:schemeClr>
                </a:solidFill>
                <a:latin typeface="+mj-lt"/>
              </a:rPr>
              <a:t>Validate</a:t>
            </a:r>
            <a:endParaRPr kumimoji="0" lang="en-US" sz="1800" i="0" u="none" strike="noStrike" kern="1200" cap="none" spc="0" normalizeH="0" baseline="0" noProof="0">
              <a:ln>
                <a:noFill/>
              </a:ln>
              <a:solidFill>
                <a:schemeClr val="tx1">
                  <a:lumMod val="65000"/>
                  <a:lumOff val="35000"/>
                </a:schemeClr>
              </a:solidFill>
              <a:effectLst/>
              <a:uLnTx/>
              <a:uFillTx/>
              <a:latin typeface="+mj-lt"/>
            </a:endParaRPr>
          </a:p>
          <a:p>
            <a:pPr>
              <a:defRPr/>
            </a:pPr>
            <a:r>
              <a:rPr lang="en-US" sz="1400">
                <a:solidFill>
                  <a:schemeClr val="tx1">
                    <a:lumMod val="65000"/>
                    <a:lumOff val="35000"/>
                  </a:schemeClr>
                </a:solidFill>
              </a:rPr>
              <a:t>Ensure model’s input and output variables align with business' expectations</a:t>
            </a:r>
          </a:p>
          <a:p>
            <a:pPr>
              <a:defRPr/>
            </a:pPr>
            <a:endParaRPr lang="en-US" sz="1400" b="0" i="0" u="none" strike="noStrike" kern="1200" cap="none" spc="0" normalizeH="0" baseline="0" noProof="0">
              <a:ln>
                <a:noFill/>
              </a:ln>
              <a:solidFill>
                <a:schemeClr val="tx1">
                  <a:lumMod val="65000"/>
                  <a:lumOff val="35000"/>
                </a:schemeClr>
              </a:solidFill>
              <a:effectLst/>
              <a:uLnTx/>
              <a:uFillTx/>
            </a:endParaRPr>
          </a:p>
        </p:txBody>
      </p:sp>
      <p:sp>
        <p:nvSpPr>
          <p:cNvPr id="33" name="Freeform 21">
            <a:extLst>
              <a:ext uri="{FF2B5EF4-FFF2-40B4-BE49-F238E27FC236}">
                <a16:creationId xmlns:a16="http://schemas.microsoft.com/office/drawing/2014/main" id="{A0336519-0225-44DE-3E15-B389890C37BC}"/>
              </a:ext>
            </a:extLst>
          </p:cNvPr>
          <p:cNvSpPr>
            <a:spLocks noChangeAspect="1" noEditPoints="1"/>
          </p:cNvSpPr>
          <p:nvPr/>
        </p:nvSpPr>
        <p:spPr bwMode="auto">
          <a:xfrm>
            <a:off x="4352749" y="1461190"/>
            <a:ext cx="453453" cy="470103"/>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rgbClr val="7A2A9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8575A"/>
              </a:solidFill>
            </a:endParaRPr>
          </a:p>
        </p:txBody>
      </p:sp>
      <p:sp>
        <p:nvSpPr>
          <p:cNvPr id="34" name="Freeform 5">
            <a:extLst>
              <a:ext uri="{FF2B5EF4-FFF2-40B4-BE49-F238E27FC236}">
                <a16:creationId xmlns:a16="http://schemas.microsoft.com/office/drawing/2014/main" id="{D65FB40B-F4A6-9795-BC20-57B56F2D63EE}"/>
              </a:ext>
            </a:extLst>
          </p:cNvPr>
          <p:cNvSpPr>
            <a:spLocks noChangeAspect="1" noEditPoints="1"/>
          </p:cNvSpPr>
          <p:nvPr/>
        </p:nvSpPr>
        <p:spPr bwMode="auto">
          <a:xfrm>
            <a:off x="4397717" y="3224823"/>
            <a:ext cx="323534" cy="417556"/>
          </a:xfrm>
          <a:custGeom>
            <a:avLst/>
            <a:gdLst>
              <a:gd name="T0" fmla="*/ 963 w 3708"/>
              <a:gd name="T1" fmla="*/ 1603 h 4799"/>
              <a:gd name="T2" fmla="*/ 486 w 3708"/>
              <a:gd name="T3" fmla="*/ 1126 h 4799"/>
              <a:gd name="T4" fmla="*/ 980 w 3708"/>
              <a:gd name="T5" fmla="*/ 1063 h 4799"/>
              <a:gd name="T6" fmla="*/ 554 w 3708"/>
              <a:gd name="T7" fmla="*/ 1176 h 4799"/>
              <a:gd name="T8" fmla="*/ 791 w 3708"/>
              <a:gd name="T9" fmla="*/ 1477 h 4799"/>
              <a:gd name="T10" fmla="*/ 1030 w 3708"/>
              <a:gd name="T11" fmla="*/ 1208 h 4799"/>
              <a:gd name="T12" fmla="*/ 1388 w 3708"/>
              <a:gd name="T13" fmla="*/ 744 h 4799"/>
              <a:gd name="T14" fmla="*/ 1286 w 3708"/>
              <a:gd name="T15" fmla="*/ 665 h 4799"/>
              <a:gd name="T16" fmla="*/ 553 w 3708"/>
              <a:gd name="T17" fmla="*/ 931 h 4799"/>
              <a:gd name="T18" fmla="*/ 553 w 3708"/>
              <a:gd name="T19" fmla="*/ 1732 h 4799"/>
              <a:gd name="T20" fmla="*/ 1159 w 3708"/>
              <a:gd name="T21" fmla="*/ 1126 h 4799"/>
              <a:gd name="T22" fmla="*/ 1388 w 3708"/>
              <a:gd name="T23" fmla="*/ 744 h 4799"/>
              <a:gd name="T24" fmla="*/ 3297 w 3708"/>
              <a:gd name="T25" fmla="*/ 3860 h 4799"/>
              <a:gd name="T26" fmla="*/ 1354 w 3708"/>
              <a:gd name="T27" fmla="*/ 3732 h 4799"/>
              <a:gd name="T28" fmla="*/ 3361 w 3708"/>
              <a:gd name="T29" fmla="*/ 3796 h 4799"/>
              <a:gd name="T30" fmla="*/ 963 w 3708"/>
              <a:gd name="T31" fmla="*/ 3795 h 4799"/>
              <a:gd name="T32" fmla="*/ 486 w 3708"/>
              <a:gd name="T33" fmla="*/ 3318 h 4799"/>
              <a:gd name="T34" fmla="*/ 1030 w 3708"/>
              <a:gd name="T35" fmla="*/ 3318 h 4799"/>
              <a:gd name="T36" fmla="*/ 963 w 3708"/>
              <a:gd name="T37" fmla="*/ 3123 h 4799"/>
              <a:gd name="T38" fmla="*/ 357 w 3708"/>
              <a:gd name="T39" fmla="*/ 3318 h 4799"/>
              <a:gd name="T40" fmla="*/ 963 w 3708"/>
              <a:gd name="T41" fmla="*/ 3924 h 4799"/>
              <a:gd name="T42" fmla="*/ 963 w 3708"/>
              <a:gd name="T43" fmla="*/ 3123 h 4799"/>
              <a:gd name="T44" fmla="*/ 3361 w 3708"/>
              <a:gd name="T45" fmla="*/ 3516 h 4799"/>
              <a:gd name="T46" fmla="*/ 1290 w 3708"/>
              <a:gd name="T47" fmla="*/ 3516 h 4799"/>
              <a:gd name="T48" fmla="*/ 3361 w 3708"/>
              <a:gd name="T49" fmla="*/ 3516 h 4799"/>
              <a:gd name="T50" fmla="*/ 3361 w 3708"/>
              <a:gd name="T51" fmla="*/ 3222 h 4799"/>
              <a:gd name="T52" fmla="*/ 1290 w 3708"/>
              <a:gd name="T53" fmla="*/ 3222 h 4799"/>
              <a:gd name="T54" fmla="*/ 3361 w 3708"/>
              <a:gd name="T55" fmla="*/ 3222 h 4799"/>
              <a:gd name="T56" fmla="*/ 3361 w 3708"/>
              <a:gd name="T57" fmla="*/ 2686 h 4799"/>
              <a:gd name="T58" fmla="*/ 1290 w 3708"/>
              <a:gd name="T59" fmla="*/ 2686 h 4799"/>
              <a:gd name="T60" fmla="*/ 3361 w 3708"/>
              <a:gd name="T61" fmla="*/ 2686 h 4799"/>
              <a:gd name="T62" fmla="*/ 1030 w 3708"/>
              <a:gd name="T63" fmla="*/ 2618 h 4799"/>
              <a:gd name="T64" fmla="*/ 486 w 3708"/>
              <a:gd name="T65" fmla="*/ 2618 h 4799"/>
              <a:gd name="T66" fmla="*/ 963 w 3708"/>
              <a:gd name="T67" fmla="*/ 2141 h 4799"/>
              <a:gd name="T68" fmla="*/ 1030 w 3708"/>
              <a:gd name="T69" fmla="*/ 2618 h 4799"/>
              <a:gd name="T70" fmla="*/ 553 w 3708"/>
              <a:gd name="T71" fmla="*/ 2012 h 4799"/>
              <a:gd name="T72" fmla="*/ 553 w 3708"/>
              <a:gd name="T73" fmla="*/ 2814 h 4799"/>
              <a:gd name="T74" fmla="*/ 1159 w 3708"/>
              <a:gd name="T75" fmla="*/ 2208 h 4799"/>
              <a:gd name="T76" fmla="*/ 3361 w 3708"/>
              <a:gd name="T77" fmla="*/ 2406 h 4799"/>
              <a:gd name="T78" fmla="*/ 1354 w 3708"/>
              <a:gd name="T79" fmla="*/ 2470 h 4799"/>
              <a:gd name="T80" fmla="*/ 3297 w 3708"/>
              <a:gd name="T81" fmla="*/ 2341 h 4799"/>
              <a:gd name="T82" fmla="*/ 3361 w 3708"/>
              <a:gd name="T83" fmla="*/ 2111 h 4799"/>
              <a:gd name="T84" fmla="*/ 1354 w 3708"/>
              <a:gd name="T85" fmla="*/ 2176 h 4799"/>
              <a:gd name="T86" fmla="*/ 3297 w 3708"/>
              <a:gd name="T87" fmla="*/ 2047 h 4799"/>
              <a:gd name="T88" fmla="*/ 3361 w 3708"/>
              <a:gd name="T89" fmla="*/ 1604 h 4799"/>
              <a:gd name="T90" fmla="*/ 1354 w 3708"/>
              <a:gd name="T91" fmla="*/ 1668 h 4799"/>
              <a:gd name="T92" fmla="*/ 3297 w 3708"/>
              <a:gd name="T93" fmla="*/ 1540 h 4799"/>
              <a:gd name="T94" fmla="*/ 3361 w 3708"/>
              <a:gd name="T95" fmla="*/ 1324 h 4799"/>
              <a:gd name="T96" fmla="*/ 1354 w 3708"/>
              <a:gd name="T97" fmla="*/ 1388 h 4799"/>
              <a:gd name="T98" fmla="*/ 3297 w 3708"/>
              <a:gd name="T99" fmla="*/ 1260 h 4799"/>
              <a:gd name="T100" fmla="*/ 3361 w 3708"/>
              <a:gd name="T101" fmla="*/ 1030 h 4799"/>
              <a:gd name="T102" fmla="*/ 1354 w 3708"/>
              <a:gd name="T103" fmla="*/ 1094 h 4799"/>
              <a:gd name="T104" fmla="*/ 3297 w 3708"/>
              <a:gd name="T105" fmla="*/ 965 h 4799"/>
              <a:gd name="T106" fmla="*/ 3579 w 3708"/>
              <a:gd name="T107" fmla="*/ 4491 h 4799"/>
              <a:gd name="T108" fmla="*/ 307 w 3708"/>
              <a:gd name="T109" fmla="*/ 4670 h 4799"/>
              <a:gd name="T110" fmla="*/ 307 w 3708"/>
              <a:gd name="T111" fmla="*/ 127 h 4799"/>
              <a:gd name="T112" fmla="*/ 3579 w 3708"/>
              <a:gd name="T113" fmla="*/ 4491 h 4799"/>
              <a:gd name="T114" fmla="*/ 3400 w 3708"/>
              <a:gd name="T115" fmla="*/ 0 h 4799"/>
              <a:gd name="T116" fmla="*/ 0 w 3708"/>
              <a:gd name="T117" fmla="*/ 4491 h 4799"/>
              <a:gd name="T118" fmla="*/ 3708 w 3708"/>
              <a:gd name="T119" fmla="*/ 4491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08" h="4799">
                <a:moveTo>
                  <a:pt x="1030" y="1537"/>
                </a:moveTo>
                <a:lnTo>
                  <a:pt x="1030" y="1537"/>
                </a:lnTo>
                <a:cubicBezTo>
                  <a:pt x="1030" y="1573"/>
                  <a:pt x="1000" y="1603"/>
                  <a:pt x="963" y="1603"/>
                </a:cubicBezTo>
                <a:lnTo>
                  <a:pt x="553" y="1603"/>
                </a:lnTo>
                <a:cubicBezTo>
                  <a:pt x="516" y="1603"/>
                  <a:pt x="486" y="1573"/>
                  <a:pt x="486" y="1537"/>
                </a:cubicBezTo>
                <a:lnTo>
                  <a:pt x="486" y="1126"/>
                </a:lnTo>
                <a:cubicBezTo>
                  <a:pt x="486" y="1089"/>
                  <a:pt x="516" y="1060"/>
                  <a:pt x="553" y="1060"/>
                </a:cubicBezTo>
                <a:lnTo>
                  <a:pt x="963" y="1060"/>
                </a:lnTo>
                <a:cubicBezTo>
                  <a:pt x="969" y="1060"/>
                  <a:pt x="974" y="1061"/>
                  <a:pt x="980" y="1063"/>
                </a:cubicBezTo>
                <a:lnTo>
                  <a:pt x="785" y="1315"/>
                </a:lnTo>
                <a:lnTo>
                  <a:pt x="645" y="1176"/>
                </a:lnTo>
                <a:cubicBezTo>
                  <a:pt x="620" y="1150"/>
                  <a:pt x="580" y="1150"/>
                  <a:pt x="554" y="1176"/>
                </a:cubicBezTo>
                <a:cubicBezTo>
                  <a:pt x="529" y="1201"/>
                  <a:pt x="529" y="1241"/>
                  <a:pt x="554" y="1267"/>
                </a:cubicBezTo>
                <a:lnTo>
                  <a:pt x="746" y="1458"/>
                </a:lnTo>
                <a:cubicBezTo>
                  <a:pt x="758" y="1470"/>
                  <a:pt x="774" y="1477"/>
                  <a:pt x="791" y="1477"/>
                </a:cubicBezTo>
                <a:cubicBezTo>
                  <a:pt x="793" y="1477"/>
                  <a:pt x="794" y="1477"/>
                  <a:pt x="795" y="1477"/>
                </a:cubicBezTo>
                <a:cubicBezTo>
                  <a:pt x="814" y="1476"/>
                  <a:pt x="831" y="1467"/>
                  <a:pt x="842" y="1452"/>
                </a:cubicBezTo>
                <a:lnTo>
                  <a:pt x="1030" y="1208"/>
                </a:lnTo>
                <a:lnTo>
                  <a:pt x="1030" y="1537"/>
                </a:lnTo>
                <a:lnTo>
                  <a:pt x="1030" y="1537"/>
                </a:lnTo>
                <a:close/>
                <a:moveTo>
                  <a:pt x="1388" y="744"/>
                </a:moveTo>
                <a:lnTo>
                  <a:pt x="1388" y="744"/>
                </a:lnTo>
                <a:cubicBezTo>
                  <a:pt x="1410" y="715"/>
                  <a:pt x="1404" y="675"/>
                  <a:pt x="1376" y="653"/>
                </a:cubicBezTo>
                <a:cubicBezTo>
                  <a:pt x="1348" y="631"/>
                  <a:pt x="1308" y="637"/>
                  <a:pt x="1286" y="665"/>
                </a:cubicBezTo>
                <a:lnTo>
                  <a:pt x="1060" y="958"/>
                </a:lnTo>
                <a:cubicBezTo>
                  <a:pt x="1032" y="941"/>
                  <a:pt x="999" y="931"/>
                  <a:pt x="963" y="931"/>
                </a:cubicBezTo>
                <a:lnTo>
                  <a:pt x="553" y="931"/>
                </a:lnTo>
                <a:cubicBezTo>
                  <a:pt x="445" y="931"/>
                  <a:pt x="357" y="1018"/>
                  <a:pt x="357" y="1126"/>
                </a:cubicBezTo>
                <a:lnTo>
                  <a:pt x="357" y="1537"/>
                </a:lnTo>
                <a:cubicBezTo>
                  <a:pt x="357" y="1644"/>
                  <a:pt x="445" y="1732"/>
                  <a:pt x="553" y="1732"/>
                </a:cubicBezTo>
                <a:lnTo>
                  <a:pt x="963" y="1732"/>
                </a:lnTo>
                <a:cubicBezTo>
                  <a:pt x="1071" y="1732"/>
                  <a:pt x="1159" y="1644"/>
                  <a:pt x="1159" y="1537"/>
                </a:cubicBezTo>
                <a:lnTo>
                  <a:pt x="1159" y="1126"/>
                </a:lnTo>
                <a:cubicBezTo>
                  <a:pt x="1159" y="1102"/>
                  <a:pt x="1154" y="1079"/>
                  <a:pt x="1146" y="1058"/>
                </a:cubicBezTo>
                <a:lnTo>
                  <a:pt x="1388" y="744"/>
                </a:lnTo>
                <a:lnTo>
                  <a:pt x="1388" y="744"/>
                </a:lnTo>
                <a:close/>
                <a:moveTo>
                  <a:pt x="3361" y="3796"/>
                </a:moveTo>
                <a:lnTo>
                  <a:pt x="3361" y="3796"/>
                </a:lnTo>
                <a:cubicBezTo>
                  <a:pt x="3361" y="3832"/>
                  <a:pt x="3333" y="3860"/>
                  <a:pt x="3297" y="3860"/>
                </a:cubicBezTo>
                <a:lnTo>
                  <a:pt x="1354" y="3860"/>
                </a:lnTo>
                <a:cubicBezTo>
                  <a:pt x="1318" y="3860"/>
                  <a:pt x="1290" y="3832"/>
                  <a:pt x="1290" y="3796"/>
                </a:cubicBezTo>
                <a:cubicBezTo>
                  <a:pt x="1290" y="3761"/>
                  <a:pt x="1318" y="3732"/>
                  <a:pt x="1354" y="3732"/>
                </a:cubicBezTo>
                <a:lnTo>
                  <a:pt x="3297" y="3732"/>
                </a:lnTo>
                <a:cubicBezTo>
                  <a:pt x="3333" y="3732"/>
                  <a:pt x="3361" y="3761"/>
                  <a:pt x="3361" y="3796"/>
                </a:cubicBezTo>
                <a:lnTo>
                  <a:pt x="3361" y="3796"/>
                </a:lnTo>
                <a:close/>
                <a:moveTo>
                  <a:pt x="1030" y="3729"/>
                </a:moveTo>
                <a:lnTo>
                  <a:pt x="1030" y="3729"/>
                </a:lnTo>
                <a:cubicBezTo>
                  <a:pt x="1030" y="3765"/>
                  <a:pt x="1000" y="3795"/>
                  <a:pt x="963" y="3795"/>
                </a:cubicBezTo>
                <a:lnTo>
                  <a:pt x="553" y="3795"/>
                </a:lnTo>
                <a:cubicBezTo>
                  <a:pt x="516" y="3795"/>
                  <a:pt x="486" y="3765"/>
                  <a:pt x="486" y="3729"/>
                </a:cubicBezTo>
                <a:lnTo>
                  <a:pt x="486" y="3318"/>
                </a:lnTo>
                <a:cubicBezTo>
                  <a:pt x="486" y="3281"/>
                  <a:pt x="516" y="3252"/>
                  <a:pt x="553" y="3252"/>
                </a:cubicBezTo>
                <a:lnTo>
                  <a:pt x="963" y="3252"/>
                </a:lnTo>
                <a:cubicBezTo>
                  <a:pt x="1000" y="3252"/>
                  <a:pt x="1030" y="3281"/>
                  <a:pt x="1030" y="3318"/>
                </a:cubicBezTo>
                <a:lnTo>
                  <a:pt x="1030" y="3729"/>
                </a:lnTo>
                <a:lnTo>
                  <a:pt x="1030" y="3729"/>
                </a:lnTo>
                <a:close/>
                <a:moveTo>
                  <a:pt x="963" y="3123"/>
                </a:moveTo>
                <a:lnTo>
                  <a:pt x="963" y="3123"/>
                </a:lnTo>
                <a:lnTo>
                  <a:pt x="553" y="3123"/>
                </a:lnTo>
                <a:cubicBezTo>
                  <a:pt x="445" y="3123"/>
                  <a:pt x="357" y="3210"/>
                  <a:pt x="357" y="3318"/>
                </a:cubicBezTo>
                <a:lnTo>
                  <a:pt x="357" y="3729"/>
                </a:lnTo>
                <a:cubicBezTo>
                  <a:pt x="357" y="3836"/>
                  <a:pt x="445" y="3924"/>
                  <a:pt x="553" y="3924"/>
                </a:cubicBezTo>
                <a:lnTo>
                  <a:pt x="963" y="3924"/>
                </a:lnTo>
                <a:cubicBezTo>
                  <a:pt x="1071" y="3924"/>
                  <a:pt x="1159" y="3836"/>
                  <a:pt x="1159" y="3729"/>
                </a:cubicBezTo>
                <a:lnTo>
                  <a:pt x="1159" y="3318"/>
                </a:lnTo>
                <a:cubicBezTo>
                  <a:pt x="1159" y="3210"/>
                  <a:pt x="1071" y="3123"/>
                  <a:pt x="963" y="3123"/>
                </a:cubicBezTo>
                <a:lnTo>
                  <a:pt x="963" y="3123"/>
                </a:lnTo>
                <a:close/>
                <a:moveTo>
                  <a:pt x="3361" y="3516"/>
                </a:moveTo>
                <a:lnTo>
                  <a:pt x="3361" y="3516"/>
                </a:lnTo>
                <a:cubicBezTo>
                  <a:pt x="3361" y="3552"/>
                  <a:pt x="3333" y="3581"/>
                  <a:pt x="3297" y="3581"/>
                </a:cubicBezTo>
                <a:lnTo>
                  <a:pt x="1354" y="3581"/>
                </a:lnTo>
                <a:cubicBezTo>
                  <a:pt x="1318" y="3581"/>
                  <a:pt x="1290" y="3552"/>
                  <a:pt x="1290" y="3516"/>
                </a:cubicBezTo>
                <a:cubicBezTo>
                  <a:pt x="1290" y="3481"/>
                  <a:pt x="1318" y="3452"/>
                  <a:pt x="1354" y="3452"/>
                </a:cubicBezTo>
                <a:lnTo>
                  <a:pt x="3297" y="3452"/>
                </a:lnTo>
                <a:cubicBezTo>
                  <a:pt x="3333" y="3452"/>
                  <a:pt x="3361" y="3481"/>
                  <a:pt x="3361" y="3516"/>
                </a:cubicBezTo>
                <a:lnTo>
                  <a:pt x="3361" y="3516"/>
                </a:lnTo>
                <a:close/>
                <a:moveTo>
                  <a:pt x="3361" y="3222"/>
                </a:moveTo>
                <a:lnTo>
                  <a:pt x="3361" y="3222"/>
                </a:lnTo>
                <a:cubicBezTo>
                  <a:pt x="3361" y="3257"/>
                  <a:pt x="3333" y="3286"/>
                  <a:pt x="3297" y="3286"/>
                </a:cubicBezTo>
                <a:lnTo>
                  <a:pt x="1354" y="3286"/>
                </a:lnTo>
                <a:cubicBezTo>
                  <a:pt x="1318" y="3286"/>
                  <a:pt x="1290" y="3257"/>
                  <a:pt x="1290" y="3222"/>
                </a:cubicBezTo>
                <a:cubicBezTo>
                  <a:pt x="1290" y="3186"/>
                  <a:pt x="1318" y="3157"/>
                  <a:pt x="1354" y="3157"/>
                </a:cubicBezTo>
                <a:lnTo>
                  <a:pt x="3297" y="3157"/>
                </a:lnTo>
                <a:cubicBezTo>
                  <a:pt x="3333" y="3157"/>
                  <a:pt x="3361" y="3186"/>
                  <a:pt x="3361" y="3222"/>
                </a:cubicBezTo>
                <a:lnTo>
                  <a:pt x="3361" y="3222"/>
                </a:lnTo>
                <a:close/>
                <a:moveTo>
                  <a:pt x="3361" y="2686"/>
                </a:moveTo>
                <a:lnTo>
                  <a:pt x="3361" y="2686"/>
                </a:lnTo>
                <a:cubicBezTo>
                  <a:pt x="3361" y="2721"/>
                  <a:pt x="3333" y="2750"/>
                  <a:pt x="3297" y="2750"/>
                </a:cubicBezTo>
                <a:lnTo>
                  <a:pt x="1354" y="2750"/>
                </a:lnTo>
                <a:cubicBezTo>
                  <a:pt x="1318" y="2750"/>
                  <a:pt x="1290" y="2721"/>
                  <a:pt x="1290" y="2686"/>
                </a:cubicBezTo>
                <a:cubicBezTo>
                  <a:pt x="1290" y="2650"/>
                  <a:pt x="1318" y="2621"/>
                  <a:pt x="1354" y="2621"/>
                </a:cubicBezTo>
                <a:lnTo>
                  <a:pt x="3297" y="2621"/>
                </a:lnTo>
                <a:cubicBezTo>
                  <a:pt x="3333" y="2621"/>
                  <a:pt x="3361" y="2650"/>
                  <a:pt x="3361" y="2686"/>
                </a:cubicBezTo>
                <a:lnTo>
                  <a:pt x="3361" y="2686"/>
                </a:lnTo>
                <a:close/>
                <a:moveTo>
                  <a:pt x="1030" y="2618"/>
                </a:moveTo>
                <a:lnTo>
                  <a:pt x="1030" y="2618"/>
                </a:lnTo>
                <a:cubicBezTo>
                  <a:pt x="1030" y="2655"/>
                  <a:pt x="1000" y="2685"/>
                  <a:pt x="963" y="2685"/>
                </a:cubicBezTo>
                <a:lnTo>
                  <a:pt x="553" y="2685"/>
                </a:lnTo>
                <a:cubicBezTo>
                  <a:pt x="516" y="2685"/>
                  <a:pt x="486" y="2655"/>
                  <a:pt x="486" y="2618"/>
                </a:cubicBezTo>
                <a:lnTo>
                  <a:pt x="486" y="2208"/>
                </a:lnTo>
                <a:cubicBezTo>
                  <a:pt x="486" y="2171"/>
                  <a:pt x="516" y="2141"/>
                  <a:pt x="553" y="2141"/>
                </a:cubicBezTo>
                <a:lnTo>
                  <a:pt x="963" y="2141"/>
                </a:lnTo>
                <a:cubicBezTo>
                  <a:pt x="1000" y="2141"/>
                  <a:pt x="1030" y="2171"/>
                  <a:pt x="1030" y="2208"/>
                </a:cubicBezTo>
                <a:lnTo>
                  <a:pt x="1030" y="2618"/>
                </a:lnTo>
                <a:lnTo>
                  <a:pt x="1030" y="2618"/>
                </a:lnTo>
                <a:close/>
                <a:moveTo>
                  <a:pt x="963" y="2012"/>
                </a:moveTo>
                <a:lnTo>
                  <a:pt x="963" y="2012"/>
                </a:lnTo>
                <a:lnTo>
                  <a:pt x="553" y="2012"/>
                </a:lnTo>
                <a:cubicBezTo>
                  <a:pt x="445" y="2012"/>
                  <a:pt x="357" y="2100"/>
                  <a:pt x="357" y="2208"/>
                </a:cubicBezTo>
                <a:lnTo>
                  <a:pt x="357" y="2618"/>
                </a:lnTo>
                <a:cubicBezTo>
                  <a:pt x="357" y="2726"/>
                  <a:pt x="445" y="2814"/>
                  <a:pt x="553" y="2814"/>
                </a:cubicBezTo>
                <a:lnTo>
                  <a:pt x="963" y="2814"/>
                </a:lnTo>
                <a:cubicBezTo>
                  <a:pt x="1071" y="2814"/>
                  <a:pt x="1159" y="2726"/>
                  <a:pt x="1159" y="2618"/>
                </a:cubicBezTo>
                <a:lnTo>
                  <a:pt x="1159" y="2208"/>
                </a:lnTo>
                <a:cubicBezTo>
                  <a:pt x="1159" y="2100"/>
                  <a:pt x="1071" y="2012"/>
                  <a:pt x="963" y="2012"/>
                </a:cubicBezTo>
                <a:lnTo>
                  <a:pt x="963" y="2012"/>
                </a:lnTo>
                <a:close/>
                <a:moveTo>
                  <a:pt x="3361" y="2406"/>
                </a:moveTo>
                <a:lnTo>
                  <a:pt x="3361" y="2406"/>
                </a:lnTo>
                <a:cubicBezTo>
                  <a:pt x="3361" y="2441"/>
                  <a:pt x="3333" y="2470"/>
                  <a:pt x="3297" y="2470"/>
                </a:cubicBezTo>
                <a:lnTo>
                  <a:pt x="1354" y="2470"/>
                </a:lnTo>
                <a:cubicBezTo>
                  <a:pt x="1318" y="2470"/>
                  <a:pt x="1290" y="2441"/>
                  <a:pt x="1290" y="2406"/>
                </a:cubicBezTo>
                <a:cubicBezTo>
                  <a:pt x="1290" y="2370"/>
                  <a:pt x="1318" y="2341"/>
                  <a:pt x="1354" y="2341"/>
                </a:cubicBezTo>
                <a:lnTo>
                  <a:pt x="3297" y="2341"/>
                </a:lnTo>
                <a:cubicBezTo>
                  <a:pt x="3333" y="2341"/>
                  <a:pt x="3361" y="2370"/>
                  <a:pt x="3361" y="2406"/>
                </a:cubicBezTo>
                <a:lnTo>
                  <a:pt x="3361" y="2406"/>
                </a:lnTo>
                <a:close/>
                <a:moveTo>
                  <a:pt x="3361" y="2111"/>
                </a:moveTo>
                <a:lnTo>
                  <a:pt x="3361" y="2111"/>
                </a:lnTo>
                <a:cubicBezTo>
                  <a:pt x="3361" y="2147"/>
                  <a:pt x="3333" y="2176"/>
                  <a:pt x="3297" y="2176"/>
                </a:cubicBezTo>
                <a:lnTo>
                  <a:pt x="1354" y="2176"/>
                </a:lnTo>
                <a:cubicBezTo>
                  <a:pt x="1318" y="2176"/>
                  <a:pt x="1290" y="2147"/>
                  <a:pt x="1290" y="2111"/>
                </a:cubicBezTo>
                <a:cubicBezTo>
                  <a:pt x="1290" y="2076"/>
                  <a:pt x="1318" y="2047"/>
                  <a:pt x="1354" y="2047"/>
                </a:cubicBezTo>
                <a:lnTo>
                  <a:pt x="3297" y="2047"/>
                </a:lnTo>
                <a:cubicBezTo>
                  <a:pt x="3333" y="2047"/>
                  <a:pt x="3361" y="2076"/>
                  <a:pt x="3361" y="2111"/>
                </a:cubicBezTo>
                <a:lnTo>
                  <a:pt x="3361" y="2111"/>
                </a:lnTo>
                <a:close/>
                <a:moveTo>
                  <a:pt x="3361" y="1604"/>
                </a:moveTo>
                <a:lnTo>
                  <a:pt x="3361" y="1604"/>
                </a:lnTo>
                <a:cubicBezTo>
                  <a:pt x="3361" y="1640"/>
                  <a:pt x="3333" y="1668"/>
                  <a:pt x="3297" y="1668"/>
                </a:cubicBezTo>
                <a:lnTo>
                  <a:pt x="1354" y="1668"/>
                </a:lnTo>
                <a:cubicBezTo>
                  <a:pt x="1318" y="1668"/>
                  <a:pt x="1290" y="1640"/>
                  <a:pt x="1290" y="1604"/>
                </a:cubicBezTo>
                <a:cubicBezTo>
                  <a:pt x="1290" y="1568"/>
                  <a:pt x="1318" y="1540"/>
                  <a:pt x="1354" y="1540"/>
                </a:cubicBezTo>
                <a:lnTo>
                  <a:pt x="3297" y="1540"/>
                </a:lnTo>
                <a:cubicBezTo>
                  <a:pt x="3333" y="1540"/>
                  <a:pt x="3361" y="1568"/>
                  <a:pt x="3361" y="1604"/>
                </a:cubicBezTo>
                <a:lnTo>
                  <a:pt x="3361" y="1604"/>
                </a:lnTo>
                <a:close/>
                <a:moveTo>
                  <a:pt x="3361" y="1324"/>
                </a:moveTo>
                <a:lnTo>
                  <a:pt x="3361" y="1324"/>
                </a:lnTo>
                <a:cubicBezTo>
                  <a:pt x="3361" y="1360"/>
                  <a:pt x="3333" y="1388"/>
                  <a:pt x="3297" y="1388"/>
                </a:cubicBezTo>
                <a:lnTo>
                  <a:pt x="1354" y="1388"/>
                </a:lnTo>
                <a:cubicBezTo>
                  <a:pt x="1318" y="1388"/>
                  <a:pt x="1290" y="1360"/>
                  <a:pt x="1290" y="1324"/>
                </a:cubicBezTo>
                <a:cubicBezTo>
                  <a:pt x="1290" y="1289"/>
                  <a:pt x="1318" y="1260"/>
                  <a:pt x="1354" y="1260"/>
                </a:cubicBezTo>
                <a:lnTo>
                  <a:pt x="3297" y="1260"/>
                </a:lnTo>
                <a:cubicBezTo>
                  <a:pt x="3333" y="1260"/>
                  <a:pt x="3361" y="1289"/>
                  <a:pt x="3361" y="1324"/>
                </a:cubicBezTo>
                <a:lnTo>
                  <a:pt x="3361" y="1324"/>
                </a:lnTo>
                <a:close/>
                <a:moveTo>
                  <a:pt x="3361" y="1030"/>
                </a:moveTo>
                <a:lnTo>
                  <a:pt x="3361" y="1030"/>
                </a:lnTo>
                <a:cubicBezTo>
                  <a:pt x="3361" y="1065"/>
                  <a:pt x="3333" y="1094"/>
                  <a:pt x="3297" y="1094"/>
                </a:cubicBezTo>
                <a:lnTo>
                  <a:pt x="1354" y="1094"/>
                </a:lnTo>
                <a:cubicBezTo>
                  <a:pt x="1318" y="1094"/>
                  <a:pt x="1290" y="1065"/>
                  <a:pt x="1290" y="1030"/>
                </a:cubicBezTo>
                <a:cubicBezTo>
                  <a:pt x="1290" y="994"/>
                  <a:pt x="1318" y="965"/>
                  <a:pt x="1354" y="965"/>
                </a:cubicBezTo>
                <a:lnTo>
                  <a:pt x="3297" y="965"/>
                </a:lnTo>
                <a:cubicBezTo>
                  <a:pt x="3333" y="965"/>
                  <a:pt x="3361" y="994"/>
                  <a:pt x="3361" y="1030"/>
                </a:cubicBezTo>
                <a:lnTo>
                  <a:pt x="3361" y="1030"/>
                </a:lnTo>
                <a:close/>
                <a:moveTo>
                  <a:pt x="3579" y="4491"/>
                </a:moveTo>
                <a:lnTo>
                  <a:pt x="3579" y="4491"/>
                </a:lnTo>
                <a:cubicBezTo>
                  <a:pt x="3579" y="4589"/>
                  <a:pt x="3499" y="4670"/>
                  <a:pt x="3400" y="4670"/>
                </a:cubicBezTo>
                <a:lnTo>
                  <a:pt x="307" y="4670"/>
                </a:lnTo>
                <a:cubicBezTo>
                  <a:pt x="209" y="4670"/>
                  <a:pt x="128" y="4589"/>
                  <a:pt x="128" y="4491"/>
                </a:cubicBezTo>
                <a:lnTo>
                  <a:pt x="128" y="306"/>
                </a:lnTo>
                <a:cubicBezTo>
                  <a:pt x="128" y="208"/>
                  <a:pt x="209" y="127"/>
                  <a:pt x="307" y="127"/>
                </a:cubicBezTo>
                <a:lnTo>
                  <a:pt x="3400" y="127"/>
                </a:lnTo>
                <a:cubicBezTo>
                  <a:pt x="3499" y="127"/>
                  <a:pt x="3579" y="208"/>
                  <a:pt x="3579" y="306"/>
                </a:cubicBezTo>
                <a:lnTo>
                  <a:pt x="3579" y="4491"/>
                </a:lnTo>
                <a:lnTo>
                  <a:pt x="3579" y="4491"/>
                </a:lnTo>
                <a:close/>
                <a:moveTo>
                  <a:pt x="3400" y="0"/>
                </a:moveTo>
                <a:lnTo>
                  <a:pt x="3400" y="0"/>
                </a:lnTo>
                <a:lnTo>
                  <a:pt x="307" y="0"/>
                </a:lnTo>
                <a:cubicBezTo>
                  <a:pt x="138" y="0"/>
                  <a:pt x="0" y="137"/>
                  <a:pt x="0" y="306"/>
                </a:cubicBezTo>
                <a:lnTo>
                  <a:pt x="0" y="4491"/>
                </a:lnTo>
                <a:cubicBezTo>
                  <a:pt x="0" y="4660"/>
                  <a:pt x="138" y="4799"/>
                  <a:pt x="307" y="4799"/>
                </a:cubicBezTo>
                <a:lnTo>
                  <a:pt x="3400" y="4799"/>
                </a:lnTo>
                <a:cubicBezTo>
                  <a:pt x="3570" y="4799"/>
                  <a:pt x="3708" y="4660"/>
                  <a:pt x="3708" y="4491"/>
                </a:cubicBezTo>
                <a:lnTo>
                  <a:pt x="3708" y="306"/>
                </a:lnTo>
                <a:cubicBezTo>
                  <a:pt x="3708" y="137"/>
                  <a:pt x="3570" y="0"/>
                  <a:pt x="3400" y="0"/>
                </a:cubicBezTo>
                <a:close/>
              </a:path>
            </a:pathLst>
          </a:custGeom>
          <a:solidFill>
            <a:srgbClr val="8B2A9A"/>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75A"/>
              </a:solidFill>
              <a:effectLst/>
              <a:uLnTx/>
              <a:uFillTx/>
            </a:endParaRPr>
          </a:p>
        </p:txBody>
      </p:sp>
      <p:sp>
        <p:nvSpPr>
          <p:cNvPr id="35" name="Freeform 17">
            <a:extLst>
              <a:ext uri="{FF2B5EF4-FFF2-40B4-BE49-F238E27FC236}">
                <a16:creationId xmlns:a16="http://schemas.microsoft.com/office/drawing/2014/main" id="{AEFFE2AA-0F21-6940-4631-B3D31B8086AE}"/>
              </a:ext>
            </a:extLst>
          </p:cNvPr>
          <p:cNvSpPr>
            <a:spLocks noChangeAspect="1" noEditPoints="1"/>
          </p:cNvSpPr>
          <p:nvPr/>
        </p:nvSpPr>
        <p:spPr bwMode="auto">
          <a:xfrm>
            <a:off x="4282147" y="2380742"/>
            <a:ext cx="542764" cy="390000"/>
          </a:xfrm>
          <a:custGeom>
            <a:avLst/>
            <a:gdLst>
              <a:gd name="T0" fmla="*/ 3738 w 4820"/>
              <a:gd name="T1" fmla="*/ 2566 h 3454"/>
              <a:gd name="T2" fmla="*/ 3738 w 4820"/>
              <a:gd name="T3" fmla="*/ 1642 h 3454"/>
              <a:gd name="T4" fmla="*/ 4642 w 4820"/>
              <a:gd name="T5" fmla="*/ 2157 h 3454"/>
              <a:gd name="T6" fmla="*/ 1319 w 4820"/>
              <a:gd name="T7" fmla="*/ 2349 h 3454"/>
              <a:gd name="T8" fmla="*/ 1436 w 4820"/>
              <a:gd name="T9" fmla="*/ 1519 h 3454"/>
              <a:gd name="T10" fmla="*/ 2372 w 4820"/>
              <a:gd name="T11" fmla="*/ 2788 h 3454"/>
              <a:gd name="T12" fmla="*/ 1979 w 4820"/>
              <a:gd name="T13" fmla="*/ 2921 h 3454"/>
              <a:gd name="T14" fmla="*/ 1526 w 4820"/>
              <a:gd name="T15" fmla="*/ 3319 h 3454"/>
              <a:gd name="T16" fmla="*/ 876 w 4820"/>
              <a:gd name="T17" fmla="*/ 2913 h 3454"/>
              <a:gd name="T18" fmla="*/ 402 w 4820"/>
              <a:gd name="T19" fmla="*/ 2788 h 3454"/>
              <a:gd name="T20" fmla="*/ 367 w 4820"/>
              <a:gd name="T21" fmla="*/ 2253 h 3454"/>
              <a:gd name="T22" fmla="*/ 372 w 4820"/>
              <a:gd name="T23" fmla="*/ 1880 h 3454"/>
              <a:gd name="T24" fmla="*/ 402 w 4820"/>
              <a:gd name="T25" fmla="*/ 1345 h 3454"/>
              <a:gd name="T26" fmla="*/ 905 w 4820"/>
              <a:gd name="T27" fmla="*/ 1227 h 3454"/>
              <a:gd name="T28" fmla="*/ 1200 w 4820"/>
              <a:gd name="T29" fmla="*/ 860 h 3454"/>
              <a:gd name="T30" fmla="*/ 1574 w 4820"/>
              <a:gd name="T31" fmla="*/ 1070 h 3454"/>
              <a:gd name="T32" fmla="*/ 2174 w 4820"/>
              <a:gd name="T33" fmla="*/ 1081 h 3454"/>
              <a:gd name="T34" fmla="*/ 1788 w 4820"/>
              <a:gd name="T35" fmla="*/ 1508 h 3454"/>
              <a:gd name="T36" fmla="*/ 1703 w 4820"/>
              <a:gd name="T37" fmla="*/ 2700 h 3454"/>
              <a:gd name="T38" fmla="*/ 3625 w 4820"/>
              <a:gd name="T39" fmla="*/ 1123 h 3454"/>
              <a:gd name="T40" fmla="*/ 3625 w 4820"/>
              <a:gd name="T41" fmla="*/ 1123 h 3454"/>
              <a:gd name="T42" fmla="*/ 2860 w 4820"/>
              <a:gd name="T43" fmla="*/ 1349 h 3454"/>
              <a:gd name="T44" fmla="*/ 2573 w 4820"/>
              <a:gd name="T45" fmla="*/ 1088 h 3454"/>
              <a:gd name="T46" fmla="*/ 2733 w 4820"/>
              <a:gd name="T47" fmla="*/ 828 h 3454"/>
              <a:gd name="T48" fmla="*/ 2785 w 4820"/>
              <a:gd name="T49" fmla="*/ 343 h 3454"/>
              <a:gd name="T50" fmla="*/ 3134 w 4820"/>
              <a:gd name="T51" fmla="*/ 321 h 3454"/>
              <a:gd name="T52" fmla="*/ 3376 w 4820"/>
              <a:gd name="T53" fmla="*/ 126 h 3454"/>
              <a:gd name="T54" fmla="*/ 3746 w 4820"/>
              <a:gd name="T55" fmla="*/ 231 h 3454"/>
              <a:gd name="T56" fmla="*/ 3922 w 4820"/>
              <a:gd name="T57" fmla="*/ 370 h 3454"/>
              <a:gd name="T58" fmla="*/ 3990 w 4820"/>
              <a:gd name="T59" fmla="*/ 721 h 3454"/>
              <a:gd name="T60" fmla="*/ 4135 w 4820"/>
              <a:gd name="T61" fmla="*/ 930 h 3454"/>
              <a:gd name="T62" fmla="*/ 3889 w 4820"/>
              <a:gd name="T63" fmla="*/ 1101 h 3454"/>
              <a:gd name="T64" fmla="*/ 3062 w 4820"/>
              <a:gd name="T65" fmla="*/ 1260 h 3454"/>
              <a:gd name="T66" fmla="*/ 2781 w 4820"/>
              <a:gd name="T67" fmla="*/ 1462 h 3454"/>
              <a:gd name="T68" fmla="*/ 4007 w 4820"/>
              <a:gd name="T69" fmla="*/ 1201 h 3454"/>
              <a:gd name="T70" fmla="*/ 4234 w 4820"/>
              <a:gd name="T71" fmla="*/ 715 h 3454"/>
              <a:gd name="T72" fmla="*/ 4026 w 4820"/>
              <a:gd name="T73" fmla="*/ 342 h 3454"/>
              <a:gd name="T74" fmla="*/ 3617 w 4820"/>
              <a:gd name="T75" fmla="*/ 232 h 3454"/>
              <a:gd name="T76" fmla="*/ 3079 w 4820"/>
              <a:gd name="T77" fmla="*/ 73 h 3454"/>
              <a:gd name="T78" fmla="*/ 2788 w 4820"/>
              <a:gd name="T79" fmla="*/ 235 h 3454"/>
              <a:gd name="T80" fmla="*/ 2639 w 4820"/>
              <a:gd name="T81" fmla="*/ 777 h 3454"/>
              <a:gd name="T82" fmla="*/ 2609 w 4820"/>
              <a:gd name="T83" fmla="*/ 1208 h 3454"/>
              <a:gd name="T84" fmla="*/ 2691 w 4820"/>
              <a:gd name="T85" fmla="*/ 1508 h 3454"/>
              <a:gd name="T86" fmla="*/ 2013 w 4820"/>
              <a:gd name="T87" fmla="*/ 987 h 3454"/>
              <a:gd name="T88" fmla="*/ 1247 w 4820"/>
              <a:gd name="T89" fmla="*/ 679 h 3454"/>
              <a:gd name="T90" fmla="*/ 505 w 4820"/>
              <a:gd name="T91" fmla="*/ 987 h 3454"/>
              <a:gd name="T92" fmla="*/ 321 w 4820"/>
              <a:gd name="T93" fmla="*/ 1746 h 3454"/>
              <a:gd name="T94" fmla="*/ 315 w 4820"/>
              <a:gd name="T95" fmla="*/ 2387 h 3454"/>
              <a:gd name="T96" fmla="*/ 760 w 4820"/>
              <a:gd name="T97" fmla="*/ 3146 h 3454"/>
              <a:gd name="T98" fmla="*/ 1526 w 4820"/>
              <a:gd name="T99" fmla="*/ 3454 h 3454"/>
              <a:gd name="T100" fmla="*/ 2269 w 4820"/>
              <a:gd name="T101" fmla="*/ 3146 h 3454"/>
              <a:gd name="T102" fmla="*/ 3738 w 4820"/>
              <a:gd name="T103" fmla="*/ 3162 h 3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820" h="3454">
                <a:moveTo>
                  <a:pt x="4642" y="2157"/>
                </a:moveTo>
                <a:lnTo>
                  <a:pt x="4642" y="2157"/>
                </a:lnTo>
                <a:lnTo>
                  <a:pt x="3805" y="2994"/>
                </a:lnTo>
                <a:lnTo>
                  <a:pt x="3805" y="2633"/>
                </a:lnTo>
                <a:cubicBezTo>
                  <a:pt x="3805" y="2596"/>
                  <a:pt x="3775" y="2566"/>
                  <a:pt x="3738" y="2566"/>
                </a:cubicBezTo>
                <a:lnTo>
                  <a:pt x="1518" y="2566"/>
                </a:lnTo>
                <a:cubicBezTo>
                  <a:pt x="1489" y="2491"/>
                  <a:pt x="1469" y="2418"/>
                  <a:pt x="1451" y="2324"/>
                </a:cubicBezTo>
                <a:cubicBezTo>
                  <a:pt x="1418" y="2151"/>
                  <a:pt x="1449" y="1898"/>
                  <a:pt x="1449" y="1897"/>
                </a:cubicBezTo>
                <a:cubicBezTo>
                  <a:pt x="1462" y="1811"/>
                  <a:pt x="1483" y="1731"/>
                  <a:pt x="1517" y="1642"/>
                </a:cubicBezTo>
                <a:lnTo>
                  <a:pt x="3738" y="1642"/>
                </a:lnTo>
                <a:cubicBezTo>
                  <a:pt x="3775" y="1642"/>
                  <a:pt x="3805" y="1612"/>
                  <a:pt x="3805" y="1575"/>
                </a:cubicBezTo>
                <a:lnTo>
                  <a:pt x="3805" y="1207"/>
                </a:lnTo>
                <a:lnTo>
                  <a:pt x="4642" y="2044"/>
                </a:lnTo>
                <a:cubicBezTo>
                  <a:pt x="4657" y="2059"/>
                  <a:pt x="4665" y="2079"/>
                  <a:pt x="4665" y="2100"/>
                </a:cubicBezTo>
                <a:cubicBezTo>
                  <a:pt x="4665" y="2122"/>
                  <a:pt x="4657" y="2142"/>
                  <a:pt x="4642" y="2157"/>
                </a:cubicBezTo>
                <a:lnTo>
                  <a:pt x="4642" y="2157"/>
                </a:lnTo>
                <a:close/>
                <a:moveTo>
                  <a:pt x="1409" y="1551"/>
                </a:moveTo>
                <a:lnTo>
                  <a:pt x="1409" y="1551"/>
                </a:lnTo>
                <a:cubicBezTo>
                  <a:pt x="1362" y="1666"/>
                  <a:pt x="1333" y="1766"/>
                  <a:pt x="1316" y="1879"/>
                </a:cubicBezTo>
                <a:cubicBezTo>
                  <a:pt x="1315" y="1890"/>
                  <a:pt x="1283" y="2156"/>
                  <a:pt x="1319" y="2349"/>
                </a:cubicBezTo>
                <a:cubicBezTo>
                  <a:pt x="1341" y="2464"/>
                  <a:pt x="1367" y="2554"/>
                  <a:pt x="1406" y="2648"/>
                </a:cubicBezTo>
                <a:cubicBezTo>
                  <a:pt x="1400" y="2648"/>
                  <a:pt x="1393" y="2649"/>
                  <a:pt x="1387" y="2649"/>
                </a:cubicBezTo>
                <a:cubicBezTo>
                  <a:pt x="1074" y="2649"/>
                  <a:pt x="820" y="2395"/>
                  <a:pt x="820" y="2082"/>
                </a:cubicBezTo>
                <a:cubicBezTo>
                  <a:pt x="820" y="1769"/>
                  <a:pt x="1074" y="1515"/>
                  <a:pt x="1387" y="1515"/>
                </a:cubicBezTo>
                <a:cubicBezTo>
                  <a:pt x="1404" y="1515"/>
                  <a:pt x="1420" y="1518"/>
                  <a:pt x="1436" y="1519"/>
                </a:cubicBezTo>
                <a:cubicBezTo>
                  <a:pt x="1424" y="1527"/>
                  <a:pt x="1415" y="1538"/>
                  <a:pt x="1409" y="1551"/>
                </a:cubicBezTo>
                <a:lnTo>
                  <a:pt x="1409" y="1551"/>
                </a:lnTo>
                <a:close/>
                <a:moveTo>
                  <a:pt x="2290" y="2707"/>
                </a:moveTo>
                <a:lnTo>
                  <a:pt x="2290" y="2707"/>
                </a:lnTo>
                <a:lnTo>
                  <a:pt x="2372" y="2788"/>
                </a:lnTo>
                <a:cubicBezTo>
                  <a:pt x="2380" y="2796"/>
                  <a:pt x="2385" y="2808"/>
                  <a:pt x="2385" y="2821"/>
                </a:cubicBezTo>
                <a:cubicBezTo>
                  <a:pt x="2385" y="2833"/>
                  <a:pt x="2380" y="2845"/>
                  <a:pt x="2372" y="2854"/>
                </a:cubicBezTo>
                <a:lnTo>
                  <a:pt x="2174" y="3051"/>
                </a:lnTo>
                <a:cubicBezTo>
                  <a:pt x="2156" y="3069"/>
                  <a:pt x="2126" y="3069"/>
                  <a:pt x="2108" y="3051"/>
                </a:cubicBezTo>
                <a:lnTo>
                  <a:pt x="1979" y="2921"/>
                </a:lnTo>
                <a:cubicBezTo>
                  <a:pt x="1957" y="2899"/>
                  <a:pt x="1923" y="2895"/>
                  <a:pt x="1896" y="2912"/>
                </a:cubicBezTo>
                <a:cubicBezTo>
                  <a:pt x="1811" y="2964"/>
                  <a:pt x="1720" y="3002"/>
                  <a:pt x="1624" y="3026"/>
                </a:cubicBezTo>
                <a:cubicBezTo>
                  <a:pt x="1593" y="3034"/>
                  <a:pt x="1572" y="3062"/>
                  <a:pt x="1573" y="3093"/>
                </a:cubicBezTo>
                <a:lnTo>
                  <a:pt x="1573" y="3273"/>
                </a:lnTo>
                <a:cubicBezTo>
                  <a:pt x="1573" y="3298"/>
                  <a:pt x="1552" y="3319"/>
                  <a:pt x="1526" y="3319"/>
                </a:cubicBezTo>
                <a:lnTo>
                  <a:pt x="1247" y="3319"/>
                </a:lnTo>
                <a:cubicBezTo>
                  <a:pt x="1221" y="3319"/>
                  <a:pt x="1200" y="3299"/>
                  <a:pt x="1200" y="3273"/>
                </a:cubicBezTo>
                <a:lnTo>
                  <a:pt x="1200" y="3092"/>
                </a:lnTo>
                <a:cubicBezTo>
                  <a:pt x="1200" y="3061"/>
                  <a:pt x="1178" y="3034"/>
                  <a:pt x="1148" y="3027"/>
                </a:cubicBezTo>
                <a:cubicBezTo>
                  <a:pt x="1052" y="3003"/>
                  <a:pt x="960" y="2964"/>
                  <a:pt x="876" y="2913"/>
                </a:cubicBezTo>
                <a:cubicBezTo>
                  <a:pt x="850" y="2897"/>
                  <a:pt x="816" y="2901"/>
                  <a:pt x="794" y="2923"/>
                </a:cubicBezTo>
                <a:lnTo>
                  <a:pt x="665" y="3051"/>
                </a:lnTo>
                <a:cubicBezTo>
                  <a:pt x="647" y="3069"/>
                  <a:pt x="618" y="3069"/>
                  <a:pt x="599" y="3051"/>
                </a:cubicBezTo>
                <a:lnTo>
                  <a:pt x="402" y="2854"/>
                </a:lnTo>
                <a:cubicBezTo>
                  <a:pt x="384" y="2836"/>
                  <a:pt x="384" y="2806"/>
                  <a:pt x="402" y="2788"/>
                </a:cubicBezTo>
                <a:lnTo>
                  <a:pt x="532" y="2657"/>
                </a:lnTo>
                <a:cubicBezTo>
                  <a:pt x="554" y="2636"/>
                  <a:pt x="558" y="2602"/>
                  <a:pt x="542" y="2576"/>
                </a:cubicBezTo>
                <a:cubicBezTo>
                  <a:pt x="492" y="2491"/>
                  <a:pt x="455" y="2399"/>
                  <a:pt x="432" y="2304"/>
                </a:cubicBezTo>
                <a:cubicBezTo>
                  <a:pt x="431" y="2299"/>
                  <a:pt x="429" y="2294"/>
                  <a:pt x="427" y="2290"/>
                </a:cubicBezTo>
                <a:cubicBezTo>
                  <a:pt x="416" y="2267"/>
                  <a:pt x="392" y="2253"/>
                  <a:pt x="367" y="2253"/>
                </a:cubicBezTo>
                <a:lnTo>
                  <a:pt x="180" y="2253"/>
                </a:lnTo>
                <a:cubicBezTo>
                  <a:pt x="154" y="2253"/>
                  <a:pt x="134" y="2232"/>
                  <a:pt x="134" y="2206"/>
                </a:cubicBezTo>
                <a:lnTo>
                  <a:pt x="134" y="1927"/>
                </a:lnTo>
                <a:cubicBezTo>
                  <a:pt x="134" y="1901"/>
                  <a:pt x="154" y="1880"/>
                  <a:pt x="180" y="1880"/>
                </a:cubicBezTo>
                <a:lnTo>
                  <a:pt x="372" y="1880"/>
                </a:lnTo>
                <a:cubicBezTo>
                  <a:pt x="400" y="1880"/>
                  <a:pt x="426" y="1862"/>
                  <a:pt x="435" y="1835"/>
                </a:cubicBezTo>
                <a:cubicBezTo>
                  <a:pt x="436" y="1833"/>
                  <a:pt x="437" y="1830"/>
                  <a:pt x="437" y="1829"/>
                </a:cubicBezTo>
                <a:cubicBezTo>
                  <a:pt x="461" y="1736"/>
                  <a:pt x="499" y="1647"/>
                  <a:pt x="549" y="1565"/>
                </a:cubicBezTo>
                <a:cubicBezTo>
                  <a:pt x="565" y="1539"/>
                  <a:pt x="561" y="1506"/>
                  <a:pt x="541" y="1484"/>
                </a:cubicBezTo>
                <a:lnTo>
                  <a:pt x="402" y="1345"/>
                </a:lnTo>
                <a:cubicBezTo>
                  <a:pt x="384" y="1327"/>
                  <a:pt x="384" y="1297"/>
                  <a:pt x="402" y="1279"/>
                </a:cubicBezTo>
                <a:lnTo>
                  <a:pt x="599" y="1081"/>
                </a:lnTo>
                <a:cubicBezTo>
                  <a:pt x="617" y="1064"/>
                  <a:pt x="648" y="1064"/>
                  <a:pt x="665" y="1081"/>
                </a:cubicBezTo>
                <a:lnTo>
                  <a:pt x="811" y="1227"/>
                </a:lnTo>
                <a:cubicBezTo>
                  <a:pt x="837" y="1253"/>
                  <a:pt x="879" y="1253"/>
                  <a:pt x="905" y="1227"/>
                </a:cubicBezTo>
                <a:cubicBezTo>
                  <a:pt x="908" y="1225"/>
                  <a:pt x="908" y="1222"/>
                  <a:pt x="910" y="1220"/>
                </a:cubicBezTo>
                <a:cubicBezTo>
                  <a:pt x="985" y="1178"/>
                  <a:pt x="1065" y="1146"/>
                  <a:pt x="1148" y="1125"/>
                </a:cubicBezTo>
                <a:cubicBezTo>
                  <a:pt x="1158" y="1123"/>
                  <a:pt x="1167" y="1118"/>
                  <a:pt x="1175" y="1112"/>
                </a:cubicBezTo>
                <a:cubicBezTo>
                  <a:pt x="1191" y="1099"/>
                  <a:pt x="1200" y="1076"/>
                  <a:pt x="1200" y="1055"/>
                </a:cubicBezTo>
                <a:lnTo>
                  <a:pt x="1200" y="860"/>
                </a:lnTo>
                <a:cubicBezTo>
                  <a:pt x="1200" y="834"/>
                  <a:pt x="1221" y="813"/>
                  <a:pt x="1247" y="813"/>
                </a:cubicBezTo>
                <a:lnTo>
                  <a:pt x="1526" y="813"/>
                </a:lnTo>
                <a:cubicBezTo>
                  <a:pt x="1552" y="813"/>
                  <a:pt x="1573" y="835"/>
                  <a:pt x="1573" y="860"/>
                </a:cubicBezTo>
                <a:lnTo>
                  <a:pt x="1573" y="1058"/>
                </a:lnTo>
                <a:cubicBezTo>
                  <a:pt x="1573" y="1061"/>
                  <a:pt x="1574" y="1067"/>
                  <a:pt x="1574" y="1070"/>
                </a:cubicBezTo>
                <a:cubicBezTo>
                  <a:pt x="1578" y="1097"/>
                  <a:pt x="1598" y="1119"/>
                  <a:pt x="1624" y="1126"/>
                </a:cubicBezTo>
                <a:cubicBezTo>
                  <a:pt x="1716" y="1149"/>
                  <a:pt x="1803" y="1185"/>
                  <a:pt x="1885" y="1233"/>
                </a:cubicBezTo>
                <a:cubicBezTo>
                  <a:pt x="1912" y="1250"/>
                  <a:pt x="1946" y="1244"/>
                  <a:pt x="1968" y="1222"/>
                </a:cubicBezTo>
                <a:lnTo>
                  <a:pt x="2108" y="1081"/>
                </a:lnTo>
                <a:cubicBezTo>
                  <a:pt x="2126" y="1064"/>
                  <a:pt x="2157" y="1064"/>
                  <a:pt x="2174" y="1081"/>
                </a:cubicBezTo>
                <a:lnTo>
                  <a:pt x="2372" y="1279"/>
                </a:lnTo>
                <a:cubicBezTo>
                  <a:pt x="2389" y="1297"/>
                  <a:pt x="2389" y="1327"/>
                  <a:pt x="2372" y="1345"/>
                </a:cubicBezTo>
                <a:lnTo>
                  <a:pt x="2231" y="1483"/>
                </a:lnTo>
                <a:cubicBezTo>
                  <a:pt x="2224" y="1490"/>
                  <a:pt x="2219" y="1499"/>
                  <a:pt x="2216" y="1508"/>
                </a:cubicBezTo>
                <a:lnTo>
                  <a:pt x="1788" y="1508"/>
                </a:lnTo>
                <a:cubicBezTo>
                  <a:pt x="1670" y="1425"/>
                  <a:pt x="1532" y="1381"/>
                  <a:pt x="1387" y="1381"/>
                </a:cubicBezTo>
                <a:cubicBezTo>
                  <a:pt x="1000" y="1381"/>
                  <a:pt x="686" y="1695"/>
                  <a:pt x="686" y="2082"/>
                </a:cubicBezTo>
                <a:cubicBezTo>
                  <a:pt x="686" y="2469"/>
                  <a:pt x="1000" y="2783"/>
                  <a:pt x="1387" y="2783"/>
                </a:cubicBezTo>
                <a:cubicBezTo>
                  <a:pt x="1489" y="2783"/>
                  <a:pt x="1588" y="2761"/>
                  <a:pt x="1680" y="2719"/>
                </a:cubicBezTo>
                <a:cubicBezTo>
                  <a:pt x="1690" y="2714"/>
                  <a:pt x="1697" y="2708"/>
                  <a:pt x="1703" y="2700"/>
                </a:cubicBezTo>
                <a:lnTo>
                  <a:pt x="2286" y="2700"/>
                </a:lnTo>
                <a:cubicBezTo>
                  <a:pt x="2287" y="2703"/>
                  <a:pt x="2288" y="2705"/>
                  <a:pt x="2290" y="2707"/>
                </a:cubicBezTo>
                <a:lnTo>
                  <a:pt x="2290" y="2707"/>
                </a:lnTo>
                <a:close/>
                <a:moveTo>
                  <a:pt x="3625" y="1123"/>
                </a:moveTo>
                <a:lnTo>
                  <a:pt x="3625" y="1123"/>
                </a:lnTo>
                <a:cubicBezTo>
                  <a:pt x="3503" y="1277"/>
                  <a:pt x="3278" y="1303"/>
                  <a:pt x="3124" y="1181"/>
                </a:cubicBezTo>
                <a:cubicBezTo>
                  <a:pt x="2970" y="1059"/>
                  <a:pt x="2944" y="834"/>
                  <a:pt x="3066" y="680"/>
                </a:cubicBezTo>
                <a:cubicBezTo>
                  <a:pt x="3136" y="592"/>
                  <a:pt x="3241" y="545"/>
                  <a:pt x="3346" y="545"/>
                </a:cubicBezTo>
                <a:cubicBezTo>
                  <a:pt x="3423" y="545"/>
                  <a:pt x="3501" y="570"/>
                  <a:pt x="3567" y="622"/>
                </a:cubicBezTo>
                <a:cubicBezTo>
                  <a:pt x="3721" y="744"/>
                  <a:pt x="3747" y="969"/>
                  <a:pt x="3625" y="1123"/>
                </a:cubicBezTo>
                <a:lnTo>
                  <a:pt x="3625" y="1123"/>
                </a:lnTo>
                <a:close/>
                <a:moveTo>
                  <a:pt x="2781" y="1462"/>
                </a:moveTo>
                <a:lnTo>
                  <a:pt x="2781" y="1462"/>
                </a:lnTo>
                <a:cubicBezTo>
                  <a:pt x="2780" y="1456"/>
                  <a:pt x="2781" y="1450"/>
                  <a:pt x="2785" y="1445"/>
                </a:cubicBezTo>
                <a:lnTo>
                  <a:pt x="2860" y="1349"/>
                </a:lnTo>
                <a:cubicBezTo>
                  <a:pt x="2875" y="1331"/>
                  <a:pt x="2875" y="1305"/>
                  <a:pt x="2861" y="1287"/>
                </a:cubicBezTo>
                <a:cubicBezTo>
                  <a:pt x="2823" y="1238"/>
                  <a:pt x="2792" y="1184"/>
                  <a:pt x="2770" y="1126"/>
                </a:cubicBezTo>
                <a:cubicBezTo>
                  <a:pt x="2761" y="1104"/>
                  <a:pt x="2740" y="1092"/>
                  <a:pt x="2717" y="1094"/>
                </a:cubicBezTo>
                <a:lnTo>
                  <a:pt x="2598" y="1108"/>
                </a:lnTo>
                <a:cubicBezTo>
                  <a:pt x="2586" y="1110"/>
                  <a:pt x="2574" y="1101"/>
                  <a:pt x="2573" y="1088"/>
                </a:cubicBezTo>
                <a:lnTo>
                  <a:pt x="2552" y="910"/>
                </a:lnTo>
                <a:cubicBezTo>
                  <a:pt x="2551" y="903"/>
                  <a:pt x="2555" y="897"/>
                  <a:pt x="2557" y="894"/>
                </a:cubicBezTo>
                <a:cubicBezTo>
                  <a:pt x="2559" y="891"/>
                  <a:pt x="2564" y="886"/>
                  <a:pt x="2572" y="885"/>
                </a:cubicBezTo>
                <a:lnTo>
                  <a:pt x="2689" y="872"/>
                </a:lnTo>
                <a:cubicBezTo>
                  <a:pt x="2712" y="870"/>
                  <a:pt x="2730" y="851"/>
                  <a:pt x="2733" y="828"/>
                </a:cubicBezTo>
                <a:cubicBezTo>
                  <a:pt x="2740" y="765"/>
                  <a:pt x="2757" y="705"/>
                  <a:pt x="2783" y="648"/>
                </a:cubicBezTo>
                <a:cubicBezTo>
                  <a:pt x="2793" y="627"/>
                  <a:pt x="2786" y="602"/>
                  <a:pt x="2768" y="587"/>
                </a:cubicBezTo>
                <a:lnTo>
                  <a:pt x="2677" y="515"/>
                </a:lnTo>
                <a:cubicBezTo>
                  <a:pt x="2667" y="508"/>
                  <a:pt x="2666" y="493"/>
                  <a:pt x="2673" y="483"/>
                </a:cubicBezTo>
                <a:lnTo>
                  <a:pt x="2785" y="343"/>
                </a:lnTo>
                <a:cubicBezTo>
                  <a:pt x="2790" y="337"/>
                  <a:pt x="2796" y="335"/>
                  <a:pt x="2800" y="335"/>
                </a:cubicBezTo>
                <a:cubicBezTo>
                  <a:pt x="2803" y="334"/>
                  <a:pt x="2810" y="334"/>
                  <a:pt x="2816" y="339"/>
                </a:cubicBezTo>
                <a:lnTo>
                  <a:pt x="2907" y="411"/>
                </a:lnTo>
                <a:cubicBezTo>
                  <a:pt x="2925" y="426"/>
                  <a:pt x="2952" y="425"/>
                  <a:pt x="2970" y="411"/>
                </a:cubicBezTo>
                <a:cubicBezTo>
                  <a:pt x="3020" y="373"/>
                  <a:pt x="3075" y="342"/>
                  <a:pt x="3134" y="321"/>
                </a:cubicBezTo>
                <a:cubicBezTo>
                  <a:pt x="3155" y="313"/>
                  <a:pt x="3169" y="291"/>
                  <a:pt x="3166" y="268"/>
                </a:cubicBezTo>
                <a:lnTo>
                  <a:pt x="3153" y="152"/>
                </a:lnTo>
                <a:cubicBezTo>
                  <a:pt x="3151" y="140"/>
                  <a:pt x="3160" y="128"/>
                  <a:pt x="3173" y="127"/>
                </a:cubicBezTo>
                <a:lnTo>
                  <a:pt x="3350" y="106"/>
                </a:lnTo>
                <a:cubicBezTo>
                  <a:pt x="3362" y="106"/>
                  <a:pt x="3374" y="114"/>
                  <a:pt x="3376" y="126"/>
                </a:cubicBezTo>
                <a:lnTo>
                  <a:pt x="3389" y="243"/>
                </a:lnTo>
                <a:cubicBezTo>
                  <a:pt x="3392" y="266"/>
                  <a:pt x="3410" y="284"/>
                  <a:pt x="3433" y="287"/>
                </a:cubicBezTo>
                <a:cubicBezTo>
                  <a:pt x="3495" y="296"/>
                  <a:pt x="3555" y="313"/>
                  <a:pt x="3611" y="339"/>
                </a:cubicBezTo>
                <a:cubicBezTo>
                  <a:pt x="3632" y="349"/>
                  <a:pt x="3657" y="343"/>
                  <a:pt x="3672" y="325"/>
                </a:cubicBezTo>
                <a:lnTo>
                  <a:pt x="3746" y="231"/>
                </a:lnTo>
                <a:cubicBezTo>
                  <a:pt x="3751" y="225"/>
                  <a:pt x="3758" y="223"/>
                  <a:pt x="3761" y="223"/>
                </a:cubicBezTo>
                <a:cubicBezTo>
                  <a:pt x="3765" y="223"/>
                  <a:pt x="3771" y="223"/>
                  <a:pt x="3778" y="227"/>
                </a:cubicBezTo>
                <a:lnTo>
                  <a:pt x="3918" y="339"/>
                </a:lnTo>
                <a:cubicBezTo>
                  <a:pt x="3924" y="344"/>
                  <a:pt x="3926" y="350"/>
                  <a:pt x="3927" y="354"/>
                </a:cubicBezTo>
                <a:cubicBezTo>
                  <a:pt x="3927" y="357"/>
                  <a:pt x="3927" y="364"/>
                  <a:pt x="3922" y="370"/>
                </a:cubicBezTo>
                <a:lnTo>
                  <a:pt x="3846" y="467"/>
                </a:lnTo>
                <a:cubicBezTo>
                  <a:pt x="3833" y="483"/>
                  <a:pt x="3831" y="505"/>
                  <a:pt x="3842" y="523"/>
                </a:cubicBezTo>
                <a:cubicBezTo>
                  <a:pt x="3843" y="525"/>
                  <a:pt x="3844" y="527"/>
                  <a:pt x="3845" y="529"/>
                </a:cubicBezTo>
                <a:cubicBezTo>
                  <a:pt x="3882" y="578"/>
                  <a:pt x="3911" y="631"/>
                  <a:pt x="3932" y="688"/>
                </a:cubicBezTo>
                <a:cubicBezTo>
                  <a:pt x="3940" y="710"/>
                  <a:pt x="3967" y="723"/>
                  <a:pt x="3990" y="721"/>
                </a:cubicBezTo>
                <a:lnTo>
                  <a:pt x="4109" y="707"/>
                </a:lnTo>
                <a:cubicBezTo>
                  <a:pt x="4122" y="705"/>
                  <a:pt x="4133" y="714"/>
                  <a:pt x="4134" y="727"/>
                </a:cubicBezTo>
                <a:lnTo>
                  <a:pt x="4155" y="905"/>
                </a:lnTo>
                <a:cubicBezTo>
                  <a:pt x="4156" y="913"/>
                  <a:pt x="4152" y="918"/>
                  <a:pt x="4150" y="921"/>
                </a:cubicBezTo>
                <a:cubicBezTo>
                  <a:pt x="4148" y="924"/>
                  <a:pt x="4143" y="929"/>
                  <a:pt x="4135" y="930"/>
                </a:cubicBezTo>
                <a:lnTo>
                  <a:pt x="4004" y="945"/>
                </a:lnTo>
                <a:cubicBezTo>
                  <a:pt x="3977" y="948"/>
                  <a:pt x="3957" y="973"/>
                  <a:pt x="3960" y="1001"/>
                </a:cubicBezTo>
                <a:cubicBezTo>
                  <a:pt x="3960" y="1002"/>
                  <a:pt x="3961" y="1003"/>
                  <a:pt x="3961" y="1004"/>
                </a:cubicBezTo>
                <a:cubicBezTo>
                  <a:pt x="3954" y="1050"/>
                  <a:pt x="3941" y="1094"/>
                  <a:pt x="3924" y="1136"/>
                </a:cubicBezTo>
                <a:lnTo>
                  <a:pt x="3889" y="1101"/>
                </a:lnTo>
                <a:cubicBezTo>
                  <a:pt x="3859" y="1071"/>
                  <a:pt x="3821" y="1051"/>
                  <a:pt x="3779" y="1043"/>
                </a:cubicBezTo>
                <a:cubicBezTo>
                  <a:pt x="3837" y="866"/>
                  <a:pt x="3783" y="665"/>
                  <a:pt x="3629" y="543"/>
                </a:cubicBezTo>
                <a:cubicBezTo>
                  <a:pt x="3432" y="387"/>
                  <a:pt x="3144" y="420"/>
                  <a:pt x="2987" y="618"/>
                </a:cubicBezTo>
                <a:cubicBezTo>
                  <a:pt x="2912" y="714"/>
                  <a:pt x="2878" y="833"/>
                  <a:pt x="2892" y="954"/>
                </a:cubicBezTo>
                <a:cubicBezTo>
                  <a:pt x="2906" y="1075"/>
                  <a:pt x="2966" y="1184"/>
                  <a:pt x="3062" y="1260"/>
                </a:cubicBezTo>
                <a:cubicBezTo>
                  <a:pt x="3146" y="1326"/>
                  <a:pt x="3246" y="1358"/>
                  <a:pt x="3345" y="1358"/>
                </a:cubicBezTo>
                <a:cubicBezTo>
                  <a:pt x="3464" y="1358"/>
                  <a:pt x="3583" y="1311"/>
                  <a:pt x="3671" y="1222"/>
                </a:cubicBezTo>
                <a:lnTo>
                  <a:pt x="3671" y="1508"/>
                </a:lnTo>
                <a:lnTo>
                  <a:pt x="2813" y="1508"/>
                </a:lnTo>
                <a:lnTo>
                  <a:pt x="2781" y="1462"/>
                </a:lnTo>
                <a:lnTo>
                  <a:pt x="2781" y="1462"/>
                </a:lnTo>
                <a:close/>
                <a:moveTo>
                  <a:pt x="4737" y="1949"/>
                </a:moveTo>
                <a:lnTo>
                  <a:pt x="4737" y="1949"/>
                </a:lnTo>
                <a:lnTo>
                  <a:pt x="4000" y="1212"/>
                </a:lnTo>
                <a:cubicBezTo>
                  <a:pt x="4002" y="1209"/>
                  <a:pt x="4005" y="1205"/>
                  <a:pt x="4007" y="1201"/>
                </a:cubicBezTo>
                <a:cubicBezTo>
                  <a:pt x="4030" y="1150"/>
                  <a:pt x="4045" y="1096"/>
                  <a:pt x="4056" y="1040"/>
                </a:cubicBezTo>
                <a:lnTo>
                  <a:pt x="4147" y="1030"/>
                </a:lnTo>
                <a:cubicBezTo>
                  <a:pt x="4179" y="1026"/>
                  <a:pt x="4209" y="1010"/>
                  <a:pt x="4229" y="984"/>
                </a:cubicBezTo>
                <a:cubicBezTo>
                  <a:pt x="4249" y="958"/>
                  <a:pt x="4259" y="926"/>
                  <a:pt x="4255" y="893"/>
                </a:cubicBezTo>
                <a:lnTo>
                  <a:pt x="4234" y="715"/>
                </a:lnTo>
                <a:cubicBezTo>
                  <a:pt x="4226" y="648"/>
                  <a:pt x="4165" y="600"/>
                  <a:pt x="4098" y="607"/>
                </a:cubicBezTo>
                <a:lnTo>
                  <a:pt x="4012" y="617"/>
                </a:lnTo>
                <a:cubicBezTo>
                  <a:pt x="3994" y="575"/>
                  <a:pt x="3972" y="535"/>
                  <a:pt x="3948" y="500"/>
                </a:cubicBezTo>
                <a:lnTo>
                  <a:pt x="4001" y="433"/>
                </a:lnTo>
                <a:cubicBezTo>
                  <a:pt x="4021" y="407"/>
                  <a:pt x="4030" y="375"/>
                  <a:pt x="4026" y="342"/>
                </a:cubicBezTo>
                <a:cubicBezTo>
                  <a:pt x="4023" y="310"/>
                  <a:pt x="4006" y="280"/>
                  <a:pt x="3981" y="260"/>
                </a:cubicBezTo>
                <a:lnTo>
                  <a:pt x="3840" y="149"/>
                </a:lnTo>
                <a:cubicBezTo>
                  <a:pt x="3814" y="128"/>
                  <a:pt x="3782" y="119"/>
                  <a:pt x="3749" y="123"/>
                </a:cubicBezTo>
                <a:cubicBezTo>
                  <a:pt x="3717" y="127"/>
                  <a:pt x="3687" y="143"/>
                  <a:pt x="3667" y="169"/>
                </a:cubicBezTo>
                <a:lnTo>
                  <a:pt x="3617" y="232"/>
                </a:lnTo>
                <a:cubicBezTo>
                  <a:pt x="3574" y="216"/>
                  <a:pt x="3530" y="203"/>
                  <a:pt x="3485" y="194"/>
                </a:cubicBezTo>
                <a:lnTo>
                  <a:pt x="3475" y="114"/>
                </a:lnTo>
                <a:cubicBezTo>
                  <a:pt x="3468" y="47"/>
                  <a:pt x="3406" y="0"/>
                  <a:pt x="3339" y="7"/>
                </a:cubicBezTo>
                <a:lnTo>
                  <a:pt x="3161" y="27"/>
                </a:lnTo>
                <a:cubicBezTo>
                  <a:pt x="3128" y="31"/>
                  <a:pt x="3099" y="47"/>
                  <a:pt x="3079" y="73"/>
                </a:cubicBezTo>
                <a:cubicBezTo>
                  <a:pt x="3058" y="99"/>
                  <a:pt x="3049" y="131"/>
                  <a:pt x="3053" y="163"/>
                </a:cubicBezTo>
                <a:lnTo>
                  <a:pt x="3062" y="241"/>
                </a:lnTo>
                <a:cubicBezTo>
                  <a:pt x="3019" y="259"/>
                  <a:pt x="2979" y="282"/>
                  <a:pt x="2940" y="309"/>
                </a:cubicBezTo>
                <a:lnTo>
                  <a:pt x="2879" y="260"/>
                </a:lnTo>
                <a:cubicBezTo>
                  <a:pt x="2853" y="240"/>
                  <a:pt x="2821" y="231"/>
                  <a:pt x="2788" y="235"/>
                </a:cubicBezTo>
                <a:cubicBezTo>
                  <a:pt x="2755" y="238"/>
                  <a:pt x="2726" y="255"/>
                  <a:pt x="2706" y="280"/>
                </a:cubicBezTo>
                <a:lnTo>
                  <a:pt x="2595" y="421"/>
                </a:lnTo>
                <a:cubicBezTo>
                  <a:pt x="2552" y="474"/>
                  <a:pt x="2561" y="552"/>
                  <a:pt x="2615" y="594"/>
                </a:cubicBezTo>
                <a:lnTo>
                  <a:pt x="2676" y="643"/>
                </a:lnTo>
                <a:cubicBezTo>
                  <a:pt x="2659" y="686"/>
                  <a:pt x="2647" y="731"/>
                  <a:pt x="2639" y="777"/>
                </a:cubicBezTo>
                <a:lnTo>
                  <a:pt x="2560" y="786"/>
                </a:lnTo>
                <a:cubicBezTo>
                  <a:pt x="2528" y="789"/>
                  <a:pt x="2498" y="806"/>
                  <a:pt x="2478" y="832"/>
                </a:cubicBezTo>
                <a:cubicBezTo>
                  <a:pt x="2457" y="857"/>
                  <a:pt x="2448" y="890"/>
                  <a:pt x="2452" y="922"/>
                </a:cubicBezTo>
                <a:lnTo>
                  <a:pt x="2473" y="1100"/>
                </a:lnTo>
                <a:cubicBezTo>
                  <a:pt x="2481" y="1168"/>
                  <a:pt x="2542" y="1216"/>
                  <a:pt x="2609" y="1208"/>
                </a:cubicBezTo>
                <a:lnTo>
                  <a:pt x="2691" y="1198"/>
                </a:lnTo>
                <a:cubicBezTo>
                  <a:pt x="2710" y="1240"/>
                  <a:pt x="2732" y="1280"/>
                  <a:pt x="2758" y="1317"/>
                </a:cubicBezTo>
                <a:lnTo>
                  <a:pt x="2706" y="1382"/>
                </a:lnTo>
                <a:cubicBezTo>
                  <a:pt x="2680" y="1416"/>
                  <a:pt x="2673" y="1462"/>
                  <a:pt x="2688" y="1502"/>
                </a:cubicBezTo>
                <a:cubicBezTo>
                  <a:pt x="2688" y="1504"/>
                  <a:pt x="2690" y="1506"/>
                  <a:pt x="2691" y="1508"/>
                </a:cubicBezTo>
                <a:lnTo>
                  <a:pt x="2397" y="1508"/>
                </a:lnTo>
                <a:lnTo>
                  <a:pt x="2466" y="1440"/>
                </a:lnTo>
                <a:cubicBezTo>
                  <a:pt x="2537" y="1369"/>
                  <a:pt x="2537" y="1255"/>
                  <a:pt x="2466" y="1184"/>
                </a:cubicBezTo>
                <a:lnTo>
                  <a:pt x="2269" y="987"/>
                </a:lnTo>
                <a:cubicBezTo>
                  <a:pt x="2198" y="916"/>
                  <a:pt x="2084" y="916"/>
                  <a:pt x="2013" y="987"/>
                </a:cubicBezTo>
                <a:lnTo>
                  <a:pt x="1908" y="1092"/>
                </a:lnTo>
                <a:cubicBezTo>
                  <a:pt x="1843" y="1058"/>
                  <a:pt x="1776" y="1031"/>
                  <a:pt x="1707" y="1010"/>
                </a:cubicBezTo>
                <a:lnTo>
                  <a:pt x="1707" y="860"/>
                </a:lnTo>
                <a:cubicBezTo>
                  <a:pt x="1707" y="760"/>
                  <a:pt x="1626" y="679"/>
                  <a:pt x="1526" y="679"/>
                </a:cubicBezTo>
                <a:lnTo>
                  <a:pt x="1247" y="679"/>
                </a:lnTo>
                <a:cubicBezTo>
                  <a:pt x="1147" y="679"/>
                  <a:pt x="1066" y="760"/>
                  <a:pt x="1066" y="860"/>
                </a:cubicBezTo>
                <a:lnTo>
                  <a:pt x="1066" y="1009"/>
                </a:lnTo>
                <a:cubicBezTo>
                  <a:pt x="997" y="1029"/>
                  <a:pt x="929" y="1057"/>
                  <a:pt x="865" y="1091"/>
                </a:cubicBezTo>
                <a:lnTo>
                  <a:pt x="760" y="987"/>
                </a:lnTo>
                <a:cubicBezTo>
                  <a:pt x="692" y="919"/>
                  <a:pt x="573" y="919"/>
                  <a:pt x="505" y="987"/>
                </a:cubicBezTo>
                <a:lnTo>
                  <a:pt x="307" y="1184"/>
                </a:lnTo>
                <a:cubicBezTo>
                  <a:pt x="273" y="1218"/>
                  <a:pt x="254" y="1264"/>
                  <a:pt x="254" y="1312"/>
                </a:cubicBezTo>
                <a:cubicBezTo>
                  <a:pt x="254" y="1360"/>
                  <a:pt x="273" y="1406"/>
                  <a:pt x="307" y="1440"/>
                </a:cubicBezTo>
                <a:lnTo>
                  <a:pt x="408" y="1541"/>
                </a:lnTo>
                <a:cubicBezTo>
                  <a:pt x="372" y="1607"/>
                  <a:pt x="343" y="1676"/>
                  <a:pt x="321" y="1746"/>
                </a:cubicBezTo>
                <a:lnTo>
                  <a:pt x="180" y="1746"/>
                </a:lnTo>
                <a:cubicBezTo>
                  <a:pt x="81" y="1746"/>
                  <a:pt x="0" y="1827"/>
                  <a:pt x="0" y="1927"/>
                </a:cubicBezTo>
                <a:lnTo>
                  <a:pt x="0" y="2206"/>
                </a:lnTo>
                <a:cubicBezTo>
                  <a:pt x="0" y="2306"/>
                  <a:pt x="81" y="2387"/>
                  <a:pt x="180" y="2387"/>
                </a:cubicBezTo>
                <a:lnTo>
                  <a:pt x="315" y="2387"/>
                </a:lnTo>
                <a:cubicBezTo>
                  <a:pt x="337" y="2460"/>
                  <a:pt x="365" y="2531"/>
                  <a:pt x="401" y="2598"/>
                </a:cubicBezTo>
                <a:lnTo>
                  <a:pt x="307" y="2693"/>
                </a:lnTo>
                <a:cubicBezTo>
                  <a:pt x="237" y="2763"/>
                  <a:pt x="237" y="2878"/>
                  <a:pt x="307" y="2948"/>
                </a:cubicBezTo>
                <a:lnTo>
                  <a:pt x="505" y="3146"/>
                </a:lnTo>
                <a:cubicBezTo>
                  <a:pt x="573" y="3214"/>
                  <a:pt x="692" y="3214"/>
                  <a:pt x="760" y="3146"/>
                </a:cubicBezTo>
                <a:lnTo>
                  <a:pt x="852" y="3054"/>
                </a:lnTo>
                <a:cubicBezTo>
                  <a:pt x="920" y="3091"/>
                  <a:pt x="991" y="3121"/>
                  <a:pt x="1066" y="3143"/>
                </a:cubicBezTo>
                <a:lnTo>
                  <a:pt x="1066" y="3273"/>
                </a:lnTo>
                <a:cubicBezTo>
                  <a:pt x="1066" y="3372"/>
                  <a:pt x="1147" y="3454"/>
                  <a:pt x="1247" y="3454"/>
                </a:cubicBezTo>
                <a:lnTo>
                  <a:pt x="1526" y="3454"/>
                </a:lnTo>
                <a:cubicBezTo>
                  <a:pt x="1626" y="3454"/>
                  <a:pt x="1707" y="3372"/>
                  <a:pt x="1707" y="3273"/>
                </a:cubicBezTo>
                <a:lnTo>
                  <a:pt x="1707" y="3142"/>
                </a:lnTo>
                <a:cubicBezTo>
                  <a:pt x="1781" y="3120"/>
                  <a:pt x="1852" y="3090"/>
                  <a:pt x="1920" y="3053"/>
                </a:cubicBezTo>
                <a:lnTo>
                  <a:pt x="2013" y="3146"/>
                </a:lnTo>
                <a:cubicBezTo>
                  <a:pt x="2081" y="3214"/>
                  <a:pt x="2201" y="3214"/>
                  <a:pt x="2269" y="3146"/>
                </a:cubicBezTo>
                <a:lnTo>
                  <a:pt x="2466" y="2948"/>
                </a:lnTo>
                <a:cubicBezTo>
                  <a:pt x="2534" y="2880"/>
                  <a:pt x="2536" y="2771"/>
                  <a:pt x="2472" y="2700"/>
                </a:cubicBezTo>
                <a:lnTo>
                  <a:pt x="3671" y="2700"/>
                </a:lnTo>
                <a:lnTo>
                  <a:pt x="3671" y="3095"/>
                </a:lnTo>
                <a:cubicBezTo>
                  <a:pt x="3671" y="3132"/>
                  <a:pt x="3701" y="3162"/>
                  <a:pt x="3738" y="3162"/>
                </a:cubicBezTo>
                <a:cubicBezTo>
                  <a:pt x="3795" y="3162"/>
                  <a:pt x="3849" y="3140"/>
                  <a:pt x="3889" y="3100"/>
                </a:cubicBezTo>
                <a:lnTo>
                  <a:pt x="4737" y="2251"/>
                </a:lnTo>
                <a:cubicBezTo>
                  <a:pt x="4820" y="2168"/>
                  <a:pt x="4820" y="2033"/>
                  <a:pt x="4737" y="1949"/>
                </a:cubicBezTo>
                <a:close/>
              </a:path>
            </a:pathLst>
          </a:custGeom>
          <a:solidFill>
            <a:srgbClr val="852095"/>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8575A"/>
              </a:solidFill>
            </a:endParaRPr>
          </a:p>
        </p:txBody>
      </p:sp>
    </p:spTree>
    <p:extLst>
      <p:ext uri="{BB962C8B-B14F-4D97-AF65-F5344CB8AC3E}">
        <p14:creationId xmlns:p14="http://schemas.microsoft.com/office/powerpoint/2010/main" val="3310992271"/>
      </p:ext>
    </p:extLst>
  </p:cSld>
  <p:clrMapOvr>
    <a:masterClrMapping/>
  </p:clrMapOvr>
  <mc:AlternateContent xmlns:mc="http://schemas.openxmlformats.org/markup-compatibility/2006" xmlns:p14="http://schemas.microsoft.com/office/powerpoint/2010/main">
    <mc:Choice Requires="p14">
      <p:transition spd="med" p14:dur="700" advTm="26839">
        <p:fade/>
      </p:transition>
    </mc:Choice>
    <mc:Fallback xmlns="">
      <p:transition spd="med" advTm="26839">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A708001B-7C69-E1F0-C557-78F7DA11082F}"/>
              </a:ext>
            </a:extLst>
          </p:cNvPr>
          <p:cNvSpPr>
            <a:spLocks noGrp="1"/>
          </p:cNvSpPr>
          <p:nvPr>
            <p:ph type="title"/>
          </p:nvPr>
        </p:nvSpPr>
        <p:spPr/>
        <p:txBody>
          <a:bodyPr/>
          <a:lstStyle/>
          <a:p>
            <a:r>
              <a:rPr lang="en-US"/>
              <a:t>Deploy Insights</a:t>
            </a:r>
          </a:p>
        </p:txBody>
      </p:sp>
      <p:pic>
        <p:nvPicPr>
          <p:cNvPr id="4" name="Graphic 3">
            <a:extLst>
              <a:ext uri="{FF2B5EF4-FFF2-40B4-BE49-F238E27FC236}">
                <a16:creationId xmlns:a16="http://schemas.microsoft.com/office/drawing/2014/main" id="{D30D40C8-51A9-19E8-B0FB-D7EF5365E09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42710" y="1334367"/>
            <a:ext cx="7685420" cy="2474764"/>
          </a:xfrm>
          <a:prstGeom prst="rect">
            <a:avLst/>
          </a:prstGeom>
        </p:spPr>
      </p:pic>
      <p:sp>
        <p:nvSpPr>
          <p:cNvPr id="8" name="TextBox 7">
            <a:extLst>
              <a:ext uri="{FF2B5EF4-FFF2-40B4-BE49-F238E27FC236}">
                <a16:creationId xmlns:a16="http://schemas.microsoft.com/office/drawing/2014/main" id="{2558BC3D-A843-8D5A-12A6-6537D33F5D1A}"/>
              </a:ext>
            </a:extLst>
          </p:cNvPr>
          <p:cNvSpPr txBox="1"/>
          <p:nvPr/>
        </p:nvSpPr>
        <p:spPr>
          <a:xfrm>
            <a:off x="5079117" y="1220726"/>
            <a:ext cx="3108413" cy="800219"/>
          </a:xfrm>
          <a:prstGeom prst="rect">
            <a:avLst/>
          </a:prstGeom>
          <a:noFill/>
        </p:spPr>
        <p:txBody>
          <a:bodyPr wrap="square" lIns="91440" tIns="45720" rIns="91440" bIns="45720" rtlCol="0" anchor="t">
            <a:spAutoFit/>
          </a:bodyPr>
          <a:lstStyle/>
          <a:p>
            <a:pPr>
              <a:defRPr/>
            </a:pPr>
            <a:r>
              <a:rPr lang="en-US">
                <a:solidFill>
                  <a:schemeClr val="tx1">
                    <a:lumMod val="65000"/>
                    <a:lumOff val="35000"/>
                  </a:schemeClr>
                </a:solidFill>
                <a:latin typeface="+mj-lt"/>
              </a:rPr>
              <a:t>Automate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lumMod val="65000"/>
                    <a:lumOff val="35000"/>
                  </a:schemeClr>
                </a:solidFill>
                <a:effectLst/>
                <a:uLnTx/>
                <a:uFillTx/>
              </a:rPr>
              <a:t>Automate manual tasks for feature engineering and model tuning</a:t>
            </a:r>
          </a:p>
        </p:txBody>
      </p:sp>
      <p:sp>
        <p:nvSpPr>
          <p:cNvPr id="14" name="TextBox 13">
            <a:extLst>
              <a:ext uri="{FF2B5EF4-FFF2-40B4-BE49-F238E27FC236}">
                <a16:creationId xmlns:a16="http://schemas.microsoft.com/office/drawing/2014/main" id="{FBF90D8A-6C45-2402-6352-2D1A30C03026}"/>
              </a:ext>
            </a:extLst>
          </p:cNvPr>
          <p:cNvSpPr txBox="1"/>
          <p:nvPr/>
        </p:nvSpPr>
        <p:spPr>
          <a:xfrm>
            <a:off x="5026462" y="2173087"/>
            <a:ext cx="4117540" cy="800219"/>
          </a:xfrm>
          <a:prstGeom prst="rect">
            <a:avLst/>
          </a:prstGeom>
          <a:noFill/>
        </p:spPr>
        <p:txBody>
          <a:bodyPr wrap="square" lIns="91440" tIns="45720" rIns="91440" bIns="45720" rtlCol="0" anchor="t">
            <a:spAutoFit/>
          </a:bodyPr>
          <a:lstStyle/>
          <a:p>
            <a:pPr>
              <a:defRPr/>
            </a:pPr>
            <a:r>
              <a:rPr lang="en-US">
                <a:solidFill>
                  <a:schemeClr val="tx1">
                    <a:lumMod val="65000"/>
                    <a:lumOff val="35000"/>
                  </a:schemeClr>
                </a:solidFill>
                <a:latin typeface="+mj-lt"/>
              </a:rPr>
              <a:t>Monitor</a:t>
            </a:r>
            <a:endParaRPr kumimoji="0" lang="en-US" sz="1800" i="0" u="none" strike="noStrike" kern="1200" cap="none" spc="0" normalizeH="0" baseline="0" noProof="0">
              <a:ln>
                <a:noFill/>
              </a:ln>
              <a:solidFill>
                <a:schemeClr val="tx1">
                  <a:lumMod val="65000"/>
                  <a:lumOff val="35000"/>
                </a:schemeClr>
              </a:solidFill>
              <a:effectLst/>
              <a:uLnTx/>
              <a:uFillTx/>
              <a:latin typeface="+mj-lt"/>
            </a:endParaRPr>
          </a:p>
          <a:p>
            <a:pPr>
              <a:defRPr/>
            </a:pPr>
            <a:r>
              <a:rPr lang="en-US" sz="1400">
                <a:solidFill>
                  <a:schemeClr val="tx1">
                    <a:lumMod val="65000"/>
                    <a:lumOff val="35000"/>
                  </a:schemeClr>
                </a:solidFill>
              </a:rPr>
              <a:t>Monitor model's inputs, output and performance over time, leveraging built-in alerts</a:t>
            </a:r>
          </a:p>
        </p:txBody>
      </p:sp>
      <p:sp>
        <p:nvSpPr>
          <p:cNvPr id="15" name="Oval 14">
            <a:extLst>
              <a:ext uri="{FF2B5EF4-FFF2-40B4-BE49-F238E27FC236}">
                <a16:creationId xmlns:a16="http://schemas.microsoft.com/office/drawing/2014/main" id="{76921B57-A89F-3DCB-D508-EDAFA954C439}"/>
              </a:ext>
            </a:extLst>
          </p:cNvPr>
          <p:cNvSpPr/>
          <p:nvPr/>
        </p:nvSpPr>
        <p:spPr>
          <a:xfrm>
            <a:off x="4274988" y="1311294"/>
            <a:ext cx="678202" cy="678202"/>
          </a:xfrm>
          <a:prstGeom prst="ellipse">
            <a:avLst/>
          </a:prstGeom>
          <a:noFill/>
          <a:ln w="19050" cap="flat" cmpd="sng" algn="ctr">
            <a:solidFill>
              <a:srgbClr val="CE3B8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75A"/>
              </a:solidFill>
              <a:effectLst/>
              <a:uLnTx/>
              <a:uFillTx/>
              <a:ea typeface="+mn-ea"/>
              <a:cs typeface="+mn-cs"/>
            </a:endParaRPr>
          </a:p>
        </p:txBody>
      </p:sp>
      <p:sp>
        <p:nvSpPr>
          <p:cNvPr id="16" name="Oval 15">
            <a:extLst>
              <a:ext uri="{FF2B5EF4-FFF2-40B4-BE49-F238E27FC236}">
                <a16:creationId xmlns:a16="http://schemas.microsoft.com/office/drawing/2014/main" id="{A25CA230-66F1-0600-D42D-D22FAD72E04F}"/>
              </a:ext>
            </a:extLst>
          </p:cNvPr>
          <p:cNvSpPr/>
          <p:nvPr/>
        </p:nvSpPr>
        <p:spPr>
          <a:xfrm>
            <a:off x="4274988" y="3134769"/>
            <a:ext cx="678202" cy="678202"/>
          </a:xfrm>
          <a:prstGeom prst="ellipse">
            <a:avLst/>
          </a:prstGeom>
          <a:noFill/>
          <a:ln w="19050" cap="flat" cmpd="sng" algn="ctr">
            <a:solidFill>
              <a:srgbClr val="CE3B8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75A"/>
              </a:solidFill>
              <a:effectLst/>
              <a:uLnTx/>
              <a:uFillTx/>
              <a:ea typeface="+mn-ea"/>
              <a:cs typeface="+mn-cs"/>
            </a:endParaRPr>
          </a:p>
        </p:txBody>
      </p:sp>
      <p:sp>
        <p:nvSpPr>
          <p:cNvPr id="17" name="Oval 16">
            <a:extLst>
              <a:ext uri="{FF2B5EF4-FFF2-40B4-BE49-F238E27FC236}">
                <a16:creationId xmlns:a16="http://schemas.microsoft.com/office/drawing/2014/main" id="{33141C9D-BB61-35E8-BA92-D9F465D35F77}"/>
              </a:ext>
            </a:extLst>
          </p:cNvPr>
          <p:cNvSpPr/>
          <p:nvPr/>
        </p:nvSpPr>
        <p:spPr>
          <a:xfrm>
            <a:off x="4274988" y="2250107"/>
            <a:ext cx="678202" cy="678202"/>
          </a:xfrm>
          <a:prstGeom prst="ellipse">
            <a:avLst/>
          </a:prstGeom>
          <a:noFill/>
          <a:ln w="19050" cap="flat" cmpd="sng" algn="ctr">
            <a:solidFill>
              <a:srgbClr val="CE3B8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8575A"/>
              </a:solidFill>
              <a:effectLst/>
              <a:uLnTx/>
              <a:uFillTx/>
              <a:ea typeface="+mn-ea"/>
              <a:cs typeface="+mn-cs"/>
            </a:endParaRPr>
          </a:p>
        </p:txBody>
      </p:sp>
      <p:sp>
        <p:nvSpPr>
          <p:cNvPr id="18" name="Freeform 35">
            <a:extLst>
              <a:ext uri="{FF2B5EF4-FFF2-40B4-BE49-F238E27FC236}">
                <a16:creationId xmlns:a16="http://schemas.microsoft.com/office/drawing/2014/main" id="{5F838E62-51E9-1A93-B42B-38C9F1EFF512}"/>
              </a:ext>
            </a:extLst>
          </p:cNvPr>
          <p:cNvSpPr>
            <a:spLocks noChangeAspect="1" noEditPoints="1"/>
          </p:cNvSpPr>
          <p:nvPr/>
        </p:nvSpPr>
        <p:spPr bwMode="auto">
          <a:xfrm>
            <a:off x="4363559" y="1394225"/>
            <a:ext cx="505134" cy="505134"/>
          </a:xfrm>
          <a:custGeom>
            <a:avLst/>
            <a:gdLst>
              <a:gd name="T0" fmla="*/ 4531 w 4799"/>
              <a:gd name="T1" fmla="*/ 2779 h 4799"/>
              <a:gd name="T2" fmla="*/ 3930 w 4799"/>
              <a:gd name="T3" fmla="*/ 3322 h 4799"/>
              <a:gd name="T4" fmla="*/ 4176 w 4799"/>
              <a:gd name="T5" fmla="*/ 3826 h 4799"/>
              <a:gd name="T6" fmla="*/ 3410 w 4799"/>
              <a:gd name="T7" fmla="*/ 3945 h 4799"/>
              <a:gd name="T8" fmla="*/ 2779 w 4799"/>
              <a:gd name="T9" fmla="*/ 4211 h 4799"/>
              <a:gd name="T10" fmla="*/ 2153 w 4799"/>
              <a:gd name="T11" fmla="*/ 4663 h 4799"/>
              <a:gd name="T12" fmla="*/ 1966 w 4799"/>
              <a:gd name="T13" fmla="*/ 4145 h 4799"/>
              <a:gd name="T14" fmla="*/ 1388 w 4799"/>
              <a:gd name="T15" fmla="*/ 3948 h 4799"/>
              <a:gd name="T16" fmla="*/ 623 w 4799"/>
              <a:gd name="T17" fmla="*/ 3826 h 4799"/>
              <a:gd name="T18" fmla="*/ 864 w 4799"/>
              <a:gd name="T19" fmla="*/ 3324 h 4799"/>
              <a:gd name="T20" fmla="*/ 598 w 4799"/>
              <a:gd name="T21" fmla="*/ 2779 h 4799"/>
              <a:gd name="T22" fmla="*/ 135 w 4799"/>
              <a:gd name="T23" fmla="*/ 2152 h 4799"/>
              <a:gd name="T24" fmla="*/ 670 w 4799"/>
              <a:gd name="T25" fmla="*/ 1974 h 4799"/>
              <a:gd name="T26" fmla="*/ 868 w 4799"/>
              <a:gd name="T27" fmla="*/ 1405 h 4799"/>
              <a:gd name="T28" fmla="*/ 972 w 4799"/>
              <a:gd name="T29" fmla="*/ 622 h 4799"/>
              <a:gd name="T30" fmla="*/ 1513 w 4799"/>
              <a:gd name="T31" fmla="*/ 879 h 4799"/>
              <a:gd name="T32" fmla="*/ 1994 w 4799"/>
              <a:gd name="T33" fmla="*/ 672 h 4799"/>
              <a:gd name="T34" fmla="*/ 2153 w 4799"/>
              <a:gd name="T35" fmla="*/ 134 h 4799"/>
              <a:gd name="T36" fmla="*/ 2779 w 4799"/>
              <a:gd name="T37" fmla="*/ 617 h 4799"/>
              <a:gd name="T38" fmla="*/ 3306 w 4799"/>
              <a:gd name="T39" fmla="*/ 883 h 4799"/>
              <a:gd name="T40" fmla="*/ 3827 w 4799"/>
              <a:gd name="T41" fmla="*/ 622 h 4799"/>
              <a:gd name="T42" fmla="*/ 3928 w 4799"/>
              <a:gd name="T43" fmla="*/ 1404 h 4799"/>
              <a:gd name="T44" fmla="*/ 4177 w 4799"/>
              <a:gd name="T45" fmla="*/ 2017 h 4799"/>
              <a:gd name="T46" fmla="*/ 4664 w 4799"/>
              <a:gd name="T47" fmla="*/ 2152 h 4799"/>
              <a:gd name="T48" fmla="*/ 4531 w 4799"/>
              <a:gd name="T49" fmla="*/ 1883 h 4799"/>
              <a:gd name="T50" fmla="*/ 4060 w 4799"/>
              <a:gd name="T51" fmla="*/ 1464 h 4799"/>
              <a:gd name="T52" fmla="*/ 3922 w 4799"/>
              <a:gd name="T53" fmla="*/ 527 h 4799"/>
              <a:gd name="T54" fmla="*/ 2915 w 4799"/>
              <a:gd name="T55" fmla="*/ 570 h 4799"/>
              <a:gd name="T56" fmla="*/ 2153 w 4799"/>
              <a:gd name="T57" fmla="*/ 0 h 4799"/>
              <a:gd name="T58" fmla="*/ 1468 w 4799"/>
              <a:gd name="T59" fmla="*/ 738 h 4799"/>
              <a:gd name="T60" fmla="*/ 528 w 4799"/>
              <a:gd name="T61" fmla="*/ 876 h 4799"/>
              <a:gd name="T62" fmla="*/ 555 w 4799"/>
              <a:gd name="T63" fmla="*/ 1883 h 4799"/>
              <a:gd name="T64" fmla="*/ 0 w 4799"/>
              <a:gd name="T65" fmla="*/ 2645 h 4799"/>
              <a:gd name="T66" fmla="*/ 722 w 4799"/>
              <a:gd name="T67" fmla="*/ 3348 h 4799"/>
              <a:gd name="T68" fmla="*/ 877 w 4799"/>
              <a:gd name="T69" fmla="*/ 4270 h 4799"/>
              <a:gd name="T70" fmla="*/ 1884 w 4799"/>
              <a:gd name="T71" fmla="*/ 4263 h 4799"/>
              <a:gd name="T72" fmla="*/ 2646 w 4799"/>
              <a:gd name="T73" fmla="*/ 4799 h 4799"/>
              <a:gd name="T74" fmla="*/ 3351 w 4799"/>
              <a:gd name="T75" fmla="*/ 4078 h 4799"/>
              <a:gd name="T76" fmla="*/ 4271 w 4799"/>
              <a:gd name="T77" fmla="*/ 3921 h 4799"/>
              <a:gd name="T78" fmla="*/ 4248 w 4799"/>
              <a:gd name="T79" fmla="*/ 2914 h 4799"/>
              <a:gd name="T80" fmla="*/ 4799 w 4799"/>
              <a:gd name="T81" fmla="*/ 2152 h 4799"/>
              <a:gd name="T82" fmla="*/ 2400 w 4799"/>
              <a:gd name="T83" fmla="*/ 3479 h 4799"/>
              <a:gd name="T84" fmla="*/ 2400 w 4799"/>
              <a:gd name="T85" fmla="*/ 1374 h 4799"/>
              <a:gd name="T86" fmla="*/ 2400 w 4799"/>
              <a:gd name="T87" fmla="*/ 3479 h 4799"/>
              <a:gd name="T88" fmla="*/ 1212 w 4799"/>
              <a:gd name="T89" fmla="*/ 2426 h 4799"/>
              <a:gd name="T90" fmla="*/ 2400 w 4799"/>
              <a:gd name="T91" fmla="*/ 1239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99" h="4799">
                <a:moveTo>
                  <a:pt x="4664" y="2645"/>
                </a:moveTo>
                <a:lnTo>
                  <a:pt x="4664" y="2645"/>
                </a:lnTo>
                <a:cubicBezTo>
                  <a:pt x="4664" y="2719"/>
                  <a:pt x="4605" y="2779"/>
                  <a:pt x="4531" y="2779"/>
                </a:cubicBezTo>
                <a:lnTo>
                  <a:pt x="4196" y="2778"/>
                </a:lnTo>
                <a:cubicBezTo>
                  <a:pt x="4162" y="2779"/>
                  <a:pt x="4137" y="2800"/>
                  <a:pt x="4130" y="2830"/>
                </a:cubicBezTo>
                <a:cubicBezTo>
                  <a:pt x="4088" y="3003"/>
                  <a:pt x="4021" y="3169"/>
                  <a:pt x="3930" y="3322"/>
                </a:cubicBezTo>
                <a:cubicBezTo>
                  <a:pt x="3915" y="3349"/>
                  <a:pt x="3919" y="3382"/>
                  <a:pt x="3941" y="3404"/>
                </a:cubicBezTo>
                <a:lnTo>
                  <a:pt x="4176" y="3637"/>
                </a:lnTo>
                <a:cubicBezTo>
                  <a:pt x="4227" y="3689"/>
                  <a:pt x="4228" y="3774"/>
                  <a:pt x="4176" y="3826"/>
                </a:cubicBezTo>
                <a:lnTo>
                  <a:pt x="3827" y="4175"/>
                </a:lnTo>
                <a:cubicBezTo>
                  <a:pt x="3775" y="4227"/>
                  <a:pt x="3690" y="4226"/>
                  <a:pt x="3638" y="4175"/>
                </a:cubicBezTo>
                <a:lnTo>
                  <a:pt x="3410" y="3945"/>
                </a:lnTo>
                <a:cubicBezTo>
                  <a:pt x="3388" y="3923"/>
                  <a:pt x="3353" y="3919"/>
                  <a:pt x="3327" y="3935"/>
                </a:cubicBezTo>
                <a:cubicBezTo>
                  <a:pt x="3172" y="4030"/>
                  <a:pt x="3005" y="4100"/>
                  <a:pt x="2831" y="4144"/>
                </a:cubicBezTo>
                <a:cubicBezTo>
                  <a:pt x="2799" y="4151"/>
                  <a:pt x="2779" y="4180"/>
                  <a:pt x="2779" y="4211"/>
                </a:cubicBezTo>
                <a:lnTo>
                  <a:pt x="2779" y="4530"/>
                </a:lnTo>
                <a:cubicBezTo>
                  <a:pt x="2779" y="4604"/>
                  <a:pt x="2720" y="4663"/>
                  <a:pt x="2646" y="4663"/>
                </a:cubicBezTo>
                <a:lnTo>
                  <a:pt x="2153" y="4663"/>
                </a:lnTo>
                <a:cubicBezTo>
                  <a:pt x="2079" y="4663"/>
                  <a:pt x="2019" y="4604"/>
                  <a:pt x="2019" y="4530"/>
                </a:cubicBezTo>
                <a:lnTo>
                  <a:pt x="2019" y="4211"/>
                </a:lnTo>
                <a:cubicBezTo>
                  <a:pt x="2019" y="4180"/>
                  <a:pt x="1996" y="4152"/>
                  <a:pt x="1966" y="4145"/>
                </a:cubicBezTo>
                <a:cubicBezTo>
                  <a:pt x="1791" y="4101"/>
                  <a:pt x="1624" y="4032"/>
                  <a:pt x="1471" y="3938"/>
                </a:cubicBezTo>
                <a:cubicBezTo>
                  <a:pt x="1460" y="3931"/>
                  <a:pt x="1448" y="3928"/>
                  <a:pt x="1436" y="3928"/>
                </a:cubicBezTo>
                <a:cubicBezTo>
                  <a:pt x="1418" y="3928"/>
                  <a:pt x="1401" y="3935"/>
                  <a:pt x="1388" y="3948"/>
                </a:cubicBezTo>
                <a:lnTo>
                  <a:pt x="1161" y="4175"/>
                </a:lnTo>
                <a:cubicBezTo>
                  <a:pt x="1109" y="4227"/>
                  <a:pt x="1024" y="4227"/>
                  <a:pt x="972" y="4175"/>
                </a:cubicBezTo>
                <a:lnTo>
                  <a:pt x="623" y="3826"/>
                </a:lnTo>
                <a:cubicBezTo>
                  <a:pt x="571" y="3774"/>
                  <a:pt x="572" y="3689"/>
                  <a:pt x="623" y="3637"/>
                </a:cubicBezTo>
                <a:lnTo>
                  <a:pt x="854" y="3407"/>
                </a:lnTo>
                <a:cubicBezTo>
                  <a:pt x="876" y="3385"/>
                  <a:pt x="880" y="3351"/>
                  <a:pt x="864" y="3324"/>
                </a:cubicBezTo>
                <a:cubicBezTo>
                  <a:pt x="772" y="3170"/>
                  <a:pt x="705" y="3004"/>
                  <a:pt x="664" y="2831"/>
                </a:cubicBezTo>
                <a:cubicBezTo>
                  <a:pt x="662" y="2826"/>
                  <a:pt x="661" y="2821"/>
                  <a:pt x="658" y="2816"/>
                </a:cubicBezTo>
                <a:cubicBezTo>
                  <a:pt x="647" y="2793"/>
                  <a:pt x="623" y="2779"/>
                  <a:pt x="598" y="2779"/>
                </a:cubicBezTo>
                <a:lnTo>
                  <a:pt x="268" y="2779"/>
                </a:lnTo>
                <a:cubicBezTo>
                  <a:pt x="194" y="2779"/>
                  <a:pt x="135" y="2719"/>
                  <a:pt x="135" y="2645"/>
                </a:cubicBezTo>
                <a:lnTo>
                  <a:pt x="135" y="2152"/>
                </a:lnTo>
                <a:cubicBezTo>
                  <a:pt x="135" y="2078"/>
                  <a:pt x="194" y="2018"/>
                  <a:pt x="268" y="2018"/>
                </a:cubicBezTo>
                <a:lnTo>
                  <a:pt x="606" y="2018"/>
                </a:lnTo>
                <a:cubicBezTo>
                  <a:pt x="635" y="2018"/>
                  <a:pt x="660" y="2001"/>
                  <a:pt x="670" y="1974"/>
                </a:cubicBezTo>
                <a:cubicBezTo>
                  <a:pt x="670" y="1972"/>
                  <a:pt x="672" y="1968"/>
                  <a:pt x="672" y="1966"/>
                </a:cubicBezTo>
                <a:cubicBezTo>
                  <a:pt x="716" y="1797"/>
                  <a:pt x="785" y="1635"/>
                  <a:pt x="876" y="1486"/>
                </a:cubicBezTo>
                <a:cubicBezTo>
                  <a:pt x="892" y="1460"/>
                  <a:pt x="889" y="1427"/>
                  <a:pt x="868" y="1405"/>
                </a:cubicBezTo>
                <a:lnTo>
                  <a:pt x="623" y="1160"/>
                </a:lnTo>
                <a:cubicBezTo>
                  <a:pt x="571" y="1108"/>
                  <a:pt x="571" y="1023"/>
                  <a:pt x="623" y="971"/>
                </a:cubicBezTo>
                <a:lnTo>
                  <a:pt x="972" y="622"/>
                </a:lnTo>
                <a:cubicBezTo>
                  <a:pt x="1024" y="571"/>
                  <a:pt x="1109" y="570"/>
                  <a:pt x="1161" y="622"/>
                </a:cubicBezTo>
                <a:lnTo>
                  <a:pt x="1418" y="879"/>
                </a:lnTo>
                <a:cubicBezTo>
                  <a:pt x="1444" y="906"/>
                  <a:pt x="1487" y="906"/>
                  <a:pt x="1513" y="879"/>
                </a:cubicBezTo>
                <a:cubicBezTo>
                  <a:pt x="1519" y="874"/>
                  <a:pt x="1523" y="867"/>
                  <a:pt x="1526" y="860"/>
                </a:cubicBezTo>
                <a:cubicBezTo>
                  <a:pt x="1665" y="783"/>
                  <a:pt x="1812" y="724"/>
                  <a:pt x="1966" y="686"/>
                </a:cubicBezTo>
                <a:cubicBezTo>
                  <a:pt x="1975" y="684"/>
                  <a:pt x="1986" y="678"/>
                  <a:pt x="1994" y="672"/>
                </a:cubicBezTo>
                <a:cubicBezTo>
                  <a:pt x="2010" y="659"/>
                  <a:pt x="2019" y="640"/>
                  <a:pt x="2019" y="619"/>
                </a:cubicBezTo>
                <a:lnTo>
                  <a:pt x="2019" y="267"/>
                </a:lnTo>
                <a:cubicBezTo>
                  <a:pt x="2019" y="193"/>
                  <a:pt x="2079" y="134"/>
                  <a:pt x="2153" y="134"/>
                </a:cubicBezTo>
                <a:lnTo>
                  <a:pt x="2646" y="134"/>
                </a:lnTo>
                <a:cubicBezTo>
                  <a:pt x="2720" y="134"/>
                  <a:pt x="2779" y="193"/>
                  <a:pt x="2779" y="267"/>
                </a:cubicBezTo>
                <a:lnTo>
                  <a:pt x="2779" y="617"/>
                </a:lnTo>
                <a:cubicBezTo>
                  <a:pt x="2779" y="621"/>
                  <a:pt x="2780" y="629"/>
                  <a:pt x="2781" y="632"/>
                </a:cubicBezTo>
                <a:cubicBezTo>
                  <a:pt x="2785" y="659"/>
                  <a:pt x="2805" y="681"/>
                  <a:pt x="2831" y="687"/>
                </a:cubicBezTo>
                <a:cubicBezTo>
                  <a:pt x="2998" y="729"/>
                  <a:pt x="3158" y="795"/>
                  <a:pt x="3306" y="883"/>
                </a:cubicBezTo>
                <a:cubicBezTo>
                  <a:pt x="3333" y="900"/>
                  <a:pt x="3369" y="893"/>
                  <a:pt x="3390" y="871"/>
                </a:cubicBezTo>
                <a:lnTo>
                  <a:pt x="3638" y="622"/>
                </a:lnTo>
                <a:cubicBezTo>
                  <a:pt x="3690" y="570"/>
                  <a:pt x="3775" y="570"/>
                  <a:pt x="3827" y="622"/>
                </a:cubicBezTo>
                <a:lnTo>
                  <a:pt x="4176" y="971"/>
                </a:lnTo>
                <a:cubicBezTo>
                  <a:pt x="4228" y="1023"/>
                  <a:pt x="4228" y="1108"/>
                  <a:pt x="4176" y="1160"/>
                </a:cubicBezTo>
                <a:lnTo>
                  <a:pt x="3928" y="1404"/>
                </a:lnTo>
                <a:cubicBezTo>
                  <a:pt x="3906" y="1426"/>
                  <a:pt x="3901" y="1461"/>
                  <a:pt x="3918" y="1488"/>
                </a:cubicBezTo>
                <a:cubicBezTo>
                  <a:pt x="4008" y="1635"/>
                  <a:pt x="4076" y="1795"/>
                  <a:pt x="4120" y="1962"/>
                </a:cubicBezTo>
                <a:cubicBezTo>
                  <a:pt x="4124" y="1990"/>
                  <a:pt x="4149" y="2012"/>
                  <a:pt x="4177" y="2017"/>
                </a:cubicBezTo>
                <a:cubicBezTo>
                  <a:pt x="4181" y="2018"/>
                  <a:pt x="4185" y="2018"/>
                  <a:pt x="4189" y="2018"/>
                </a:cubicBezTo>
                <a:lnTo>
                  <a:pt x="4531" y="2018"/>
                </a:lnTo>
                <a:cubicBezTo>
                  <a:pt x="4605" y="2018"/>
                  <a:pt x="4664" y="2078"/>
                  <a:pt x="4664" y="2152"/>
                </a:cubicBezTo>
                <a:lnTo>
                  <a:pt x="4664" y="2645"/>
                </a:lnTo>
                <a:lnTo>
                  <a:pt x="4664" y="2645"/>
                </a:lnTo>
                <a:close/>
                <a:moveTo>
                  <a:pt x="4531" y="1883"/>
                </a:moveTo>
                <a:lnTo>
                  <a:pt x="4531" y="1883"/>
                </a:lnTo>
                <a:lnTo>
                  <a:pt x="4238" y="1883"/>
                </a:lnTo>
                <a:cubicBezTo>
                  <a:pt x="4196" y="1737"/>
                  <a:pt x="4136" y="1596"/>
                  <a:pt x="4060" y="1464"/>
                </a:cubicBezTo>
                <a:lnTo>
                  <a:pt x="4271" y="1255"/>
                </a:lnTo>
                <a:cubicBezTo>
                  <a:pt x="4376" y="1151"/>
                  <a:pt x="4376" y="981"/>
                  <a:pt x="4271" y="876"/>
                </a:cubicBezTo>
                <a:lnTo>
                  <a:pt x="3922" y="527"/>
                </a:lnTo>
                <a:cubicBezTo>
                  <a:pt x="3817" y="422"/>
                  <a:pt x="3647" y="422"/>
                  <a:pt x="3543" y="527"/>
                </a:cubicBezTo>
                <a:lnTo>
                  <a:pt x="3329" y="741"/>
                </a:lnTo>
                <a:cubicBezTo>
                  <a:pt x="3198" y="667"/>
                  <a:pt x="3059" y="610"/>
                  <a:pt x="2915" y="570"/>
                </a:cubicBezTo>
                <a:lnTo>
                  <a:pt x="2915" y="267"/>
                </a:lnTo>
                <a:cubicBezTo>
                  <a:pt x="2915" y="119"/>
                  <a:pt x="2794" y="0"/>
                  <a:pt x="2646" y="0"/>
                </a:cubicBezTo>
                <a:lnTo>
                  <a:pt x="2153" y="0"/>
                </a:lnTo>
                <a:cubicBezTo>
                  <a:pt x="2005" y="0"/>
                  <a:pt x="1884" y="119"/>
                  <a:pt x="1884" y="267"/>
                </a:cubicBezTo>
                <a:lnTo>
                  <a:pt x="1884" y="568"/>
                </a:lnTo>
                <a:cubicBezTo>
                  <a:pt x="1739" y="608"/>
                  <a:pt x="1600" y="665"/>
                  <a:pt x="1468" y="738"/>
                </a:cubicBezTo>
                <a:lnTo>
                  <a:pt x="1256" y="527"/>
                </a:lnTo>
                <a:cubicBezTo>
                  <a:pt x="1152" y="422"/>
                  <a:pt x="982" y="422"/>
                  <a:pt x="877" y="527"/>
                </a:cubicBezTo>
                <a:lnTo>
                  <a:pt x="528" y="876"/>
                </a:lnTo>
                <a:cubicBezTo>
                  <a:pt x="423" y="981"/>
                  <a:pt x="423" y="1151"/>
                  <a:pt x="528" y="1255"/>
                </a:cubicBezTo>
                <a:lnTo>
                  <a:pt x="734" y="1461"/>
                </a:lnTo>
                <a:cubicBezTo>
                  <a:pt x="657" y="1595"/>
                  <a:pt x="597" y="1738"/>
                  <a:pt x="555" y="1883"/>
                </a:cubicBezTo>
                <a:lnTo>
                  <a:pt x="268" y="1883"/>
                </a:lnTo>
                <a:cubicBezTo>
                  <a:pt x="120" y="1883"/>
                  <a:pt x="0" y="2004"/>
                  <a:pt x="0" y="2152"/>
                </a:cubicBezTo>
                <a:lnTo>
                  <a:pt x="0" y="2645"/>
                </a:lnTo>
                <a:cubicBezTo>
                  <a:pt x="0" y="2793"/>
                  <a:pt x="120" y="2914"/>
                  <a:pt x="268" y="2914"/>
                </a:cubicBezTo>
                <a:lnTo>
                  <a:pt x="545" y="2914"/>
                </a:lnTo>
                <a:cubicBezTo>
                  <a:pt x="586" y="3065"/>
                  <a:pt x="645" y="3210"/>
                  <a:pt x="722" y="3348"/>
                </a:cubicBezTo>
                <a:lnTo>
                  <a:pt x="528" y="3542"/>
                </a:lnTo>
                <a:cubicBezTo>
                  <a:pt x="423" y="3646"/>
                  <a:pt x="423" y="3816"/>
                  <a:pt x="528" y="3921"/>
                </a:cubicBezTo>
                <a:lnTo>
                  <a:pt x="877" y="4270"/>
                </a:lnTo>
                <a:cubicBezTo>
                  <a:pt x="982" y="4375"/>
                  <a:pt x="1152" y="4375"/>
                  <a:pt x="1256" y="4270"/>
                </a:cubicBezTo>
                <a:lnTo>
                  <a:pt x="1446" y="4080"/>
                </a:lnTo>
                <a:cubicBezTo>
                  <a:pt x="1583" y="4159"/>
                  <a:pt x="1729" y="4220"/>
                  <a:pt x="1884" y="4263"/>
                </a:cubicBezTo>
                <a:lnTo>
                  <a:pt x="1884" y="4530"/>
                </a:lnTo>
                <a:cubicBezTo>
                  <a:pt x="1884" y="4678"/>
                  <a:pt x="2005" y="4799"/>
                  <a:pt x="2153" y="4799"/>
                </a:cubicBezTo>
                <a:lnTo>
                  <a:pt x="2646" y="4799"/>
                </a:lnTo>
                <a:cubicBezTo>
                  <a:pt x="2794" y="4799"/>
                  <a:pt x="2915" y="4678"/>
                  <a:pt x="2915" y="4530"/>
                </a:cubicBezTo>
                <a:lnTo>
                  <a:pt x="2915" y="4261"/>
                </a:lnTo>
                <a:cubicBezTo>
                  <a:pt x="3067" y="4218"/>
                  <a:pt x="3213" y="4157"/>
                  <a:pt x="3351" y="4078"/>
                </a:cubicBezTo>
                <a:lnTo>
                  <a:pt x="3543" y="4270"/>
                </a:lnTo>
                <a:cubicBezTo>
                  <a:pt x="3647" y="4375"/>
                  <a:pt x="3817" y="4375"/>
                  <a:pt x="3922" y="4270"/>
                </a:cubicBezTo>
                <a:lnTo>
                  <a:pt x="4271" y="3921"/>
                </a:lnTo>
                <a:cubicBezTo>
                  <a:pt x="4376" y="3816"/>
                  <a:pt x="4376" y="3646"/>
                  <a:pt x="4271" y="3541"/>
                </a:cubicBezTo>
                <a:lnTo>
                  <a:pt x="4073" y="3345"/>
                </a:lnTo>
                <a:cubicBezTo>
                  <a:pt x="4149" y="3209"/>
                  <a:pt x="4207" y="3064"/>
                  <a:pt x="4248" y="2914"/>
                </a:cubicBezTo>
                <a:lnTo>
                  <a:pt x="4531" y="2914"/>
                </a:lnTo>
                <a:cubicBezTo>
                  <a:pt x="4679" y="2914"/>
                  <a:pt x="4799" y="2793"/>
                  <a:pt x="4799" y="2645"/>
                </a:cubicBezTo>
                <a:lnTo>
                  <a:pt x="4799" y="2152"/>
                </a:lnTo>
                <a:cubicBezTo>
                  <a:pt x="4799" y="2004"/>
                  <a:pt x="4679" y="1883"/>
                  <a:pt x="4531" y="1883"/>
                </a:cubicBezTo>
                <a:lnTo>
                  <a:pt x="4531" y="1883"/>
                </a:lnTo>
                <a:close/>
                <a:moveTo>
                  <a:pt x="2400" y="3479"/>
                </a:moveTo>
                <a:lnTo>
                  <a:pt x="2400" y="3479"/>
                </a:lnTo>
                <a:cubicBezTo>
                  <a:pt x="1819" y="3479"/>
                  <a:pt x="1347" y="3007"/>
                  <a:pt x="1347" y="2426"/>
                </a:cubicBezTo>
                <a:cubicBezTo>
                  <a:pt x="1347" y="1846"/>
                  <a:pt x="1819" y="1374"/>
                  <a:pt x="2400" y="1374"/>
                </a:cubicBezTo>
                <a:cubicBezTo>
                  <a:pt x="2980" y="1374"/>
                  <a:pt x="3452" y="1846"/>
                  <a:pt x="3452" y="2426"/>
                </a:cubicBezTo>
                <a:cubicBezTo>
                  <a:pt x="3452" y="3007"/>
                  <a:pt x="2980" y="3479"/>
                  <a:pt x="2400" y="3479"/>
                </a:cubicBezTo>
                <a:lnTo>
                  <a:pt x="2400" y="3479"/>
                </a:lnTo>
                <a:close/>
                <a:moveTo>
                  <a:pt x="2400" y="1239"/>
                </a:moveTo>
                <a:lnTo>
                  <a:pt x="2400" y="1239"/>
                </a:lnTo>
                <a:cubicBezTo>
                  <a:pt x="1745" y="1239"/>
                  <a:pt x="1212" y="1771"/>
                  <a:pt x="1212" y="2426"/>
                </a:cubicBezTo>
                <a:cubicBezTo>
                  <a:pt x="1212" y="3081"/>
                  <a:pt x="1745" y="3614"/>
                  <a:pt x="2400" y="3614"/>
                </a:cubicBezTo>
                <a:cubicBezTo>
                  <a:pt x="3054" y="3614"/>
                  <a:pt x="3587" y="3081"/>
                  <a:pt x="3587" y="2426"/>
                </a:cubicBezTo>
                <a:cubicBezTo>
                  <a:pt x="3587" y="1771"/>
                  <a:pt x="3054" y="1239"/>
                  <a:pt x="2400" y="1239"/>
                </a:cubicBezTo>
                <a:close/>
              </a:path>
            </a:pathLst>
          </a:custGeom>
          <a:solidFill>
            <a:srgbClr val="CE3B87"/>
          </a:solidFill>
          <a:ln w="0">
            <a:solidFill>
              <a:srgbClr val="FF339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75A"/>
              </a:solidFill>
              <a:effectLst/>
              <a:uLnTx/>
              <a:uFillTx/>
            </a:endParaRPr>
          </a:p>
        </p:txBody>
      </p:sp>
      <p:sp>
        <p:nvSpPr>
          <p:cNvPr id="19" name="TextBox 18">
            <a:extLst>
              <a:ext uri="{FF2B5EF4-FFF2-40B4-BE49-F238E27FC236}">
                <a16:creationId xmlns:a16="http://schemas.microsoft.com/office/drawing/2014/main" id="{6AEF3C20-1B28-9291-E8D3-FEFCF6769EE6}"/>
              </a:ext>
            </a:extLst>
          </p:cNvPr>
          <p:cNvSpPr txBox="1"/>
          <p:nvPr/>
        </p:nvSpPr>
        <p:spPr>
          <a:xfrm>
            <a:off x="5026461" y="3072782"/>
            <a:ext cx="4117539" cy="800219"/>
          </a:xfrm>
          <a:prstGeom prst="rect">
            <a:avLst/>
          </a:prstGeom>
          <a:noFill/>
        </p:spPr>
        <p:txBody>
          <a:bodyPr wrap="square" lIns="91440" tIns="45720" rIns="91440" bIns="45720" rtlCol="0" anchor="t">
            <a:spAutoFit/>
          </a:bodyPr>
          <a:lstStyle/>
          <a:p>
            <a:pPr>
              <a:defRPr/>
            </a:pPr>
            <a:r>
              <a:rPr lang="en-US">
                <a:solidFill>
                  <a:schemeClr val="tx1">
                    <a:lumMod val="65000"/>
                    <a:lumOff val="35000"/>
                  </a:schemeClr>
                </a:solidFill>
                <a:latin typeface="+mj-lt"/>
              </a:rPr>
              <a:t>Retrain</a:t>
            </a:r>
            <a:endParaRPr kumimoji="0" lang="en-US" sz="1800" i="0" u="none" strike="noStrike" kern="1200" cap="none" spc="0" normalizeH="0" baseline="0" noProof="0">
              <a:ln>
                <a:noFill/>
              </a:ln>
              <a:solidFill>
                <a:schemeClr val="tx1">
                  <a:lumMod val="65000"/>
                  <a:lumOff val="35000"/>
                </a:schemeClr>
              </a:solidFill>
              <a:effectLst/>
              <a:uLnTx/>
              <a:uFillTx/>
              <a:latin typeface="+mj-lt"/>
            </a:endParaRPr>
          </a:p>
          <a:p>
            <a:pPr>
              <a:defRPr/>
            </a:pPr>
            <a:r>
              <a:rPr kumimoji="0" lang="en-US" sz="1400" b="0" i="0" u="none" strike="noStrike" kern="1200" cap="none" spc="0" normalizeH="0" baseline="0" noProof="0">
                <a:ln>
                  <a:noFill/>
                </a:ln>
                <a:solidFill>
                  <a:schemeClr val="tx1">
                    <a:lumMod val="65000"/>
                    <a:lumOff val="35000"/>
                  </a:schemeClr>
                </a:solidFill>
                <a:effectLst/>
                <a:uLnTx/>
                <a:uFillTx/>
              </a:rPr>
              <a:t>Revise, retrain or replace models leveraging built-in pipelines to ensure optimal performance</a:t>
            </a:r>
            <a:endParaRPr lang="en-US" sz="1400" b="0" i="0" u="none" strike="noStrike" kern="1200" cap="none" spc="0" normalizeH="0" baseline="0" noProof="0">
              <a:ln>
                <a:noFill/>
              </a:ln>
              <a:solidFill>
                <a:schemeClr val="tx1">
                  <a:lumMod val="65000"/>
                  <a:lumOff val="35000"/>
                </a:schemeClr>
              </a:solidFill>
              <a:effectLst/>
              <a:uLnTx/>
              <a:uFillTx/>
              <a:cs typeface="Calibri"/>
            </a:endParaRPr>
          </a:p>
        </p:txBody>
      </p:sp>
      <p:sp>
        <p:nvSpPr>
          <p:cNvPr id="20" name="Freeform 4">
            <a:extLst>
              <a:ext uri="{FF2B5EF4-FFF2-40B4-BE49-F238E27FC236}">
                <a16:creationId xmlns:a16="http://schemas.microsoft.com/office/drawing/2014/main" id="{4482F51E-170A-DD6E-2F5E-8533DE9D64DC}"/>
              </a:ext>
            </a:extLst>
          </p:cNvPr>
          <p:cNvSpPr/>
          <p:nvPr/>
        </p:nvSpPr>
        <p:spPr>
          <a:xfrm>
            <a:off x="4618561" y="2382358"/>
            <a:ext cx="38180" cy="38179"/>
          </a:xfrm>
          <a:custGeom>
            <a:avLst/>
            <a:gdLst>
              <a:gd name="connsiteX0" fmla="*/ 38180 w 38180"/>
              <a:gd name="connsiteY0" fmla="*/ 19090 h 38179"/>
              <a:gd name="connsiteX1" fmla="*/ 19635 w 38180"/>
              <a:gd name="connsiteY1" fmla="*/ 0 h 38179"/>
              <a:gd name="connsiteX2" fmla="*/ 19090 w 38180"/>
              <a:gd name="connsiteY2" fmla="*/ 0 h 38179"/>
              <a:gd name="connsiteX3" fmla="*/ 0 w 38180"/>
              <a:gd name="connsiteY3" fmla="*/ 19090 h 38179"/>
              <a:gd name="connsiteX4" fmla="*/ 19090 w 38180"/>
              <a:gd name="connsiteY4" fmla="*/ 38180 h 38179"/>
              <a:gd name="connsiteX5" fmla="*/ 38180 w 38180"/>
              <a:gd name="connsiteY5" fmla="*/ 19090 h 38179"/>
              <a:gd name="connsiteX6" fmla="*/ 27271 w 38180"/>
              <a:gd name="connsiteY6" fmla="*/ 19003 h 38179"/>
              <a:gd name="connsiteX7" fmla="*/ 19178 w 38180"/>
              <a:gd name="connsiteY7" fmla="*/ 27271 h 38179"/>
              <a:gd name="connsiteX8" fmla="*/ 10910 w 38180"/>
              <a:gd name="connsiteY8" fmla="*/ 19177 h 38179"/>
              <a:gd name="connsiteX9" fmla="*/ 19003 w 38180"/>
              <a:gd name="connsiteY9" fmla="*/ 10909 h 38179"/>
              <a:gd name="connsiteX10" fmla="*/ 19090 w 38180"/>
              <a:gd name="connsiteY10" fmla="*/ 10909 h 38179"/>
              <a:gd name="connsiteX11" fmla="*/ 19444 w 38180"/>
              <a:gd name="connsiteY11" fmla="*/ 10909 h 38179"/>
              <a:gd name="connsiteX12" fmla="*/ 27271 w 38180"/>
              <a:gd name="connsiteY12" fmla="*/ 19003 h 38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80" h="38179">
                <a:moveTo>
                  <a:pt x="38180" y="19090"/>
                </a:moveTo>
                <a:cubicBezTo>
                  <a:pt x="38295" y="8712"/>
                  <a:pt x="30013" y="185"/>
                  <a:pt x="19635" y="0"/>
                </a:cubicBezTo>
                <a:lnTo>
                  <a:pt x="19090" y="0"/>
                </a:lnTo>
                <a:cubicBezTo>
                  <a:pt x="8547" y="0"/>
                  <a:pt x="0" y="8547"/>
                  <a:pt x="0" y="19090"/>
                </a:cubicBezTo>
                <a:cubicBezTo>
                  <a:pt x="0" y="29633"/>
                  <a:pt x="8547" y="38180"/>
                  <a:pt x="19090" y="38180"/>
                </a:cubicBezTo>
                <a:cubicBezTo>
                  <a:pt x="29633" y="38180"/>
                  <a:pt x="38180" y="29633"/>
                  <a:pt x="38180" y="19090"/>
                </a:cubicBezTo>
                <a:close/>
                <a:moveTo>
                  <a:pt x="27271" y="19003"/>
                </a:moveTo>
                <a:cubicBezTo>
                  <a:pt x="27319" y="23521"/>
                  <a:pt x="23696" y="27223"/>
                  <a:pt x="19178" y="27271"/>
                </a:cubicBezTo>
                <a:cubicBezTo>
                  <a:pt x="14659" y="27319"/>
                  <a:pt x="10958" y="23695"/>
                  <a:pt x="10910" y="19177"/>
                </a:cubicBezTo>
                <a:cubicBezTo>
                  <a:pt x="10861" y="14659"/>
                  <a:pt x="14485" y="10957"/>
                  <a:pt x="19003" y="10909"/>
                </a:cubicBezTo>
                <a:cubicBezTo>
                  <a:pt x="19032" y="10909"/>
                  <a:pt x="19061" y="10909"/>
                  <a:pt x="19090" y="10909"/>
                </a:cubicBezTo>
                <a:lnTo>
                  <a:pt x="19444" y="10909"/>
                </a:lnTo>
                <a:cubicBezTo>
                  <a:pt x="23837" y="10992"/>
                  <a:pt x="27335" y="14610"/>
                  <a:pt x="27271" y="19003"/>
                </a:cubicBezTo>
                <a:close/>
              </a:path>
            </a:pathLst>
          </a:custGeom>
          <a:solidFill>
            <a:schemeClr val="accent2"/>
          </a:solidFill>
          <a:ln>
            <a:solidFill>
              <a:srgbClr val="FF3399"/>
            </a:solidFill>
          </a:ln>
        </p:spPr>
        <p:style>
          <a:lnRef idx="2">
            <a:schemeClr val="accent2"/>
          </a:lnRef>
          <a:fillRef idx="1">
            <a:schemeClr val="lt1"/>
          </a:fillRef>
          <a:effectRef idx="0">
            <a:schemeClr val="accent2"/>
          </a:effectRef>
          <a:fontRef idx="minor">
            <a:schemeClr val="dk1"/>
          </a:fontRef>
        </p:style>
        <p:txBody>
          <a:bodyPr rtlCol="0" anchor="ctr"/>
          <a:lstStyle/>
          <a:p>
            <a:endParaRPr lang="en-US">
              <a:solidFill>
                <a:srgbClr val="58575A"/>
              </a:solidFill>
            </a:endParaRPr>
          </a:p>
        </p:txBody>
      </p:sp>
      <p:sp>
        <p:nvSpPr>
          <p:cNvPr id="21" name="Freeform 5">
            <a:extLst>
              <a:ext uri="{FF2B5EF4-FFF2-40B4-BE49-F238E27FC236}">
                <a16:creationId xmlns:a16="http://schemas.microsoft.com/office/drawing/2014/main" id="{4A2F4265-238B-AC27-D1BC-74CCA723E373}"/>
              </a:ext>
            </a:extLst>
          </p:cNvPr>
          <p:cNvSpPr/>
          <p:nvPr/>
        </p:nvSpPr>
        <p:spPr>
          <a:xfrm>
            <a:off x="4637652" y="2595074"/>
            <a:ext cx="119993" cy="10908"/>
          </a:xfrm>
          <a:custGeom>
            <a:avLst/>
            <a:gdLst>
              <a:gd name="connsiteX0" fmla="*/ 0 w 119993"/>
              <a:gd name="connsiteY0" fmla="*/ 2629 h 10908"/>
              <a:gd name="connsiteX1" fmla="*/ 0 w 119993"/>
              <a:gd name="connsiteY1" fmla="*/ 0 h 10908"/>
              <a:gd name="connsiteX2" fmla="*/ 119994 w 119993"/>
              <a:gd name="connsiteY2" fmla="*/ 0 h 10908"/>
              <a:gd name="connsiteX3" fmla="*/ 119994 w 119993"/>
              <a:gd name="connsiteY3" fmla="*/ 10909 h 10908"/>
              <a:gd name="connsiteX4" fmla="*/ 8263 w 119993"/>
              <a:gd name="connsiteY4" fmla="*/ 10909 h 10908"/>
              <a:gd name="connsiteX5" fmla="*/ 0 w 119993"/>
              <a:gd name="connsiteY5" fmla="*/ 2629 h 10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993" h="10908">
                <a:moveTo>
                  <a:pt x="0" y="2629"/>
                </a:moveTo>
                <a:lnTo>
                  <a:pt x="0" y="0"/>
                </a:lnTo>
                <a:lnTo>
                  <a:pt x="119994" y="0"/>
                </a:lnTo>
                <a:lnTo>
                  <a:pt x="119994" y="10909"/>
                </a:lnTo>
                <a:lnTo>
                  <a:pt x="8263" y="10909"/>
                </a:lnTo>
                <a:lnTo>
                  <a:pt x="0" y="2629"/>
                </a:lnTo>
                <a:close/>
              </a:path>
            </a:pathLst>
          </a:custGeom>
          <a:solidFill>
            <a:schemeClr val="accent2"/>
          </a:solidFill>
          <a:ln>
            <a:solidFill>
              <a:srgbClr val="FF3399"/>
            </a:solidFill>
          </a:ln>
        </p:spPr>
        <p:style>
          <a:lnRef idx="2">
            <a:schemeClr val="accent2"/>
          </a:lnRef>
          <a:fillRef idx="1">
            <a:schemeClr val="lt1"/>
          </a:fillRef>
          <a:effectRef idx="0">
            <a:schemeClr val="accent2"/>
          </a:effectRef>
          <a:fontRef idx="minor">
            <a:schemeClr val="dk1"/>
          </a:fontRef>
        </p:style>
        <p:txBody>
          <a:bodyPr rtlCol="0" anchor="ctr"/>
          <a:lstStyle/>
          <a:p>
            <a:endParaRPr lang="en-US">
              <a:solidFill>
                <a:srgbClr val="58575A"/>
              </a:solidFill>
            </a:endParaRPr>
          </a:p>
        </p:txBody>
      </p:sp>
      <p:sp>
        <p:nvSpPr>
          <p:cNvPr id="22" name="Freeform 6">
            <a:extLst>
              <a:ext uri="{FF2B5EF4-FFF2-40B4-BE49-F238E27FC236}">
                <a16:creationId xmlns:a16="http://schemas.microsoft.com/office/drawing/2014/main" id="{64E63ACD-B752-52F8-9603-55580630BCBE}"/>
              </a:ext>
            </a:extLst>
          </p:cNvPr>
          <p:cNvSpPr/>
          <p:nvPr/>
        </p:nvSpPr>
        <p:spPr>
          <a:xfrm>
            <a:off x="4665790" y="2660525"/>
            <a:ext cx="91855" cy="10908"/>
          </a:xfrm>
          <a:custGeom>
            <a:avLst/>
            <a:gdLst>
              <a:gd name="connsiteX0" fmla="*/ 91855 w 91855"/>
              <a:gd name="connsiteY0" fmla="*/ 10909 h 10908"/>
              <a:gd name="connsiteX1" fmla="*/ 3622 w 91855"/>
              <a:gd name="connsiteY1" fmla="*/ 10909 h 10908"/>
              <a:gd name="connsiteX2" fmla="*/ 0 w 91855"/>
              <a:gd name="connsiteY2" fmla="*/ 0 h 10908"/>
              <a:gd name="connsiteX3" fmla="*/ 91855 w 91855"/>
              <a:gd name="connsiteY3" fmla="*/ 0 h 10908"/>
              <a:gd name="connsiteX4" fmla="*/ 91855 w 91855"/>
              <a:gd name="connsiteY4" fmla="*/ 10909 h 10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55" h="10908">
                <a:moveTo>
                  <a:pt x="91855" y="10909"/>
                </a:moveTo>
                <a:lnTo>
                  <a:pt x="3622" y="10909"/>
                </a:lnTo>
                <a:lnTo>
                  <a:pt x="0" y="0"/>
                </a:lnTo>
                <a:lnTo>
                  <a:pt x="91855" y="0"/>
                </a:lnTo>
                <a:lnTo>
                  <a:pt x="91855" y="10909"/>
                </a:lnTo>
                <a:close/>
              </a:path>
            </a:pathLst>
          </a:custGeom>
          <a:solidFill>
            <a:schemeClr val="accent2"/>
          </a:solidFill>
          <a:ln>
            <a:solidFill>
              <a:srgbClr val="FF3399"/>
            </a:solidFill>
          </a:ln>
        </p:spPr>
        <p:style>
          <a:lnRef idx="2">
            <a:schemeClr val="accent2"/>
          </a:lnRef>
          <a:fillRef idx="1">
            <a:schemeClr val="lt1"/>
          </a:fillRef>
          <a:effectRef idx="0">
            <a:schemeClr val="accent2"/>
          </a:effectRef>
          <a:fontRef idx="minor">
            <a:schemeClr val="dk1"/>
          </a:fontRef>
        </p:style>
        <p:txBody>
          <a:bodyPr rtlCol="0" anchor="ctr"/>
          <a:lstStyle/>
          <a:p>
            <a:endParaRPr lang="en-US">
              <a:solidFill>
                <a:srgbClr val="58575A"/>
              </a:solidFill>
            </a:endParaRPr>
          </a:p>
        </p:txBody>
      </p:sp>
      <p:sp>
        <p:nvSpPr>
          <p:cNvPr id="24" name="Freeform 7">
            <a:extLst>
              <a:ext uri="{FF2B5EF4-FFF2-40B4-BE49-F238E27FC236}">
                <a16:creationId xmlns:a16="http://schemas.microsoft.com/office/drawing/2014/main" id="{F1F3BBB0-BEAD-5F16-53E6-0A7F70D4FA52}"/>
              </a:ext>
            </a:extLst>
          </p:cNvPr>
          <p:cNvSpPr/>
          <p:nvPr/>
        </p:nvSpPr>
        <p:spPr>
          <a:xfrm>
            <a:off x="4569708" y="2529623"/>
            <a:ext cx="187937" cy="10908"/>
          </a:xfrm>
          <a:custGeom>
            <a:avLst/>
            <a:gdLst>
              <a:gd name="connsiteX0" fmla="*/ 0 w 187937"/>
              <a:gd name="connsiteY0" fmla="*/ 0 h 10908"/>
              <a:gd name="connsiteX1" fmla="*/ 187937 w 187937"/>
              <a:gd name="connsiteY1" fmla="*/ 0 h 10908"/>
              <a:gd name="connsiteX2" fmla="*/ 187937 w 187937"/>
              <a:gd name="connsiteY2" fmla="*/ 10909 h 10908"/>
              <a:gd name="connsiteX3" fmla="*/ 10887 w 187937"/>
              <a:gd name="connsiteY3" fmla="*/ 10909 h 10908"/>
              <a:gd name="connsiteX4" fmla="*/ 0 w 187937"/>
              <a:gd name="connsiteY4" fmla="*/ 0 h 10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7937" h="10908">
                <a:moveTo>
                  <a:pt x="0" y="0"/>
                </a:moveTo>
                <a:lnTo>
                  <a:pt x="187937" y="0"/>
                </a:lnTo>
                <a:lnTo>
                  <a:pt x="187937" y="10909"/>
                </a:lnTo>
                <a:lnTo>
                  <a:pt x="10887" y="10909"/>
                </a:lnTo>
                <a:lnTo>
                  <a:pt x="0" y="0"/>
                </a:lnTo>
                <a:close/>
              </a:path>
            </a:pathLst>
          </a:custGeom>
          <a:solidFill>
            <a:schemeClr val="accent2"/>
          </a:solidFill>
          <a:ln>
            <a:solidFill>
              <a:srgbClr val="FF3399"/>
            </a:solidFill>
          </a:ln>
        </p:spPr>
        <p:style>
          <a:lnRef idx="2">
            <a:schemeClr val="accent2"/>
          </a:lnRef>
          <a:fillRef idx="1">
            <a:schemeClr val="lt1"/>
          </a:fillRef>
          <a:effectRef idx="0">
            <a:schemeClr val="accent2"/>
          </a:effectRef>
          <a:fontRef idx="minor">
            <a:schemeClr val="dk1"/>
          </a:fontRef>
        </p:style>
        <p:txBody>
          <a:bodyPr rtlCol="0" anchor="ctr"/>
          <a:lstStyle/>
          <a:p>
            <a:endParaRPr lang="en-US">
              <a:solidFill>
                <a:srgbClr val="58575A"/>
              </a:solidFill>
            </a:endParaRPr>
          </a:p>
        </p:txBody>
      </p:sp>
      <p:sp>
        <p:nvSpPr>
          <p:cNvPr id="26" name="Freeform 10">
            <a:extLst>
              <a:ext uri="{FF2B5EF4-FFF2-40B4-BE49-F238E27FC236}">
                <a16:creationId xmlns:a16="http://schemas.microsoft.com/office/drawing/2014/main" id="{CF51A9D0-3442-F751-50F1-B1371874342A}"/>
              </a:ext>
            </a:extLst>
          </p:cNvPr>
          <p:cNvSpPr/>
          <p:nvPr/>
        </p:nvSpPr>
        <p:spPr>
          <a:xfrm>
            <a:off x="4403128" y="2425991"/>
            <a:ext cx="250885" cy="251005"/>
          </a:xfrm>
          <a:custGeom>
            <a:avLst/>
            <a:gdLst>
              <a:gd name="connsiteX0" fmla="*/ 2946 w 250885"/>
              <a:gd name="connsiteY0" fmla="*/ 26792 h 251005"/>
              <a:gd name="connsiteX1" fmla="*/ 4037 w 250885"/>
              <a:gd name="connsiteY1" fmla="*/ 43536 h 251005"/>
              <a:gd name="connsiteX2" fmla="*/ 191053 w 250885"/>
              <a:gd name="connsiteY2" fmla="*/ 231261 h 251005"/>
              <a:gd name="connsiteX3" fmla="*/ 250886 w 250885"/>
              <a:gd name="connsiteY3" fmla="*/ 251005 h 251005"/>
              <a:gd name="connsiteX4" fmla="*/ 231120 w 250885"/>
              <a:gd name="connsiteY4" fmla="*/ 191445 h 251005"/>
              <a:gd name="connsiteX5" fmla="*/ 43804 w 250885"/>
              <a:gd name="connsiteY5" fmla="*/ 3758 h 251005"/>
              <a:gd name="connsiteX6" fmla="*/ 43624 w 250885"/>
              <a:gd name="connsiteY6" fmla="*/ 3557 h 251005"/>
              <a:gd name="connsiteX7" fmla="*/ 25969 w 250885"/>
              <a:gd name="connsiteY7" fmla="*/ 3758 h 251005"/>
              <a:gd name="connsiteX8" fmla="*/ 25969 w 250885"/>
              <a:gd name="connsiteY8" fmla="*/ 3758 h 251005"/>
              <a:gd name="connsiteX9" fmla="*/ 229036 w 250885"/>
              <a:gd name="connsiteY9" fmla="*/ 232308 h 251005"/>
              <a:gd name="connsiteX10" fmla="*/ 198841 w 250885"/>
              <a:gd name="connsiteY10" fmla="*/ 222343 h 251005"/>
              <a:gd name="connsiteX11" fmla="*/ 202056 w 250885"/>
              <a:gd name="connsiteY11" fmla="*/ 199497 h 251005"/>
              <a:gd name="connsiteX12" fmla="*/ 222524 w 250885"/>
              <a:gd name="connsiteY12" fmla="*/ 200171 h 251005"/>
              <a:gd name="connsiteX13" fmla="*/ 232161 w 250885"/>
              <a:gd name="connsiteY13" fmla="*/ 229204 h 251005"/>
              <a:gd name="connsiteX14" fmla="*/ 184889 w 250885"/>
              <a:gd name="connsiteY14" fmla="*/ 209635 h 251005"/>
              <a:gd name="connsiteX15" fmla="*/ 40826 w 250885"/>
              <a:gd name="connsiteY15" fmla="*/ 65026 h 251005"/>
              <a:gd name="connsiteX16" fmla="*/ 65201 w 250885"/>
              <a:gd name="connsiteY16" fmla="*/ 40646 h 251005"/>
              <a:gd name="connsiteX17" fmla="*/ 209739 w 250885"/>
              <a:gd name="connsiteY17" fmla="*/ 185483 h 251005"/>
              <a:gd name="connsiteX18" fmla="*/ 184889 w 250885"/>
              <a:gd name="connsiteY18" fmla="*/ 209635 h 251005"/>
              <a:gd name="connsiteX19" fmla="*/ 11046 w 250885"/>
              <a:gd name="connsiteY19" fmla="*/ 34117 h 251005"/>
              <a:gd name="connsiteX20" fmla="*/ 33665 w 250885"/>
              <a:gd name="connsiteY20" fmla="*/ 11454 h 251005"/>
              <a:gd name="connsiteX21" fmla="*/ 34897 w 250885"/>
              <a:gd name="connsiteY21" fmla="*/ 10909 h 251005"/>
              <a:gd name="connsiteX22" fmla="*/ 35988 w 250885"/>
              <a:gd name="connsiteY22" fmla="*/ 11356 h 251005"/>
              <a:gd name="connsiteX23" fmla="*/ 57511 w 250885"/>
              <a:gd name="connsiteY23" fmla="*/ 32928 h 251005"/>
              <a:gd name="connsiteX24" fmla="*/ 33136 w 250885"/>
              <a:gd name="connsiteY24" fmla="*/ 57297 h 251005"/>
              <a:gd name="connsiteX25" fmla="*/ 11755 w 250885"/>
              <a:gd name="connsiteY25" fmla="*/ 35840 h 251005"/>
              <a:gd name="connsiteX26" fmla="*/ 11504 w 250885"/>
              <a:gd name="connsiteY26" fmla="*/ 35584 h 251005"/>
              <a:gd name="connsiteX27" fmla="*/ 11237 w 250885"/>
              <a:gd name="connsiteY27" fmla="*/ 35349 h 251005"/>
              <a:gd name="connsiteX28" fmla="*/ 11046 w 250885"/>
              <a:gd name="connsiteY28" fmla="*/ 34117 h 251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0885" h="251005">
                <a:moveTo>
                  <a:pt x="2946" y="26792"/>
                </a:moveTo>
                <a:cubicBezTo>
                  <a:pt x="-1374" y="31717"/>
                  <a:pt x="-886" y="39213"/>
                  <a:pt x="4037" y="43536"/>
                </a:cubicBezTo>
                <a:lnTo>
                  <a:pt x="191053" y="231261"/>
                </a:lnTo>
                <a:lnTo>
                  <a:pt x="250886" y="251005"/>
                </a:lnTo>
                <a:lnTo>
                  <a:pt x="231120" y="191445"/>
                </a:lnTo>
                <a:lnTo>
                  <a:pt x="43804" y="3758"/>
                </a:lnTo>
                <a:lnTo>
                  <a:pt x="43624" y="3557"/>
                </a:lnTo>
                <a:cubicBezTo>
                  <a:pt x="38694" y="-1263"/>
                  <a:pt x="30789" y="-1173"/>
                  <a:pt x="25969" y="3758"/>
                </a:cubicBezTo>
                <a:cubicBezTo>
                  <a:pt x="25969" y="3758"/>
                  <a:pt x="25969" y="3758"/>
                  <a:pt x="25969" y="3758"/>
                </a:cubicBezTo>
                <a:close/>
                <a:moveTo>
                  <a:pt x="229036" y="232308"/>
                </a:moveTo>
                <a:lnTo>
                  <a:pt x="198841" y="222343"/>
                </a:lnTo>
                <a:cubicBezTo>
                  <a:pt x="193420" y="215147"/>
                  <a:pt x="194860" y="204918"/>
                  <a:pt x="202056" y="199497"/>
                </a:cubicBezTo>
                <a:cubicBezTo>
                  <a:pt x="208188" y="194879"/>
                  <a:pt x="216709" y="195159"/>
                  <a:pt x="222524" y="200171"/>
                </a:cubicBezTo>
                <a:lnTo>
                  <a:pt x="232161" y="229204"/>
                </a:lnTo>
                <a:close/>
                <a:moveTo>
                  <a:pt x="184889" y="209635"/>
                </a:moveTo>
                <a:lnTo>
                  <a:pt x="40826" y="65026"/>
                </a:lnTo>
                <a:lnTo>
                  <a:pt x="65201" y="40646"/>
                </a:lnTo>
                <a:lnTo>
                  <a:pt x="209739" y="185483"/>
                </a:lnTo>
                <a:cubicBezTo>
                  <a:pt x="196652" y="186345"/>
                  <a:pt x="186124" y="196577"/>
                  <a:pt x="184889" y="209635"/>
                </a:cubicBezTo>
                <a:close/>
                <a:moveTo>
                  <a:pt x="11046" y="34117"/>
                </a:moveTo>
                <a:lnTo>
                  <a:pt x="33665" y="11454"/>
                </a:lnTo>
                <a:cubicBezTo>
                  <a:pt x="33978" y="11104"/>
                  <a:pt x="34427" y="10905"/>
                  <a:pt x="34897" y="10909"/>
                </a:cubicBezTo>
                <a:cubicBezTo>
                  <a:pt x="35306" y="10908"/>
                  <a:pt x="35698" y="11069"/>
                  <a:pt x="35988" y="11356"/>
                </a:cubicBezTo>
                <a:lnTo>
                  <a:pt x="57511" y="32928"/>
                </a:lnTo>
                <a:lnTo>
                  <a:pt x="33136" y="57297"/>
                </a:lnTo>
                <a:lnTo>
                  <a:pt x="11755" y="35840"/>
                </a:lnTo>
                <a:lnTo>
                  <a:pt x="11504" y="35584"/>
                </a:lnTo>
                <a:lnTo>
                  <a:pt x="11237" y="35349"/>
                </a:lnTo>
                <a:cubicBezTo>
                  <a:pt x="10879" y="35041"/>
                  <a:pt x="10798" y="34519"/>
                  <a:pt x="11046" y="34117"/>
                </a:cubicBezTo>
                <a:close/>
              </a:path>
            </a:pathLst>
          </a:custGeom>
          <a:solidFill>
            <a:schemeClr val="accent2"/>
          </a:solidFill>
          <a:ln>
            <a:solidFill>
              <a:srgbClr val="FF3399"/>
            </a:solidFill>
          </a:ln>
        </p:spPr>
        <p:style>
          <a:lnRef idx="2">
            <a:schemeClr val="accent2"/>
          </a:lnRef>
          <a:fillRef idx="1">
            <a:schemeClr val="lt1"/>
          </a:fillRef>
          <a:effectRef idx="0">
            <a:schemeClr val="accent2"/>
          </a:effectRef>
          <a:fontRef idx="minor">
            <a:schemeClr val="dk1"/>
          </a:fontRef>
        </p:style>
        <p:txBody>
          <a:bodyPr rtlCol="0" anchor="ctr"/>
          <a:lstStyle/>
          <a:p>
            <a:endParaRPr lang="en-US">
              <a:solidFill>
                <a:srgbClr val="58575A"/>
              </a:solidFill>
            </a:endParaRPr>
          </a:p>
        </p:txBody>
      </p:sp>
      <p:sp>
        <p:nvSpPr>
          <p:cNvPr id="27" name="Freeform 11">
            <a:extLst>
              <a:ext uri="{FF2B5EF4-FFF2-40B4-BE49-F238E27FC236}">
                <a16:creationId xmlns:a16="http://schemas.microsoft.com/office/drawing/2014/main" id="{678AEC97-384C-90CA-3014-45748FE59D62}"/>
              </a:ext>
            </a:extLst>
          </p:cNvPr>
          <p:cNvSpPr/>
          <p:nvPr/>
        </p:nvSpPr>
        <p:spPr>
          <a:xfrm>
            <a:off x="4474024" y="2354972"/>
            <a:ext cx="327255" cy="436454"/>
          </a:xfrm>
          <a:custGeom>
            <a:avLst/>
            <a:gdLst>
              <a:gd name="connsiteX0" fmla="*/ 305438 w 327255"/>
              <a:gd name="connsiteY0" fmla="*/ 38180 h 436454"/>
              <a:gd name="connsiteX1" fmla="*/ 223624 w 327255"/>
              <a:gd name="connsiteY1" fmla="*/ 38180 h 436454"/>
              <a:gd name="connsiteX2" fmla="*/ 223624 w 327255"/>
              <a:gd name="connsiteY2" fmla="*/ 27271 h 436454"/>
              <a:gd name="connsiteX3" fmla="*/ 196353 w 327255"/>
              <a:gd name="connsiteY3" fmla="*/ 0 h 436454"/>
              <a:gd name="connsiteX4" fmla="*/ 130902 w 327255"/>
              <a:gd name="connsiteY4" fmla="*/ 0 h 436454"/>
              <a:gd name="connsiteX5" fmla="*/ 103631 w 327255"/>
              <a:gd name="connsiteY5" fmla="*/ 27271 h 436454"/>
              <a:gd name="connsiteX6" fmla="*/ 103631 w 327255"/>
              <a:gd name="connsiteY6" fmla="*/ 38180 h 436454"/>
              <a:gd name="connsiteX7" fmla="*/ 21817 w 327255"/>
              <a:gd name="connsiteY7" fmla="*/ 38180 h 436454"/>
              <a:gd name="connsiteX8" fmla="*/ 0 w 327255"/>
              <a:gd name="connsiteY8" fmla="*/ 59997 h 436454"/>
              <a:gd name="connsiteX9" fmla="*/ 0 w 327255"/>
              <a:gd name="connsiteY9" fmla="*/ 78787 h 436454"/>
              <a:gd name="connsiteX10" fmla="*/ 10909 w 327255"/>
              <a:gd name="connsiteY10" fmla="*/ 89695 h 436454"/>
              <a:gd name="connsiteX11" fmla="*/ 10909 w 327255"/>
              <a:gd name="connsiteY11" fmla="*/ 59997 h 436454"/>
              <a:gd name="connsiteX12" fmla="*/ 21817 w 327255"/>
              <a:gd name="connsiteY12" fmla="*/ 49088 h 436454"/>
              <a:gd name="connsiteX13" fmla="*/ 81814 w 327255"/>
              <a:gd name="connsiteY13" fmla="*/ 49088 h 436454"/>
              <a:gd name="connsiteX14" fmla="*/ 81814 w 327255"/>
              <a:gd name="connsiteY14" fmla="*/ 103745 h 436454"/>
              <a:gd name="connsiteX15" fmla="*/ 245441 w 327255"/>
              <a:gd name="connsiteY15" fmla="*/ 103745 h 436454"/>
              <a:gd name="connsiteX16" fmla="*/ 245441 w 327255"/>
              <a:gd name="connsiteY16" fmla="*/ 49088 h 436454"/>
              <a:gd name="connsiteX17" fmla="*/ 305438 w 327255"/>
              <a:gd name="connsiteY17" fmla="*/ 49088 h 436454"/>
              <a:gd name="connsiteX18" fmla="*/ 316347 w 327255"/>
              <a:gd name="connsiteY18" fmla="*/ 59997 h 436454"/>
              <a:gd name="connsiteX19" fmla="*/ 316347 w 327255"/>
              <a:gd name="connsiteY19" fmla="*/ 414638 h 436454"/>
              <a:gd name="connsiteX20" fmla="*/ 305438 w 327255"/>
              <a:gd name="connsiteY20" fmla="*/ 425546 h 436454"/>
              <a:gd name="connsiteX21" fmla="*/ 21817 w 327255"/>
              <a:gd name="connsiteY21" fmla="*/ 425546 h 436454"/>
              <a:gd name="connsiteX22" fmla="*/ 10909 w 327255"/>
              <a:gd name="connsiteY22" fmla="*/ 414638 h 436454"/>
              <a:gd name="connsiteX23" fmla="*/ 10909 w 327255"/>
              <a:gd name="connsiteY23" fmla="*/ 215819 h 436454"/>
              <a:gd name="connsiteX24" fmla="*/ 0 w 327255"/>
              <a:gd name="connsiteY24" fmla="*/ 204873 h 436454"/>
              <a:gd name="connsiteX25" fmla="*/ 0 w 327255"/>
              <a:gd name="connsiteY25" fmla="*/ 414638 h 436454"/>
              <a:gd name="connsiteX26" fmla="*/ 21817 w 327255"/>
              <a:gd name="connsiteY26" fmla="*/ 436455 h 436454"/>
              <a:gd name="connsiteX27" fmla="*/ 305438 w 327255"/>
              <a:gd name="connsiteY27" fmla="*/ 436455 h 436454"/>
              <a:gd name="connsiteX28" fmla="*/ 327255 w 327255"/>
              <a:gd name="connsiteY28" fmla="*/ 414638 h 436454"/>
              <a:gd name="connsiteX29" fmla="*/ 327255 w 327255"/>
              <a:gd name="connsiteY29" fmla="*/ 59997 h 436454"/>
              <a:gd name="connsiteX30" fmla="*/ 305438 w 327255"/>
              <a:gd name="connsiteY30" fmla="*/ 38180 h 436454"/>
              <a:gd name="connsiteX31" fmla="*/ 234533 w 327255"/>
              <a:gd name="connsiteY31" fmla="*/ 92837 h 436454"/>
              <a:gd name="connsiteX32" fmla="*/ 92722 w 327255"/>
              <a:gd name="connsiteY32" fmla="*/ 92837 h 436454"/>
              <a:gd name="connsiteX33" fmla="*/ 92722 w 327255"/>
              <a:gd name="connsiteY33" fmla="*/ 49088 h 436454"/>
              <a:gd name="connsiteX34" fmla="*/ 114539 w 327255"/>
              <a:gd name="connsiteY34" fmla="*/ 49088 h 436454"/>
              <a:gd name="connsiteX35" fmla="*/ 114539 w 327255"/>
              <a:gd name="connsiteY35" fmla="*/ 27271 h 436454"/>
              <a:gd name="connsiteX36" fmla="*/ 130902 w 327255"/>
              <a:gd name="connsiteY36" fmla="*/ 10909 h 436454"/>
              <a:gd name="connsiteX37" fmla="*/ 196353 w 327255"/>
              <a:gd name="connsiteY37" fmla="*/ 10909 h 436454"/>
              <a:gd name="connsiteX38" fmla="*/ 212716 w 327255"/>
              <a:gd name="connsiteY38" fmla="*/ 27271 h 436454"/>
              <a:gd name="connsiteX39" fmla="*/ 212716 w 327255"/>
              <a:gd name="connsiteY39" fmla="*/ 49088 h 436454"/>
              <a:gd name="connsiteX40" fmla="*/ 234533 w 327255"/>
              <a:gd name="connsiteY40" fmla="*/ 49088 h 43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27255" h="436454">
                <a:moveTo>
                  <a:pt x="305438" y="38180"/>
                </a:moveTo>
                <a:lnTo>
                  <a:pt x="223624" y="38180"/>
                </a:lnTo>
                <a:lnTo>
                  <a:pt x="223624" y="27271"/>
                </a:lnTo>
                <a:cubicBezTo>
                  <a:pt x="223606" y="12217"/>
                  <a:pt x="211407" y="18"/>
                  <a:pt x="196353" y="0"/>
                </a:cubicBezTo>
                <a:lnTo>
                  <a:pt x="130902" y="0"/>
                </a:lnTo>
                <a:cubicBezTo>
                  <a:pt x="115849" y="21"/>
                  <a:pt x="103652" y="12219"/>
                  <a:pt x="103631" y="27271"/>
                </a:cubicBezTo>
                <a:lnTo>
                  <a:pt x="103631" y="38180"/>
                </a:lnTo>
                <a:lnTo>
                  <a:pt x="21817" y="38180"/>
                </a:lnTo>
                <a:cubicBezTo>
                  <a:pt x="9768" y="38180"/>
                  <a:pt x="0" y="47948"/>
                  <a:pt x="0" y="59997"/>
                </a:cubicBezTo>
                <a:lnTo>
                  <a:pt x="0" y="78787"/>
                </a:lnTo>
                <a:lnTo>
                  <a:pt x="10909" y="89695"/>
                </a:lnTo>
                <a:lnTo>
                  <a:pt x="10909" y="59997"/>
                </a:lnTo>
                <a:cubicBezTo>
                  <a:pt x="10909" y="53972"/>
                  <a:pt x="15792" y="49088"/>
                  <a:pt x="21817" y="49088"/>
                </a:cubicBezTo>
                <a:lnTo>
                  <a:pt x="81814" y="49088"/>
                </a:lnTo>
                <a:lnTo>
                  <a:pt x="81814" y="103745"/>
                </a:lnTo>
                <a:lnTo>
                  <a:pt x="245441" y="103745"/>
                </a:lnTo>
                <a:lnTo>
                  <a:pt x="245441" y="49088"/>
                </a:lnTo>
                <a:lnTo>
                  <a:pt x="305438" y="49088"/>
                </a:lnTo>
                <a:cubicBezTo>
                  <a:pt x="311463" y="49088"/>
                  <a:pt x="316347" y="53972"/>
                  <a:pt x="316347" y="59997"/>
                </a:cubicBezTo>
                <a:lnTo>
                  <a:pt x="316347" y="414638"/>
                </a:lnTo>
                <a:cubicBezTo>
                  <a:pt x="316347" y="420662"/>
                  <a:pt x="311463" y="425546"/>
                  <a:pt x="305438" y="425546"/>
                </a:cubicBezTo>
                <a:lnTo>
                  <a:pt x="21817" y="425546"/>
                </a:lnTo>
                <a:cubicBezTo>
                  <a:pt x="15792" y="425546"/>
                  <a:pt x="10909" y="420662"/>
                  <a:pt x="10909" y="414638"/>
                </a:cubicBezTo>
                <a:lnTo>
                  <a:pt x="10909" y="215819"/>
                </a:lnTo>
                <a:lnTo>
                  <a:pt x="0" y="204873"/>
                </a:lnTo>
                <a:lnTo>
                  <a:pt x="0" y="414638"/>
                </a:lnTo>
                <a:cubicBezTo>
                  <a:pt x="0" y="426687"/>
                  <a:pt x="9768" y="436455"/>
                  <a:pt x="21817" y="436455"/>
                </a:cubicBezTo>
                <a:lnTo>
                  <a:pt x="305438" y="436455"/>
                </a:lnTo>
                <a:cubicBezTo>
                  <a:pt x="317487" y="436455"/>
                  <a:pt x="327255" y="426687"/>
                  <a:pt x="327255" y="414638"/>
                </a:cubicBezTo>
                <a:lnTo>
                  <a:pt x="327255" y="59997"/>
                </a:lnTo>
                <a:cubicBezTo>
                  <a:pt x="327240" y="47954"/>
                  <a:pt x="317481" y="38195"/>
                  <a:pt x="305438" y="38180"/>
                </a:cubicBezTo>
                <a:close/>
                <a:moveTo>
                  <a:pt x="234533" y="92837"/>
                </a:moveTo>
                <a:lnTo>
                  <a:pt x="92722" y="92837"/>
                </a:lnTo>
                <a:lnTo>
                  <a:pt x="92722" y="49088"/>
                </a:lnTo>
                <a:lnTo>
                  <a:pt x="114539" y="49088"/>
                </a:lnTo>
                <a:lnTo>
                  <a:pt x="114539" y="27271"/>
                </a:lnTo>
                <a:cubicBezTo>
                  <a:pt x="114539" y="18234"/>
                  <a:pt x="121865" y="10909"/>
                  <a:pt x="130902" y="10909"/>
                </a:cubicBezTo>
                <a:lnTo>
                  <a:pt x="196353" y="10909"/>
                </a:lnTo>
                <a:cubicBezTo>
                  <a:pt x="205390" y="10909"/>
                  <a:pt x="212716" y="18234"/>
                  <a:pt x="212716" y="27271"/>
                </a:cubicBezTo>
                <a:lnTo>
                  <a:pt x="212716" y="49088"/>
                </a:lnTo>
                <a:lnTo>
                  <a:pt x="234533" y="49088"/>
                </a:lnTo>
                <a:close/>
              </a:path>
            </a:pathLst>
          </a:custGeom>
          <a:solidFill>
            <a:srgbClr val="CE3B87"/>
          </a:solidFill>
          <a:ln>
            <a:solidFill>
              <a:srgbClr val="FF3399"/>
            </a:solidFill>
          </a:ln>
        </p:spPr>
        <p:style>
          <a:lnRef idx="2">
            <a:schemeClr val="accent2"/>
          </a:lnRef>
          <a:fillRef idx="1">
            <a:schemeClr val="lt1"/>
          </a:fillRef>
          <a:effectRef idx="0">
            <a:schemeClr val="accent2"/>
          </a:effectRef>
          <a:fontRef idx="minor">
            <a:schemeClr val="dk1"/>
          </a:fontRef>
        </p:style>
        <p:txBody>
          <a:bodyPr rtlCol="0" anchor="ctr"/>
          <a:lstStyle/>
          <a:p>
            <a:endParaRPr lang="en-US">
              <a:solidFill>
                <a:srgbClr val="58575A"/>
              </a:solidFill>
            </a:endParaRPr>
          </a:p>
        </p:txBody>
      </p:sp>
      <p:sp>
        <p:nvSpPr>
          <p:cNvPr id="28" name="Freeform 17">
            <a:extLst>
              <a:ext uri="{FF2B5EF4-FFF2-40B4-BE49-F238E27FC236}">
                <a16:creationId xmlns:a16="http://schemas.microsoft.com/office/drawing/2014/main" id="{6474F9F3-97D2-C2AA-1975-2CADB2FE0D20}"/>
              </a:ext>
            </a:extLst>
          </p:cNvPr>
          <p:cNvSpPr>
            <a:spLocks noChangeAspect="1" noEditPoints="1"/>
          </p:cNvSpPr>
          <p:nvPr/>
        </p:nvSpPr>
        <p:spPr bwMode="auto">
          <a:xfrm>
            <a:off x="4385383" y="3287841"/>
            <a:ext cx="457329" cy="352762"/>
          </a:xfrm>
          <a:custGeom>
            <a:avLst/>
            <a:gdLst>
              <a:gd name="T0" fmla="*/ 3360 w 4799"/>
              <a:gd name="T1" fmla="*/ 2528 h 3691"/>
              <a:gd name="T2" fmla="*/ 3360 w 4799"/>
              <a:gd name="T3" fmla="*/ 2528 h 3691"/>
              <a:gd name="T4" fmla="*/ 1431 w 4799"/>
              <a:gd name="T5" fmla="*/ 2528 h 3691"/>
              <a:gd name="T6" fmla="*/ 1367 w 4799"/>
              <a:gd name="T7" fmla="*/ 2593 h 3691"/>
              <a:gd name="T8" fmla="*/ 1431 w 4799"/>
              <a:gd name="T9" fmla="*/ 2657 h 3691"/>
              <a:gd name="T10" fmla="*/ 3360 w 4799"/>
              <a:gd name="T11" fmla="*/ 2657 h 3691"/>
              <a:gd name="T12" fmla="*/ 3425 w 4799"/>
              <a:gd name="T13" fmla="*/ 2593 h 3691"/>
              <a:gd name="T14" fmla="*/ 3360 w 4799"/>
              <a:gd name="T15" fmla="*/ 2528 h 3691"/>
              <a:gd name="T16" fmla="*/ 3360 w 4799"/>
              <a:gd name="T17" fmla="*/ 2528 h 3691"/>
              <a:gd name="T18" fmla="*/ 4670 w 4799"/>
              <a:gd name="T19" fmla="*/ 3383 h 3691"/>
              <a:gd name="T20" fmla="*/ 4670 w 4799"/>
              <a:gd name="T21" fmla="*/ 3383 h 3691"/>
              <a:gd name="T22" fmla="*/ 4670 w 4799"/>
              <a:gd name="T23" fmla="*/ 820 h 3691"/>
              <a:gd name="T24" fmla="*/ 129 w 4799"/>
              <a:gd name="T25" fmla="*/ 820 h 3691"/>
              <a:gd name="T26" fmla="*/ 129 w 4799"/>
              <a:gd name="T27" fmla="*/ 3383 h 3691"/>
              <a:gd name="T28" fmla="*/ 307 w 4799"/>
              <a:gd name="T29" fmla="*/ 3561 h 3691"/>
              <a:gd name="T30" fmla="*/ 4492 w 4799"/>
              <a:gd name="T31" fmla="*/ 3561 h 3691"/>
              <a:gd name="T32" fmla="*/ 4670 w 4799"/>
              <a:gd name="T33" fmla="*/ 3383 h 3691"/>
              <a:gd name="T34" fmla="*/ 4670 w 4799"/>
              <a:gd name="T35" fmla="*/ 3383 h 3691"/>
              <a:gd name="T36" fmla="*/ 129 w 4799"/>
              <a:gd name="T37" fmla="*/ 307 h 3691"/>
              <a:gd name="T38" fmla="*/ 129 w 4799"/>
              <a:gd name="T39" fmla="*/ 307 h 3691"/>
              <a:gd name="T40" fmla="*/ 129 w 4799"/>
              <a:gd name="T41" fmla="*/ 691 h 3691"/>
              <a:gd name="T42" fmla="*/ 4670 w 4799"/>
              <a:gd name="T43" fmla="*/ 691 h 3691"/>
              <a:gd name="T44" fmla="*/ 4670 w 4799"/>
              <a:gd name="T45" fmla="*/ 307 h 3691"/>
              <a:gd name="T46" fmla="*/ 4492 w 4799"/>
              <a:gd name="T47" fmla="*/ 128 h 3691"/>
              <a:gd name="T48" fmla="*/ 307 w 4799"/>
              <a:gd name="T49" fmla="*/ 128 h 3691"/>
              <a:gd name="T50" fmla="*/ 129 w 4799"/>
              <a:gd name="T51" fmla="*/ 307 h 3691"/>
              <a:gd name="T52" fmla="*/ 129 w 4799"/>
              <a:gd name="T53" fmla="*/ 307 h 3691"/>
              <a:gd name="T54" fmla="*/ 4799 w 4799"/>
              <a:gd name="T55" fmla="*/ 307 h 3691"/>
              <a:gd name="T56" fmla="*/ 4799 w 4799"/>
              <a:gd name="T57" fmla="*/ 307 h 3691"/>
              <a:gd name="T58" fmla="*/ 4799 w 4799"/>
              <a:gd name="T59" fmla="*/ 3383 h 3691"/>
              <a:gd name="T60" fmla="*/ 4492 w 4799"/>
              <a:gd name="T61" fmla="*/ 3691 h 3691"/>
              <a:gd name="T62" fmla="*/ 307 w 4799"/>
              <a:gd name="T63" fmla="*/ 3691 h 3691"/>
              <a:gd name="T64" fmla="*/ 0 w 4799"/>
              <a:gd name="T65" fmla="*/ 3383 h 3691"/>
              <a:gd name="T66" fmla="*/ 0 w 4799"/>
              <a:gd name="T67" fmla="*/ 307 h 3691"/>
              <a:gd name="T68" fmla="*/ 307 w 4799"/>
              <a:gd name="T69" fmla="*/ 0 h 3691"/>
              <a:gd name="T70" fmla="*/ 4492 w 4799"/>
              <a:gd name="T71" fmla="*/ 0 h 3691"/>
              <a:gd name="T72" fmla="*/ 4799 w 4799"/>
              <a:gd name="T73" fmla="*/ 307 h 3691"/>
              <a:gd name="T74" fmla="*/ 4799 w 4799"/>
              <a:gd name="T75" fmla="*/ 307 h 3691"/>
              <a:gd name="T76" fmla="*/ 1691 w 4799"/>
              <a:gd name="T77" fmla="*/ 1896 h 3691"/>
              <a:gd name="T78" fmla="*/ 1691 w 4799"/>
              <a:gd name="T79" fmla="*/ 1896 h 3691"/>
              <a:gd name="T80" fmla="*/ 938 w 4799"/>
              <a:gd name="T81" fmla="*/ 2455 h 3691"/>
              <a:gd name="T82" fmla="*/ 900 w 4799"/>
              <a:gd name="T83" fmla="*/ 2468 h 3691"/>
              <a:gd name="T84" fmla="*/ 848 w 4799"/>
              <a:gd name="T85" fmla="*/ 2442 h 3691"/>
              <a:gd name="T86" fmla="*/ 861 w 4799"/>
              <a:gd name="T87" fmla="*/ 2351 h 3691"/>
              <a:gd name="T88" fmla="*/ 1545 w 4799"/>
              <a:gd name="T89" fmla="*/ 1843 h 3691"/>
              <a:gd name="T90" fmla="*/ 902 w 4799"/>
              <a:gd name="T91" fmla="*/ 1353 h 3691"/>
              <a:gd name="T92" fmla="*/ 890 w 4799"/>
              <a:gd name="T93" fmla="*/ 1263 h 3691"/>
              <a:gd name="T94" fmla="*/ 981 w 4799"/>
              <a:gd name="T95" fmla="*/ 1250 h 3691"/>
              <a:gd name="T96" fmla="*/ 1692 w 4799"/>
              <a:gd name="T97" fmla="*/ 1793 h 3691"/>
              <a:gd name="T98" fmla="*/ 1717 w 4799"/>
              <a:gd name="T99" fmla="*/ 1844 h 3691"/>
              <a:gd name="T100" fmla="*/ 1691 w 4799"/>
              <a:gd name="T101" fmla="*/ 1896 h 3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99" h="3691">
                <a:moveTo>
                  <a:pt x="3360" y="2528"/>
                </a:moveTo>
                <a:lnTo>
                  <a:pt x="3360" y="2528"/>
                </a:lnTo>
                <a:lnTo>
                  <a:pt x="1431" y="2528"/>
                </a:lnTo>
                <a:cubicBezTo>
                  <a:pt x="1396" y="2528"/>
                  <a:pt x="1367" y="2557"/>
                  <a:pt x="1367" y="2593"/>
                </a:cubicBezTo>
                <a:cubicBezTo>
                  <a:pt x="1367" y="2628"/>
                  <a:pt x="1396" y="2657"/>
                  <a:pt x="1431" y="2657"/>
                </a:cubicBezTo>
                <a:lnTo>
                  <a:pt x="3360" y="2657"/>
                </a:lnTo>
                <a:cubicBezTo>
                  <a:pt x="3396" y="2657"/>
                  <a:pt x="3425" y="2628"/>
                  <a:pt x="3425" y="2593"/>
                </a:cubicBezTo>
                <a:cubicBezTo>
                  <a:pt x="3425" y="2557"/>
                  <a:pt x="3396" y="2528"/>
                  <a:pt x="3360" y="2528"/>
                </a:cubicBezTo>
                <a:lnTo>
                  <a:pt x="3360" y="2528"/>
                </a:lnTo>
                <a:close/>
                <a:moveTo>
                  <a:pt x="4670" y="3383"/>
                </a:moveTo>
                <a:lnTo>
                  <a:pt x="4670" y="3383"/>
                </a:lnTo>
                <a:lnTo>
                  <a:pt x="4670" y="820"/>
                </a:lnTo>
                <a:lnTo>
                  <a:pt x="129" y="820"/>
                </a:lnTo>
                <a:lnTo>
                  <a:pt x="129" y="3383"/>
                </a:lnTo>
                <a:cubicBezTo>
                  <a:pt x="129" y="3481"/>
                  <a:pt x="209" y="3561"/>
                  <a:pt x="307" y="3561"/>
                </a:cubicBezTo>
                <a:lnTo>
                  <a:pt x="4492" y="3561"/>
                </a:lnTo>
                <a:cubicBezTo>
                  <a:pt x="4590" y="3561"/>
                  <a:pt x="4670" y="3481"/>
                  <a:pt x="4670" y="3383"/>
                </a:cubicBezTo>
                <a:lnTo>
                  <a:pt x="4670" y="3383"/>
                </a:lnTo>
                <a:close/>
                <a:moveTo>
                  <a:pt x="129" y="307"/>
                </a:moveTo>
                <a:lnTo>
                  <a:pt x="129" y="307"/>
                </a:lnTo>
                <a:lnTo>
                  <a:pt x="129" y="691"/>
                </a:lnTo>
                <a:lnTo>
                  <a:pt x="4670" y="691"/>
                </a:lnTo>
                <a:lnTo>
                  <a:pt x="4670" y="307"/>
                </a:lnTo>
                <a:cubicBezTo>
                  <a:pt x="4670" y="209"/>
                  <a:pt x="4590" y="128"/>
                  <a:pt x="4492" y="128"/>
                </a:cubicBezTo>
                <a:lnTo>
                  <a:pt x="307" y="128"/>
                </a:lnTo>
                <a:cubicBezTo>
                  <a:pt x="209" y="128"/>
                  <a:pt x="129" y="209"/>
                  <a:pt x="129" y="307"/>
                </a:cubicBezTo>
                <a:lnTo>
                  <a:pt x="129" y="307"/>
                </a:lnTo>
                <a:close/>
                <a:moveTo>
                  <a:pt x="4799" y="307"/>
                </a:moveTo>
                <a:lnTo>
                  <a:pt x="4799" y="307"/>
                </a:lnTo>
                <a:lnTo>
                  <a:pt x="4799" y="3383"/>
                </a:lnTo>
                <a:cubicBezTo>
                  <a:pt x="4799" y="3553"/>
                  <a:pt x="4661" y="3691"/>
                  <a:pt x="4492" y="3691"/>
                </a:cubicBezTo>
                <a:lnTo>
                  <a:pt x="307" y="3691"/>
                </a:lnTo>
                <a:cubicBezTo>
                  <a:pt x="138" y="3691"/>
                  <a:pt x="0" y="3553"/>
                  <a:pt x="0" y="3383"/>
                </a:cubicBezTo>
                <a:lnTo>
                  <a:pt x="0" y="307"/>
                </a:lnTo>
                <a:cubicBezTo>
                  <a:pt x="0" y="137"/>
                  <a:pt x="138" y="0"/>
                  <a:pt x="307" y="0"/>
                </a:cubicBezTo>
                <a:lnTo>
                  <a:pt x="4492" y="0"/>
                </a:lnTo>
                <a:cubicBezTo>
                  <a:pt x="4661" y="0"/>
                  <a:pt x="4799" y="137"/>
                  <a:pt x="4799" y="307"/>
                </a:cubicBezTo>
                <a:lnTo>
                  <a:pt x="4799" y="307"/>
                </a:lnTo>
                <a:close/>
                <a:moveTo>
                  <a:pt x="1691" y="1896"/>
                </a:moveTo>
                <a:lnTo>
                  <a:pt x="1691" y="1896"/>
                </a:lnTo>
                <a:lnTo>
                  <a:pt x="938" y="2455"/>
                </a:lnTo>
                <a:cubicBezTo>
                  <a:pt x="926" y="2464"/>
                  <a:pt x="913" y="2468"/>
                  <a:pt x="900" y="2468"/>
                </a:cubicBezTo>
                <a:cubicBezTo>
                  <a:pt x="880" y="2468"/>
                  <a:pt x="860" y="2459"/>
                  <a:pt x="848" y="2442"/>
                </a:cubicBezTo>
                <a:cubicBezTo>
                  <a:pt x="826" y="2413"/>
                  <a:pt x="832" y="2373"/>
                  <a:pt x="861" y="2351"/>
                </a:cubicBezTo>
                <a:lnTo>
                  <a:pt x="1545" y="1843"/>
                </a:lnTo>
                <a:lnTo>
                  <a:pt x="902" y="1353"/>
                </a:lnTo>
                <a:cubicBezTo>
                  <a:pt x="874" y="1331"/>
                  <a:pt x="869" y="1291"/>
                  <a:pt x="890" y="1263"/>
                </a:cubicBezTo>
                <a:cubicBezTo>
                  <a:pt x="912" y="1234"/>
                  <a:pt x="952" y="1229"/>
                  <a:pt x="981" y="1250"/>
                </a:cubicBezTo>
                <a:lnTo>
                  <a:pt x="1692" y="1793"/>
                </a:lnTo>
                <a:cubicBezTo>
                  <a:pt x="1708" y="1805"/>
                  <a:pt x="1717" y="1824"/>
                  <a:pt x="1717" y="1844"/>
                </a:cubicBezTo>
                <a:cubicBezTo>
                  <a:pt x="1717" y="1865"/>
                  <a:pt x="1707" y="1884"/>
                  <a:pt x="1691" y="1896"/>
                </a:cubicBezTo>
                <a:close/>
              </a:path>
            </a:pathLst>
          </a:custGeom>
          <a:solidFill>
            <a:srgbClr val="CE3B87"/>
          </a:solidFill>
          <a:ln w="0">
            <a:solidFill>
              <a:srgbClr val="FF3399"/>
            </a:solid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58575A"/>
              </a:solidFill>
            </a:endParaRPr>
          </a:p>
        </p:txBody>
      </p:sp>
    </p:spTree>
    <p:extLst>
      <p:ext uri="{BB962C8B-B14F-4D97-AF65-F5344CB8AC3E}">
        <p14:creationId xmlns:p14="http://schemas.microsoft.com/office/powerpoint/2010/main" val="365014377"/>
      </p:ext>
    </p:extLst>
  </p:cSld>
  <p:clrMapOvr>
    <a:masterClrMapping/>
  </p:clrMapOvr>
  <mc:AlternateContent xmlns:mc="http://schemas.openxmlformats.org/markup-compatibility/2006" xmlns:p14="http://schemas.microsoft.com/office/powerpoint/2010/main">
    <mc:Choice Requires="p14">
      <p:transition spd="med" p14:dur="700" advTm="31424">
        <p:fade/>
      </p:transition>
    </mc:Choice>
    <mc:Fallback xmlns="">
      <p:transition spd="med" advTm="31424">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AF5C1B2-925C-3F79-F9C2-D4BA75E7A4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9290" y="1334367"/>
            <a:ext cx="7685420" cy="2474765"/>
          </a:xfrm>
          <a:prstGeom prst="rect">
            <a:avLst/>
          </a:prstGeom>
        </p:spPr>
      </p:pic>
    </p:spTree>
    <p:extLst>
      <p:ext uri="{BB962C8B-B14F-4D97-AF65-F5344CB8AC3E}">
        <p14:creationId xmlns:p14="http://schemas.microsoft.com/office/powerpoint/2010/main" val="3708394199"/>
      </p:ext>
    </p:extLst>
  </p:cSld>
  <p:clrMapOvr>
    <a:masterClrMapping/>
  </p:clrMapOvr>
  <mc:AlternateContent xmlns:mc="http://schemas.openxmlformats.org/markup-compatibility/2006" xmlns:p14="http://schemas.microsoft.com/office/powerpoint/2010/main">
    <mc:Choice Requires="p14">
      <p:transition spd="med" p14:dur="700" advTm="20511">
        <p:fade/>
      </p:transition>
    </mc:Choice>
    <mc:Fallback xmlns="">
      <p:transition spd="med" advTm="20511">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017D21-5671-591A-514D-993411E55FA0}"/>
              </a:ext>
            </a:extLst>
          </p:cNvPr>
          <p:cNvSpPr>
            <a:spLocks noGrp="1"/>
          </p:cNvSpPr>
          <p:nvPr>
            <p:ph type="title"/>
          </p:nvPr>
        </p:nvSpPr>
        <p:spPr/>
        <p:txBody>
          <a:bodyPr/>
          <a:lstStyle/>
          <a:p>
            <a:r>
              <a:rPr lang="en-US"/>
              <a:t>Responsible Innovation Across the Data Supply Chain</a:t>
            </a:r>
          </a:p>
        </p:txBody>
      </p:sp>
      <p:pic>
        <p:nvPicPr>
          <p:cNvPr id="7" name="Graphic 6">
            <a:extLst>
              <a:ext uri="{FF2B5EF4-FFF2-40B4-BE49-F238E27FC236}">
                <a16:creationId xmlns:a16="http://schemas.microsoft.com/office/drawing/2014/main" id="{433C37DB-BDBF-2D0B-2A0C-C791F888545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00016" y="2744067"/>
            <a:ext cx="6343969" cy="2042807"/>
          </a:xfrm>
          <a:prstGeom prst="rect">
            <a:avLst/>
          </a:prstGeom>
        </p:spPr>
      </p:pic>
      <p:grpSp>
        <p:nvGrpSpPr>
          <p:cNvPr id="2" name="Group 1">
            <a:extLst>
              <a:ext uri="{FF2B5EF4-FFF2-40B4-BE49-F238E27FC236}">
                <a16:creationId xmlns:a16="http://schemas.microsoft.com/office/drawing/2014/main" id="{6D400034-B30F-B243-1CFE-03A879BD616D}"/>
              </a:ext>
            </a:extLst>
          </p:cNvPr>
          <p:cNvGrpSpPr/>
          <p:nvPr/>
        </p:nvGrpSpPr>
        <p:grpSpPr>
          <a:xfrm>
            <a:off x="0" y="941833"/>
            <a:ext cx="9144000" cy="1524704"/>
            <a:chOff x="0" y="2697797"/>
            <a:chExt cx="9144000" cy="1524704"/>
          </a:xfrm>
        </p:grpSpPr>
        <p:cxnSp>
          <p:nvCxnSpPr>
            <p:cNvPr id="3" name="Straight Connector 2">
              <a:extLst>
                <a:ext uri="{FF2B5EF4-FFF2-40B4-BE49-F238E27FC236}">
                  <a16:creationId xmlns:a16="http://schemas.microsoft.com/office/drawing/2014/main" id="{EAC83ABD-5961-2412-35BC-2AE2F933725A}"/>
                </a:ext>
              </a:extLst>
            </p:cNvPr>
            <p:cNvCxnSpPr>
              <a:cxnSpLocks/>
            </p:cNvCxnSpPr>
            <p:nvPr/>
          </p:nvCxnSpPr>
          <p:spPr>
            <a:xfrm>
              <a:off x="0" y="3285526"/>
              <a:ext cx="9144000"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959C0C50-2F49-814F-21A6-5C887493F950}"/>
                </a:ext>
              </a:extLst>
            </p:cNvPr>
            <p:cNvSpPr txBox="1"/>
            <p:nvPr/>
          </p:nvSpPr>
          <p:spPr>
            <a:xfrm>
              <a:off x="368328" y="3899336"/>
              <a:ext cx="867738"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effectLst/>
                  <a:uLnTx/>
                  <a:uFillTx/>
                  <a:latin typeface="+mj-lt"/>
                </a:rPr>
                <a:t>Acquire</a:t>
              </a:r>
              <a:endParaRPr kumimoji="0" lang="en-US" sz="1500" b="0" i="0" u="none" strike="noStrike" kern="1200" cap="none" spc="0" normalizeH="0" baseline="0" noProof="0">
                <a:ln>
                  <a:noFill/>
                </a:ln>
                <a:effectLst/>
                <a:uLnTx/>
                <a:uFillTx/>
                <a:latin typeface="+mj-lt"/>
              </a:endParaRPr>
            </a:p>
          </p:txBody>
        </p:sp>
        <p:sp>
          <p:nvSpPr>
            <p:cNvPr id="5" name="TextBox 4">
              <a:extLst>
                <a:ext uri="{FF2B5EF4-FFF2-40B4-BE49-F238E27FC236}">
                  <a16:creationId xmlns:a16="http://schemas.microsoft.com/office/drawing/2014/main" id="{9BDA9B64-DFE9-5C54-3FC3-6AA0BB51ACCF}"/>
                </a:ext>
              </a:extLst>
            </p:cNvPr>
            <p:cNvSpPr txBox="1"/>
            <p:nvPr/>
          </p:nvSpPr>
          <p:spPr>
            <a:xfrm>
              <a:off x="2693521" y="3899336"/>
              <a:ext cx="1251304" cy="3231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effectLst/>
                  <a:uLnTx/>
                  <a:uFillTx/>
                  <a:latin typeface="+mj-lt"/>
                  <a:ea typeface="+mn-ea"/>
                  <a:cs typeface="+mn-cs"/>
                </a:rPr>
                <a:t>Pre-process</a:t>
              </a:r>
            </a:p>
          </p:txBody>
        </p:sp>
        <p:sp>
          <p:nvSpPr>
            <p:cNvPr id="10" name="TextBox 9">
              <a:extLst>
                <a:ext uri="{FF2B5EF4-FFF2-40B4-BE49-F238E27FC236}">
                  <a16:creationId xmlns:a16="http://schemas.microsoft.com/office/drawing/2014/main" id="{E9932DD2-FEFF-01C6-0A64-CBF8F7DD6954}"/>
                </a:ext>
              </a:extLst>
            </p:cNvPr>
            <p:cNvSpPr txBox="1"/>
            <p:nvPr/>
          </p:nvSpPr>
          <p:spPr>
            <a:xfrm>
              <a:off x="5160758" y="3899336"/>
              <a:ext cx="1477701"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effectLst/>
                  <a:uLnTx/>
                  <a:uFillTx/>
                  <a:latin typeface="+mj-lt"/>
                  <a:ea typeface="+mn-ea"/>
                  <a:cs typeface="+mn-cs"/>
                </a:rPr>
                <a:t>Model Deploy</a:t>
              </a:r>
            </a:p>
          </p:txBody>
        </p:sp>
        <p:sp>
          <p:nvSpPr>
            <p:cNvPr id="11" name="TextBox 10">
              <a:extLst>
                <a:ext uri="{FF2B5EF4-FFF2-40B4-BE49-F238E27FC236}">
                  <a16:creationId xmlns:a16="http://schemas.microsoft.com/office/drawing/2014/main" id="{47556267-7420-88E6-309E-474AF59303D8}"/>
                </a:ext>
              </a:extLst>
            </p:cNvPr>
            <p:cNvSpPr txBox="1"/>
            <p:nvPr/>
          </p:nvSpPr>
          <p:spPr>
            <a:xfrm>
              <a:off x="6617027" y="3899336"/>
              <a:ext cx="1124090" cy="3231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effectLst/>
                  <a:uLnTx/>
                  <a:uFillTx/>
                  <a:latin typeface="+mj-lt"/>
                  <a:ea typeface="+mn-ea"/>
                  <a:cs typeface="+mn-cs"/>
                </a:rPr>
                <a:t>Share/Sell</a:t>
              </a:r>
            </a:p>
          </p:txBody>
        </p:sp>
        <p:sp>
          <p:nvSpPr>
            <p:cNvPr id="13" name="Oval 12">
              <a:extLst>
                <a:ext uri="{FF2B5EF4-FFF2-40B4-BE49-F238E27FC236}">
                  <a16:creationId xmlns:a16="http://schemas.microsoft.com/office/drawing/2014/main" id="{59C46D07-16EF-A2D8-BE23-6B6E8628D916}"/>
                </a:ext>
              </a:extLst>
            </p:cNvPr>
            <p:cNvSpPr/>
            <p:nvPr/>
          </p:nvSpPr>
          <p:spPr>
            <a:xfrm>
              <a:off x="2731444" y="2697797"/>
              <a:ext cx="1175458" cy="1175458"/>
            </a:xfrm>
            <a:prstGeom prst="ellipse">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16" name="Oval 15">
              <a:extLst>
                <a:ext uri="{FF2B5EF4-FFF2-40B4-BE49-F238E27FC236}">
                  <a16:creationId xmlns:a16="http://schemas.microsoft.com/office/drawing/2014/main" id="{DE950EF4-0706-B151-657D-1FA1164AA3FC}"/>
                </a:ext>
              </a:extLst>
            </p:cNvPr>
            <p:cNvSpPr/>
            <p:nvPr/>
          </p:nvSpPr>
          <p:spPr>
            <a:xfrm>
              <a:off x="4008552" y="2697797"/>
              <a:ext cx="1175458" cy="1175458"/>
            </a:xfrm>
            <a:prstGeom prst="ellipse">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17" name="Oval 16">
              <a:extLst>
                <a:ext uri="{FF2B5EF4-FFF2-40B4-BE49-F238E27FC236}">
                  <a16:creationId xmlns:a16="http://schemas.microsoft.com/office/drawing/2014/main" id="{981B273A-B4CB-0894-AB65-516B520F46E5}"/>
                </a:ext>
              </a:extLst>
            </p:cNvPr>
            <p:cNvSpPr/>
            <p:nvPr/>
          </p:nvSpPr>
          <p:spPr>
            <a:xfrm>
              <a:off x="6562768" y="2697797"/>
              <a:ext cx="1175458" cy="1175458"/>
            </a:xfrm>
            <a:prstGeom prst="ellipse">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400"/>
              <a:endParaRPr lang="en-US" sz="900">
                <a:solidFill>
                  <a:srgbClr val="0074BE"/>
                </a:solidFill>
                <a:latin typeface="Calibri Light"/>
              </a:endParaRPr>
            </a:p>
          </p:txBody>
        </p:sp>
        <p:sp>
          <p:nvSpPr>
            <p:cNvPr id="19" name="Oval 18">
              <a:extLst>
                <a:ext uri="{FF2B5EF4-FFF2-40B4-BE49-F238E27FC236}">
                  <a16:creationId xmlns:a16="http://schemas.microsoft.com/office/drawing/2014/main" id="{BD9A6059-0702-DDF5-B0DB-FC186AA05243}"/>
                </a:ext>
              </a:extLst>
            </p:cNvPr>
            <p:cNvSpPr/>
            <p:nvPr/>
          </p:nvSpPr>
          <p:spPr>
            <a:xfrm>
              <a:off x="1454336" y="2697797"/>
              <a:ext cx="1175458" cy="1175458"/>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4" name="Oval 23">
              <a:extLst>
                <a:ext uri="{FF2B5EF4-FFF2-40B4-BE49-F238E27FC236}">
                  <a16:creationId xmlns:a16="http://schemas.microsoft.com/office/drawing/2014/main" id="{8041511B-72E9-2589-6CA8-069ED3EA5BDE}"/>
                </a:ext>
              </a:extLst>
            </p:cNvPr>
            <p:cNvSpPr/>
            <p:nvPr/>
          </p:nvSpPr>
          <p:spPr>
            <a:xfrm>
              <a:off x="5282544" y="2697797"/>
              <a:ext cx="1175458" cy="1175458"/>
            </a:xfrm>
            <a:prstGeom prst="ellipse">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5" name="Oval 24">
              <a:extLst>
                <a:ext uri="{FF2B5EF4-FFF2-40B4-BE49-F238E27FC236}">
                  <a16:creationId xmlns:a16="http://schemas.microsoft.com/office/drawing/2014/main" id="{99755BCF-D75A-AABD-C3B2-571755C9BF3F}"/>
                </a:ext>
              </a:extLst>
            </p:cNvPr>
            <p:cNvSpPr/>
            <p:nvPr/>
          </p:nvSpPr>
          <p:spPr>
            <a:xfrm>
              <a:off x="7839878" y="2697797"/>
              <a:ext cx="1175458" cy="1175458"/>
            </a:xfrm>
            <a:prstGeom prst="ellipse">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400"/>
              <a:endParaRPr lang="en-US" sz="900">
                <a:solidFill>
                  <a:srgbClr val="0074BE"/>
                </a:solidFill>
                <a:latin typeface="Calibri Light"/>
              </a:endParaRPr>
            </a:p>
          </p:txBody>
        </p:sp>
        <p:sp>
          <p:nvSpPr>
            <p:cNvPr id="26" name="Oval 25">
              <a:extLst>
                <a:ext uri="{FF2B5EF4-FFF2-40B4-BE49-F238E27FC236}">
                  <a16:creationId xmlns:a16="http://schemas.microsoft.com/office/drawing/2014/main" id="{FBB1F6F7-6026-DB2E-7EB3-D25B5FF29247}"/>
                </a:ext>
              </a:extLst>
            </p:cNvPr>
            <p:cNvSpPr/>
            <p:nvPr/>
          </p:nvSpPr>
          <p:spPr>
            <a:xfrm>
              <a:off x="177227" y="2697797"/>
              <a:ext cx="1175458" cy="1175458"/>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7" name="TextBox 26">
              <a:extLst>
                <a:ext uri="{FF2B5EF4-FFF2-40B4-BE49-F238E27FC236}">
                  <a16:creationId xmlns:a16="http://schemas.microsoft.com/office/drawing/2014/main" id="{9F0D5E7B-CCDB-1E6B-FC79-0E176ACB79F4}"/>
                </a:ext>
              </a:extLst>
            </p:cNvPr>
            <p:cNvSpPr txBox="1"/>
            <p:nvPr/>
          </p:nvSpPr>
          <p:spPr>
            <a:xfrm>
              <a:off x="1742334" y="3899336"/>
              <a:ext cx="666144"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effectLst/>
                  <a:uLnTx/>
                  <a:uFillTx/>
                  <a:latin typeface="+mj-lt"/>
                </a:rPr>
                <a:t>Store</a:t>
              </a:r>
              <a:endParaRPr kumimoji="0" lang="en-US" sz="1500" b="0" i="0" u="none" strike="noStrike" kern="1200" cap="none" spc="0" normalizeH="0" baseline="0" noProof="0">
                <a:ln>
                  <a:noFill/>
                </a:ln>
                <a:effectLst/>
                <a:uLnTx/>
                <a:uFillTx/>
                <a:latin typeface="+mj-lt"/>
              </a:endParaRPr>
            </a:p>
          </p:txBody>
        </p:sp>
        <p:sp>
          <p:nvSpPr>
            <p:cNvPr id="28" name="TextBox 27">
              <a:extLst>
                <a:ext uri="{FF2B5EF4-FFF2-40B4-BE49-F238E27FC236}">
                  <a16:creationId xmlns:a16="http://schemas.microsoft.com/office/drawing/2014/main" id="{7A9BA6E7-523F-2648-FABB-947F71A55B11}"/>
                </a:ext>
              </a:extLst>
            </p:cNvPr>
            <p:cNvSpPr txBox="1"/>
            <p:nvPr/>
          </p:nvSpPr>
          <p:spPr>
            <a:xfrm>
              <a:off x="3992160" y="3899336"/>
              <a:ext cx="1251303"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effectLst/>
                  <a:uLnTx/>
                  <a:uFillTx/>
                  <a:latin typeface="+mj-lt"/>
                  <a:ea typeface="+mn-ea"/>
                  <a:cs typeface="+mn-cs"/>
                </a:rPr>
                <a:t>Model Build</a:t>
              </a:r>
            </a:p>
          </p:txBody>
        </p:sp>
        <p:sp>
          <p:nvSpPr>
            <p:cNvPr id="29" name="TextBox 28">
              <a:extLst>
                <a:ext uri="{FF2B5EF4-FFF2-40B4-BE49-F238E27FC236}">
                  <a16:creationId xmlns:a16="http://schemas.microsoft.com/office/drawing/2014/main" id="{339E26DC-7BF8-BBCD-F980-90BB055291C8}"/>
                </a:ext>
              </a:extLst>
            </p:cNvPr>
            <p:cNvSpPr txBox="1"/>
            <p:nvPr/>
          </p:nvSpPr>
          <p:spPr>
            <a:xfrm>
              <a:off x="8011027" y="3899336"/>
              <a:ext cx="890308" cy="3231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effectLst/>
                  <a:uLnTx/>
                  <a:uFillTx/>
                  <a:latin typeface="+mj-lt"/>
                  <a:ea typeface="+mn-ea"/>
                  <a:cs typeface="+mn-cs"/>
                </a:rPr>
                <a:t>Dispose</a:t>
              </a:r>
            </a:p>
          </p:txBody>
        </p:sp>
        <p:sp>
          <p:nvSpPr>
            <p:cNvPr id="30" name="Freeform 13">
              <a:extLst>
                <a:ext uri="{FF2B5EF4-FFF2-40B4-BE49-F238E27FC236}">
                  <a16:creationId xmlns:a16="http://schemas.microsoft.com/office/drawing/2014/main" id="{FBEB22AB-82AC-D55C-2F3F-7854144979C8}"/>
                </a:ext>
              </a:extLst>
            </p:cNvPr>
            <p:cNvSpPr>
              <a:spLocks noChangeAspect="1" noEditPoints="1"/>
            </p:cNvSpPr>
            <p:nvPr/>
          </p:nvSpPr>
          <p:spPr bwMode="auto">
            <a:xfrm>
              <a:off x="412717" y="2816920"/>
              <a:ext cx="689729" cy="937213"/>
            </a:xfrm>
            <a:custGeom>
              <a:avLst/>
              <a:gdLst>
                <a:gd name="T0" fmla="*/ 2776 w 3546"/>
                <a:gd name="T1" fmla="*/ 4759 h 4825"/>
                <a:gd name="T2" fmla="*/ 833 w 3546"/>
                <a:gd name="T3" fmla="*/ 4825 h 4825"/>
                <a:gd name="T4" fmla="*/ 833 w 3546"/>
                <a:gd name="T5" fmla="*/ 4694 h 4825"/>
                <a:gd name="T6" fmla="*/ 2776 w 3546"/>
                <a:gd name="T7" fmla="*/ 4759 h 4825"/>
                <a:gd name="T8" fmla="*/ 3361 w 3546"/>
                <a:gd name="T9" fmla="*/ 2879 h 4825"/>
                <a:gd name="T10" fmla="*/ 1904 w 3546"/>
                <a:gd name="T11" fmla="*/ 4335 h 4825"/>
                <a:gd name="T12" fmla="*/ 184 w 3546"/>
                <a:gd name="T13" fmla="*/ 2879 h 4825"/>
                <a:gd name="T14" fmla="*/ 857 w 3546"/>
                <a:gd name="T15" fmla="*/ 2812 h 4825"/>
                <a:gd name="T16" fmla="*/ 923 w 3546"/>
                <a:gd name="T17" fmla="*/ 644 h 4825"/>
                <a:gd name="T18" fmla="*/ 1322 w 3546"/>
                <a:gd name="T19" fmla="*/ 960 h 4825"/>
                <a:gd name="T20" fmla="*/ 1003 w 3546"/>
                <a:gd name="T21" fmla="*/ 1025 h 4825"/>
                <a:gd name="T22" fmla="*/ 1637 w 3546"/>
                <a:gd name="T23" fmla="*/ 1728 h 4825"/>
                <a:gd name="T24" fmla="*/ 1873 w 3546"/>
                <a:gd name="T25" fmla="*/ 1728 h 4825"/>
                <a:gd name="T26" fmla="*/ 2506 w 3546"/>
                <a:gd name="T27" fmla="*/ 1025 h 4825"/>
                <a:gd name="T28" fmla="*/ 2183 w 3546"/>
                <a:gd name="T29" fmla="*/ 960 h 4825"/>
                <a:gd name="T30" fmla="*/ 2610 w 3546"/>
                <a:gd name="T31" fmla="*/ 644 h 4825"/>
                <a:gd name="T32" fmla="*/ 2675 w 3546"/>
                <a:gd name="T33" fmla="*/ 2812 h 4825"/>
                <a:gd name="T34" fmla="*/ 3361 w 3546"/>
                <a:gd name="T35" fmla="*/ 2879 h 4825"/>
                <a:gd name="T36" fmla="*/ 1452 w 3546"/>
                <a:gd name="T37" fmla="*/ 207 h 4825"/>
                <a:gd name="T38" fmla="*/ 2052 w 3546"/>
                <a:gd name="T39" fmla="*/ 207 h 4825"/>
                <a:gd name="T40" fmla="*/ 2117 w 3546"/>
                <a:gd name="T41" fmla="*/ 1090 h 4825"/>
                <a:gd name="T42" fmla="*/ 1780 w 3546"/>
                <a:gd name="T43" fmla="*/ 1636 h 4825"/>
                <a:gd name="T44" fmla="*/ 1184 w 3546"/>
                <a:gd name="T45" fmla="*/ 1090 h 4825"/>
                <a:gd name="T46" fmla="*/ 1433 w 3546"/>
                <a:gd name="T47" fmla="*/ 1071 h 4825"/>
                <a:gd name="T48" fmla="*/ 1452 w 3546"/>
                <a:gd name="T49" fmla="*/ 207 h 4825"/>
                <a:gd name="T50" fmla="*/ 3480 w 3546"/>
                <a:gd name="T51" fmla="*/ 2682 h 4825"/>
                <a:gd name="T52" fmla="*/ 2740 w 3546"/>
                <a:gd name="T53" fmla="*/ 2682 h 4825"/>
                <a:gd name="T54" fmla="*/ 2696 w 3546"/>
                <a:gd name="T55" fmla="*/ 538 h 4825"/>
                <a:gd name="T56" fmla="*/ 2183 w 3546"/>
                <a:gd name="T57" fmla="*/ 162 h 4825"/>
                <a:gd name="T58" fmla="*/ 2141 w 3546"/>
                <a:gd name="T59" fmla="*/ 101 h 4825"/>
                <a:gd name="T60" fmla="*/ 1322 w 3546"/>
                <a:gd name="T61" fmla="*/ 163 h 4825"/>
                <a:gd name="T62" fmla="*/ 832 w 3546"/>
                <a:gd name="T63" fmla="*/ 540 h 4825"/>
                <a:gd name="T64" fmla="*/ 792 w 3546"/>
                <a:gd name="T65" fmla="*/ 2682 h 4825"/>
                <a:gd name="T66" fmla="*/ 0 w 3546"/>
                <a:gd name="T67" fmla="*/ 2747 h 4825"/>
                <a:gd name="T68" fmla="*/ 1548 w 3546"/>
                <a:gd name="T69" fmla="*/ 4427 h 4825"/>
                <a:gd name="T70" fmla="*/ 1997 w 3546"/>
                <a:gd name="T71" fmla="*/ 4427 h 4825"/>
                <a:gd name="T72" fmla="*/ 3546 w 3546"/>
                <a:gd name="T73" fmla="*/ 2747 h 4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46" h="4825">
                  <a:moveTo>
                    <a:pt x="2776" y="4759"/>
                  </a:moveTo>
                  <a:lnTo>
                    <a:pt x="2776" y="4759"/>
                  </a:lnTo>
                  <a:cubicBezTo>
                    <a:pt x="2776" y="4795"/>
                    <a:pt x="2747" y="4825"/>
                    <a:pt x="2711" y="4825"/>
                  </a:cubicBezTo>
                  <a:lnTo>
                    <a:pt x="833" y="4825"/>
                  </a:lnTo>
                  <a:cubicBezTo>
                    <a:pt x="797" y="4825"/>
                    <a:pt x="768" y="4795"/>
                    <a:pt x="768" y="4759"/>
                  </a:cubicBezTo>
                  <a:cubicBezTo>
                    <a:pt x="768" y="4723"/>
                    <a:pt x="797" y="4694"/>
                    <a:pt x="833" y="4694"/>
                  </a:cubicBezTo>
                  <a:lnTo>
                    <a:pt x="2711" y="4694"/>
                  </a:lnTo>
                  <a:cubicBezTo>
                    <a:pt x="2747" y="4694"/>
                    <a:pt x="2776" y="4723"/>
                    <a:pt x="2776" y="4759"/>
                  </a:cubicBezTo>
                  <a:lnTo>
                    <a:pt x="2776" y="4759"/>
                  </a:lnTo>
                  <a:close/>
                  <a:moveTo>
                    <a:pt x="3361" y="2879"/>
                  </a:moveTo>
                  <a:lnTo>
                    <a:pt x="3361" y="2879"/>
                  </a:lnTo>
                  <a:lnTo>
                    <a:pt x="1904" y="4335"/>
                  </a:lnTo>
                  <a:cubicBezTo>
                    <a:pt x="1832" y="4408"/>
                    <a:pt x="1713" y="4408"/>
                    <a:pt x="1641" y="4335"/>
                  </a:cubicBezTo>
                  <a:lnTo>
                    <a:pt x="184" y="2879"/>
                  </a:lnTo>
                  <a:cubicBezTo>
                    <a:pt x="165" y="2860"/>
                    <a:pt x="151" y="2837"/>
                    <a:pt x="142" y="2812"/>
                  </a:cubicBezTo>
                  <a:lnTo>
                    <a:pt x="857" y="2812"/>
                  </a:lnTo>
                  <a:cubicBezTo>
                    <a:pt x="893" y="2812"/>
                    <a:pt x="923" y="2783"/>
                    <a:pt x="923" y="2747"/>
                  </a:cubicBezTo>
                  <a:lnTo>
                    <a:pt x="923" y="644"/>
                  </a:lnTo>
                  <a:cubicBezTo>
                    <a:pt x="1067" y="586"/>
                    <a:pt x="1189" y="550"/>
                    <a:pt x="1322" y="526"/>
                  </a:cubicBezTo>
                  <a:lnTo>
                    <a:pt x="1322" y="960"/>
                  </a:lnTo>
                  <a:lnTo>
                    <a:pt x="1069" y="960"/>
                  </a:lnTo>
                  <a:cubicBezTo>
                    <a:pt x="1033" y="960"/>
                    <a:pt x="1003" y="989"/>
                    <a:pt x="1003" y="1025"/>
                  </a:cubicBezTo>
                  <a:cubicBezTo>
                    <a:pt x="1003" y="1070"/>
                    <a:pt x="1021" y="1112"/>
                    <a:pt x="1052" y="1143"/>
                  </a:cubicBezTo>
                  <a:lnTo>
                    <a:pt x="1637" y="1728"/>
                  </a:lnTo>
                  <a:cubicBezTo>
                    <a:pt x="1670" y="1761"/>
                    <a:pt x="1712" y="1777"/>
                    <a:pt x="1755" y="1777"/>
                  </a:cubicBezTo>
                  <a:cubicBezTo>
                    <a:pt x="1798" y="1777"/>
                    <a:pt x="1840" y="1761"/>
                    <a:pt x="1873" y="1728"/>
                  </a:cubicBezTo>
                  <a:lnTo>
                    <a:pt x="2458" y="1143"/>
                  </a:lnTo>
                  <a:cubicBezTo>
                    <a:pt x="2489" y="1112"/>
                    <a:pt x="2506" y="1070"/>
                    <a:pt x="2506" y="1025"/>
                  </a:cubicBezTo>
                  <a:cubicBezTo>
                    <a:pt x="2506" y="989"/>
                    <a:pt x="2477" y="960"/>
                    <a:pt x="2441" y="960"/>
                  </a:cubicBezTo>
                  <a:lnTo>
                    <a:pt x="2183" y="960"/>
                  </a:lnTo>
                  <a:lnTo>
                    <a:pt x="2183" y="521"/>
                  </a:lnTo>
                  <a:cubicBezTo>
                    <a:pt x="2325" y="546"/>
                    <a:pt x="2460" y="584"/>
                    <a:pt x="2610" y="644"/>
                  </a:cubicBezTo>
                  <a:lnTo>
                    <a:pt x="2610" y="2747"/>
                  </a:lnTo>
                  <a:cubicBezTo>
                    <a:pt x="2610" y="2783"/>
                    <a:pt x="2639" y="2812"/>
                    <a:pt x="2675" y="2812"/>
                  </a:cubicBezTo>
                  <a:lnTo>
                    <a:pt x="3403" y="2812"/>
                  </a:lnTo>
                  <a:cubicBezTo>
                    <a:pt x="3394" y="2837"/>
                    <a:pt x="3380" y="2860"/>
                    <a:pt x="3361" y="2879"/>
                  </a:cubicBezTo>
                  <a:lnTo>
                    <a:pt x="3361" y="2879"/>
                  </a:lnTo>
                  <a:close/>
                  <a:moveTo>
                    <a:pt x="1452" y="207"/>
                  </a:moveTo>
                  <a:lnTo>
                    <a:pt x="1452" y="207"/>
                  </a:lnTo>
                  <a:cubicBezTo>
                    <a:pt x="1644" y="138"/>
                    <a:pt x="1861" y="138"/>
                    <a:pt x="2052" y="207"/>
                  </a:cubicBezTo>
                  <a:lnTo>
                    <a:pt x="2052" y="1025"/>
                  </a:lnTo>
                  <a:cubicBezTo>
                    <a:pt x="2052" y="1061"/>
                    <a:pt x="2081" y="1090"/>
                    <a:pt x="2117" y="1090"/>
                  </a:cubicBezTo>
                  <a:lnTo>
                    <a:pt x="2326" y="1090"/>
                  </a:lnTo>
                  <a:lnTo>
                    <a:pt x="1780" y="1636"/>
                  </a:lnTo>
                  <a:cubicBezTo>
                    <a:pt x="1767" y="1650"/>
                    <a:pt x="1743" y="1649"/>
                    <a:pt x="1729" y="1636"/>
                  </a:cubicBezTo>
                  <a:lnTo>
                    <a:pt x="1184" y="1090"/>
                  </a:lnTo>
                  <a:lnTo>
                    <a:pt x="1387" y="1090"/>
                  </a:lnTo>
                  <a:cubicBezTo>
                    <a:pt x="1404" y="1090"/>
                    <a:pt x="1421" y="1084"/>
                    <a:pt x="1433" y="1071"/>
                  </a:cubicBezTo>
                  <a:cubicBezTo>
                    <a:pt x="1446" y="1059"/>
                    <a:pt x="1452" y="1042"/>
                    <a:pt x="1452" y="1025"/>
                  </a:cubicBezTo>
                  <a:lnTo>
                    <a:pt x="1452" y="207"/>
                  </a:lnTo>
                  <a:lnTo>
                    <a:pt x="1452" y="207"/>
                  </a:lnTo>
                  <a:close/>
                  <a:moveTo>
                    <a:pt x="3480" y="2682"/>
                  </a:moveTo>
                  <a:lnTo>
                    <a:pt x="3480" y="2682"/>
                  </a:lnTo>
                  <a:lnTo>
                    <a:pt x="2740" y="2682"/>
                  </a:lnTo>
                  <a:lnTo>
                    <a:pt x="2740" y="600"/>
                  </a:lnTo>
                  <a:cubicBezTo>
                    <a:pt x="2740" y="573"/>
                    <a:pt x="2721" y="548"/>
                    <a:pt x="2696" y="538"/>
                  </a:cubicBezTo>
                  <a:cubicBezTo>
                    <a:pt x="2516" y="463"/>
                    <a:pt x="2356" y="417"/>
                    <a:pt x="2183" y="388"/>
                  </a:cubicBezTo>
                  <a:lnTo>
                    <a:pt x="2183" y="162"/>
                  </a:lnTo>
                  <a:cubicBezTo>
                    <a:pt x="2183" y="136"/>
                    <a:pt x="2167" y="112"/>
                    <a:pt x="2142" y="102"/>
                  </a:cubicBezTo>
                  <a:lnTo>
                    <a:pt x="2141" y="101"/>
                  </a:lnTo>
                  <a:cubicBezTo>
                    <a:pt x="1894" y="0"/>
                    <a:pt x="1608" y="0"/>
                    <a:pt x="1362" y="102"/>
                  </a:cubicBezTo>
                  <a:cubicBezTo>
                    <a:pt x="1338" y="113"/>
                    <a:pt x="1322" y="136"/>
                    <a:pt x="1322" y="163"/>
                  </a:cubicBezTo>
                  <a:lnTo>
                    <a:pt x="1322" y="393"/>
                  </a:lnTo>
                  <a:cubicBezTo>
                    <a:pt x="1159" y="421"/>
                    <a:pt x="1010" y="466"/>
                    <a:pt x="832" y="540"/>
                  </a:cubicBezTo>
                  <a:cubicBezTo>
                    <a:pt x="808" y="550"/>
                    <a:pt x="792" y="574"/>
                    <a:pt x="792" y="600"/>
                  </a:cubicBezTo>
                  <a:lnTo>
                    <a:pt x="792" y="2682"/>
                  </a:lnTo>
                  <a:lnTo>
                    <a:pt x="65" y="2682"/>
                  </a:lnTo>
                  <a:cubicBezTo>
                    <a:pt x="29" y="2682"/>
                    <a:pt x="0" y="2711"/>
                    <a:pt x="0" y="2747"/>
                  </a:cubicBezTo>
                  <a:cubicBezTo>
                    <a:pt x="0" y="2832"/>
                    <a:pt x="32" y="2912"/>
                    <a:pt x="92" y="2971"/>
                  </a:cubicBezTo>
                  <a:lnTo>
                    <a:pt x="1548" y="4427"/>
                  </a:lnTo>
                  <a:cubicBezTo>
                    <a:pt x="1610" y="4489"/>
                    <a:pt x="1691" y="4520"/>
                    <a:pt x="1772" y="4520"/>
                  </a:cubicBezTo>
                  <a:cubicBezTo>
                    <a:pt x="1854" y="4520"/>
                    <a:pt x="1935" y="4489"/>
                    <a:pt x="1997" y="4427"/>
                  </a:cubicBezTo>
                  <a:lnTo>
                    <a:pt x="3453" y="2971"/>
                  </a:lnTo>
                  <a:cubicBezTo>
                    <a:pt x="3513" y="2912"/>
                    <a:pt x="3546" y="2832"/>
                    <a:pt x="3546" y="2747"/>
                  </a:cubicBezTo>
                  <a:cubicBezTo>
                    <a:pt x="3546" y="2711"/>
                    <a:pt x="3516" y="2682"/>
                    <a:pt x="3480" y="2682"/>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1">
              <a:extLst>
                <a:ext uri="{FF2B5EF4-FFF2-40B4-BE49-F238E27FC236}">
                  <a16:creationId xmlns:a16="http://schemas.microsoft.com/office/drawing/2014/main" id="{2ED08325-2041-6CD4-48D1-0D11A565A00C}"/>
                </a:ext>
              </a:extLst>
            </p:cNvPr>
            <p:cNvSpPr>
              <a:spLocks noChangeAspect="1" noEditPoints="1"/>
            </p:cNvSpPr>
            <p:nvPr/>
          </p:nvSpPr>
          <p:spPr bwMode="auto">
            <a:xfrm flipH="1">
              <a:off x="1832476" y="2862432"/>
              <a:ext cx="419177" cy="846189"/>
            </a:xfrm>
            <a:custGeom>
              <a:avLst/>
              <a:gdLst>
                <a:gd name="T0" fmla="*/ 1357 w 1714"/>
                <a:gd name="T1" fmla="*/ 2007 h 3456"/>
                <a:gd name="T2" fmla="*/ 1432 w 1714"/>
                <a:gd name="T3" fmla="*/ 1920 h 3456"/>
                <a:gd name="T4" fmla="*/ 354 w 1714"/>
                <a:gd name="T5" fmla="*/ 2120 h 3456"/>
                <a:gd name="T6" fmla="*/ 330 w 1714"/>
                <a:gd name="T7" fmla="*/ 1873 h 3456"/>
                <a:gd name="T8" fmla="*/ 1338 w 1714"/>
                <a:gd name="T9" fmla="*/ 1689 h 3456"/>
                <a:gd name="T10" fmla="*/ 1397 w 1714"/>
                <a:gd name="T11" fmla="*/ 1548 h 3456"/>
                <a:gd name="T12" fmla="*/ 1324 w 1714"/>
                <a:gd name="T13" fmla="*/ 1786 h 3456"/>
                <a:gd name="T14" fmla="*/ 288 w 1714"/>
                <a:gd name="T15" fmla="*/ 1564 h 3456"/>
                <a:gd name="T16" fmla="*/ 381 w 1714"/>
                <a:gd name="T17" fmla="*/ 1355 h 3456"/>
                <a:gd name="T18" fmla="*/ 1350 w 1714"/>
                <a:gd name="T19" fmla="*/ 1191 h 3456"/>
                <a:gd name="T20" fmla="*/ 1374 w 1714"/>
                <a:gd name="T21" fmla="*/ 1438 h 3456"/>
                <a:gd name="T22" fmla="*/ 260 w 1714"/>
                <a:gd name="T23" fmla="*/ 1267 h 3456"/>
                <a:gd name="T24" fmla="*/ 1317 w 1714"/>
                <a:gd name="T25" fmla="*/ 847 h 3456"/>
                <a:gd name="T26" fmla="*/ 998 w 1714"/>
                <a:gd name="T27" fmla="*/ 801 h 3456"/>
                <a:gd name="T28" fmla="*/ 1035 w 1714"/>
                <a:gd name="T29" fmla="*/ 794 h 3456"/>
                <a:gd name="T30" fmla="*/ 733 w 1714"/>
                <a:gd name="T31" fmla="*/ 837 h 3456"/>
                <a:gd name="T32" fmla="*/ 371 w 1714"/>
                <a:gd name="T33" fmla="*/ 855 h 3456"/>
                <a:gd name="T34" fmla="*/ 1412 w 1714"/>
                <a:gd name="T35" fmla="*/ 719 h 3456"/>
                <a:gd name="T36" fmla="*/ 1341 w 1714"/>
                <a:gd name="T37" fmla="*/ 951 h 3456"/>
                <a:gd name="T38" fmla="*/ 1270 w 1714"/>
                <a:gd name="T39" fmla="*/ 719 h 3456"/>
                <a:gd name="T40" fmla="*/ 1146 w 1714"/>
                <a:gd name="T41" fmla="*/ 850 h 3456"/>
                <a:gd name="T42" fmla="*/ 905 w 1714"/>
                <a:gd name="T43" fmla="*/ 873 h 3456"/>
                <a:gd name="T44" fmla="*/ 752 w 1714"/>
                <a:gd name="T45" fmla="*/ 708 h 3456"/>
                <a:gd name="T46" fmla="*/ 728 w 1714"/>
                <a:gd name="T47" fmla="*/ 948 h 3456"/>
                <a:gd name="T48" fmla="*/ 614 w 1714"/>
                <a:gd name="T49" fmla="*/ 735 h 3456"/>
                <a:gd name="T50" fmla="*/ 511 w 1714"/>
                <a:gd name="T51" fmla="*/ 824 h 3456"/>
                <a:gd name="T52" fmla="*/ 279 w 1714"/>
                <a:gd name="T53" fmla="*/ 895 h 3456"/>
                <a:gd name="T54" fmla="*/ 1328 w 1714"/>
                <a:gd name="T55" fmla="*/ 510 h 3456"/>
                <a:gd name="T56" fmla="*/ 1364 w 1714"/>
                <a:gd name="T57" fmla="*/ 516 h 3456"/>
                <a:gd name="T58" fmla="*/ 1046 w 1714"/>
                <a:gd name="T59" fmla="*/ 563 h 3456"/>
                <a:gd name="T60" fmla="*/ 680 w 1714"/>
                <a:gd name="T61" fmla="*/ 563 h 3456"/>
                <a:gd name="T62" fmla="*/ 361 w 1714"/>
                <a:gd name="T63" fmla="*/ 516 h 3456"/>
                <a:gd name="T64" fmla="*/ 396 w 1714"/>
                <a:gd name="T65" fmla="*/ 510 h 3456"/>
                <a:gd name="T66" fmla="*/ 1446 w 1714"/>
                <a:gd name="T67" fmla="*/ 611 h 3456"/>
                <a:gd name="T68" fmla="*/ 1214 w 1714"/>
                <a:gd name="T69" fmla="*/ 540 h 3456"/>
                <a:gd name="T70" fmla="*/ 1112 w 1714"/>
                <a:gd name="T71" fmla="*/ 450 h 3456"/>
                <a:gd name="T72" fmla="*/ 996 w 1714"/>
                <a:gd name="T73" fmla="*/ 664 h 3456"/>
                <a:gd name="T74" fmla="*/ 972 w 1714"/>
                <a:gd name="T75" fmla="*/ 424 h 3456"/>
                <a:gd name="T76" fmla="*/ 819 w 1714"/>
                <a:gd name="T77" fmla="*/ 590 h 3456"/>
                <a:gd name="T78" fmla="*/ 579 w 1714"/>
                <a:gd name="T79" fmla="*/ 566 h 3456"/>
                <a:gd name="T80" fmla="*/ 454 w 1714"/>
                <a:gd name="T81" fmla="*/ 436 h 3456"/>
                <a:gd name="T82" fmla="*/ 384 w 1714"/>
                <a:gd name="T83" fmla="*/ 666 h 3456"/>
                <a:gd name="T84" fmla="*/ 314 w 1714"/>
                <a:gd name="T85" fmla="*/ 436 h 3456"/>
                <a:gd name="T86" fmla="*/ 1702 w 1714"/>
                <a:gd name="T87" fmla="*/ 149 h 3456"/>
                <a:gd name="T88" fmla="*/ 1495 w 1714"/>
                <a:gd name="T89" fmla="*/ 2399 h 3456"/>
                <a:gd name="T90" fmla="*/ 1526 w 1714"/>
                <a:gd name="T91" fmla="*/ 2505 h 3456"/>
                <a:gd name="T92" fmla="*/ 1689 w 1714"/>
                <a:gd name="T93" fmla="*/ 3336 h 3456"/>
                <a:gd name="T94" fmla="*/ 65 w 1714"/>
                <a:gd name="T95" fmla="*/ 3391 h 3456"/>
                <a:gd name="T96" fmla="*/ 121 w 1714"/>
                <a:gd name="T97" fmla="*/ 2527 h 3456"/>
                <a:gd name="T98" fmla="*/ 472 w 1714"/>
                <a:gd name="T99" fmla="*/ 2594 h 3456"/>
                <a:gd name="T100" fmla="*/ 104 w 1714"/>
                <a:gd name="T101" fmla="*/ 3283 h 3456"/>
                <a:gd name="T102" fmla="*/ 1610 w 1714"/>
                <a:gd name="T103" fmla="*/ 3283 h 3456"/>
                <a:gd name="T104" fmla="*/ 1264 w 1714"/>
                <a:gd name="T105" fmla="*/ 2593 h 3456"/>
                <a:gd name="T106" fmla="*/ 1237 w 1714"/>
                <a:gd name="T107" fmla="*/ 2318 h 3456"/>
                <a:gd name="T108" fmla="*/ 1617 w 1714"/>
                <a:gd name="T109" fmla="*/ 193 h 3456"/>
                <a:gd name="T110" fmla="*/ 114 w 1714"/>
                <a:gd name="T111" fmla="*/ 149 h 3456"/>
                <a:gd name="T112" fmla="*/ 454 w 1714"/>
                <a:gd name="T113" fmla="*/ 2306 h 3456"/>
                <a:gd name="T114" fmla="*/ 149 w 1714"/>
                <a:gd name="T115" fmla="*/ 2389 h 3456"/>
                <a:gd name="T116" fmla="*/ 42 w 1714"/>
                <a:gd name="T117" fmla="*/ 89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4" h="3456">
                  <a:moveTo>
                    <a:pt x="381" y="1955"/>
                  </a:moveTo>
                  <a:lnTo>
                    <a:pt x="366" y="1958"/>
                  </a:lnTo>
                  <a:lnTo>
                    <a:pt x="354" y="1967"/>
                  </a:lnTo>
                  <a:lnTo>
                    <a:pt x="347" y="1978"/>
                  </a:lnTo>
                  <a:lnTo>
                    <a:pt x="344" y="1992"/>
                  </a:lnTo>
                  <a:lnTo>
                    <a:pt x="347" y="2007"/>
                  </a:lnTo>
                  <a:lnTo>
                    <a:pt x="354" y="2018"/>
                  </a:lnTo>
                  <a:lnTo>
                    <a:pt x="366" y="2026"/>
                  </a:lnTo>
                  <a:lnTo>
                    <a:pt x="381" y="2029"/>
                  </a:lnTo>
                  <a:lnTo>
                    <a:pt x="1324" y="2029"/>
                  </a:lnTo>
                  <a:lnTo>
                    <a:pt x="1338" y="2026"/>
                  </a:lnTo>
                  <a:lnTo>
                    <a:pt x="1350" y="2018"/>
                  </a:lnTo>
                  <a:lnTo>
                    <a:pt x="1357" y="2007"/>
                  </a:lnTo>
                  <a:lnTo>
                    <a:pt x="1360" y="1992"/>
                  </a:lnTo>
                  <a:lnTo>
                    <a:pt x="1357" y="1978"/>
                  </a:lnTo>
                  <a:lnTo>
                    <a:pt x="1350" y="1967"/>
                  </a:lnTo>
                  <a:lnTo>
                    <a:pt x="1338" y="1958"/>
                  </a:lnTo>
                  <a:lnTo>
                    <a:pt x="1324" y="1955"/>
                  </a:lnTo>
                  <a:lnTo>
                    <a:pt x="381" y="1955"/>
                  </a:lnTo>
                  <a:close/>
                  <a:moveTo>
                    <a:pt x="381" y="1862"/>
                  </a:moveTo>
                  <a:lnTo>
                    <a:pt x="1324" y="1862"/>
                  </a:lnTo>
                  <a:lnTo>
                    <a:pt x="1350" y="1865"/>
                  </a:lnTo>
                  <a:lnTo>
                    <a:pt x="1374" y="1873"/>
                  </a:lnTo>
                  <a:lnTo>
                    <a:pt x="1397" y="1884"/>
                  </a:lnTo>
                  <a:lnTo>
                    <a:pt x="1416" y="1900"/>
                  </a:lnTo>
                  <a:lnTo>
                    <a:pt x="1432" y="1920"/>
                  </a:lnTo>
                  <a:lnTo>
                    <a:pt x="1444" y="1942"/>
                  </a:lnTo>
                  <a:lnTo>
                    <a:pt x="1452" y="1966"/>
                  </a:lnTo>
                  <a:lnTo>
                    <a:pt x="1454" y="1992"/>
                  </a:lnTo>
                  <a:lnTo>
                    <a:pt x="1452" y="2018"/>
                  </a:lnTo>
                  <a:lnTo>
                    <a:pt x="1444" y="2043"/>
                  </a:lnTo>
                  <a:lnTo>
                    <a:pt x="1432" y="2065"/>
                  </a:lnTo>
                  <a:lnTo>
                    <a:pt x="1416" y="2084"/>
                  </a:lnTo>
                  <a:lnTo>
                    <a:pt x="1397" y="2100"/>
                  </a:lnTo>
                  <a:lnTo>
                    <a:pt x="1374" y="2112"/>
                  </a:lnTo>
                  <a:lnTo>
                    <a:pt x="1350" y="2120"/>
                  </a:lnTo>
                  <a:lnTo>
                    <a:pt x="1324" y="2123"/>
                  </a:lnTo>
                  <a:lnTo>
                    <a:pt x="381" y="2123"/>
                  </a:lnTo>
                  <a:lnTo>
                    <a:pt x="354" y="2120"/>
                  </a:lnTo>
                  <a:lnTo>
                    <a:pt x="330" y="2112"/>
                  </a:lnTo>
                  <a:lnTo>
                    <a:pt x="307" y="2100"/>
                  </a:lnTo>
                  <a:lnTo>
                    <a:pt x="288" y="2084"/>
                  </a:lnTo>
                  <a:lnTo>
                    <a:pt x="273" y="2065"/>
                  </a:lnTo>
                  <a:lnTo>
                    <a:pt x="260" y="2043"/>
                  </a:lnTo>
                  <a:lnTo>
                    <a:pt x="253" y="2018"/>
                  </a:lnTo>
                  <a:lnTo>
                    <a:pt x="251" y="1992"/>
                  </a:lnTo>
                  <a:lnTo>
                    <a:pt x="253" y="1966"/>
                  </a:lnTo>
                  <a:lnTo>
                    <a:pt x="260" y="1942"/>
                  </a:lnTo>
                  <a:lnTo>
                    <a:pt x="273" y="1920"/>
                  </a:lnTo>
                  <a:lnTo>
                    <a:pt x="288" y="1900"/>
                  </a:lnTo>
                  <a:lnTo>
                    <a:pt x="307" y="1884"/>
                  </a:lnTo>
                  <a:lnTo>
                    <a:pt x="330" y="1873"/>
                  </a:lnTo>
                  <a:lnTo>
                    <a:pt x="354" y="1865"/>
                  </a:lnTo>
                  <a:lnTo>
                    <a:pt x="381" y="1862"/>
                  </a:lnTo>
                  <a:close/>
                  <a:moveTo>
                    <a:pt x="381" y="1619"/>
                  </a:moveTo>
                  <a:lnTo>
                    <a:pt x="366" y="1621"/>
                  </a:lnTo>
                  <a:lnTo>
                    <a:pt x="354" y="1630"/>
                  </a:lnTo>
                  <a:lnTo>
                    <a:pt x="347" y="1641"/>
                  </a:lnTo>
                  <a:lnTo>
                    <a:pt x="344" y="1656"/>
                  </a:lnTo>
                  <a:lnTo>
                    <a:pt x="347" y="1669"/>
                  </a:lnTo>
                  <a:lnTo>
                    <a:pt x="354" y="1681"/>
                  </a:lnTo>
                  <a:lnTo>
                    <a:pt x="366" y="1689"/>
                  </a:lnTo>
                  <a:lnTo>
                    <a:pt x="381" y="1692"/>
                  </a:lnTo>
                  <a:lnTo>
                    <a:pt x="1324" y="1692"/>
                  </a:lnTo>
                  <a:lnTo>
                    <a:pt x="1338" y="1689"/>
                  </a:lnTo>
                  <a:lnTo>
                    <a:pt x="1350" y="1681"/>
                  </a:lnTo>
                  <a:lnTo>
                    <a:pt x="1357" y="1669"/>
                  </a:lnTo>
                  <a:lnTo>
                    <a:pt x="1360" y="1656"/>
                  </a:lnTo>
                  <a:lnTo>
                    <a:pt x="1357" y="1641"/>
                  </a:lnTo>
                  <a:lnTo>
                    <a:pt x="1350" y="1630"/>
                  </a:lnTo>
                  <a:lnTo>
                    <a:pt x="1338" y="1621"/>
                  </a:lnTo>
                  <a:lnTo>
                    <a:pt x="1324" y="1619"/>
                  </a:lnTo>
                  <a:lnTo>
                    <a:pt x="381" y="1619"/>
                  </a:lnTo>
                  <a:close/>
                  <a:moveTo>
                    <a:pt x="381" y="1525"/>
                  </a:moveTo>
                  <a:lnTo>
                    <a:pt x="1324" y="1525"/>
                  </a:lnTo>
                  <a:lnTo>
                    <a:pt x="1350" y="1528"/>
                  </a:lnTo>
                  <a:lnTo>
                    <a:pt x="1374" y="1535"/>
                  </a:lnTo>
                  <a:lnTo>
                    <a:pt x="1397" y="1548"/>
                  </a:lnTo>
                  <a:lnTo>
                    <a:pt x="1416" y="1564"/>
                  </a:lnTo>
                  <a:lnTo>
                    <a:pt x="1432" y="1582"/>
                  </a:lnTo>
                  <a:lnTo>
                    <a:pt x="1444" y="1604"/>
                  </a:lnTo>
                  <a:lnTo>
                    <a:pt x="1452" y="1630"/>
                  </a:lnTo>
                  <a:lnTo>
                    <a:pt x="1454" y="1656"/>
                  </a:lnTo>
                  <a:lnTo>
                    <a:pt x="1452" y="1682"/>
                  </a:lnTo>
                  <a:lnTo>
                    <a:pt x="1444" y="1706"/>
                  </a:lnTo>
                  <a:lnTo>
                    <a:pt x="1432" y="1727"/>
                  </a:lnTo>
                  <a:lnTo>
                    <a:pt x="1416" y="1747"/>
                  </a:lnTo>
                  <a:lnTo>
                    <a:pt x="1397" y="1764"/>
                  </a:lnTo>
                  <a:lnTo>
                    <a:pt x="1374" y="1775"/>
                  </a:lnTo>
                  <a:lnTo>
                    <a:pt x="1350" y="1782"/>
                  </a:lnTo>
                  <a:lnTo>
                    <a:pt x="1324" y="1786"/>
                  </a:lnTo>
                  <a:lnTo>
                    <a:pt x="381" y="1786"/>
                  </a:lnTo>
                  <a:lnTo>
                    <a:pt x="354" y="1782"/>
                  </a:lnTo>
                  <a:lnTo>
                    <a:pt x="330" y="1775"/>
                  </a:lnTo>
                  <a:lnTo>
                    <a:pt x="307" y="1764"/>
                  </a:lnTo>
                  <a:lnTo>
                    <a:pt x="288" y="1747"/>
                  </a:lnTo>
                  <a:lnTo>
                    <a:pt x="273" y="1727"/>
                  </a:lnTo>
                  <a:lnTo>
                    <a:pt x="260" y="1706"/>
                  </a:lnTo>
                  <a:lnTo>
                    <a:pt x="253" y="1682"/>
                  </a:lnTo>
                  <a:lnTo>
                    <a:pt x="251" y="1656"/>
                  </a:lnTo>
                  <a:lnTo>
                    <a:pt x="253" y="1630"/>
                  </a:lnTo>
                  <a:lnTo>
                    <a:pt x="260" y="1604"/>
                  </a:lnTo>
                  <a:lnTo>
                    <a:pt x="273" y="1582"/>
                  </a:lnTo>
                  <a:lnTo>
                    <a:pt x="288" y="1564"/>
                  </a:lnTo>
                  <a:lnTo>
                    <a:pt x="307" y="1548"/>
                  </a:lnTo>
                  <a:lnTo>
                    <a:pt x="330" y="1535"/>
                  </a:lnTo>
                  <a:lnTo>
                    <a:pt x="354" y="1528"/>
                  </a:lnTo>
                  <a:lnTo>
                    <a:pt x="381" y="1525"/>
                  </a:lnTo>
                  <a:close/>
                  <a:moveTo>
                    <a:pt x="381" y="1282"/>
                  </a:moveTo>
                  <a:lnTo>
                    <a:pt x="366" y="1284"/>
                  </a:lnTo>
                  <a:lnTo>
                    <a:pt x="354" y="1292"/>
                  </a:lnTo>
                  <a:lnTo>
                    <a:pt x="347" y="1304"/>
                  </a:lnTo>
                  <a:lnTo>
                    <a:pt x="344" y="1319"/>
                  </a:lnTo>
                  <a:lnTo>
                    <a:pt x="347" y="1332"/>
                  </a:lnTo>
                  <a:lnTo>
                    <a:pt x="354" y="1345"/>
                  </a:lnTo>
                  <a:lnTo>
                    <a:pt x="366" y="1352"/>
                  </a:lnTo>
                  <a:lnTo>
                    <a:pt x="381" y="1355"/>
                  </a:lnTo>
                  <a:lnTo>
                    <a:pt x="1324" y="1355"/>
                  </a:lnTo>
                  <a:lnTo>
                    <a:pt x="1338" y="1352"/>
                  </a:lnTo>
                  <a:lnTo>
                    <a:pt x="1350" y="1345"/>
                  </a:lnTo>
                  <a:lnTo>
                    <a:pt x="1357" y="1332"/>
                  </a:lnTo>
                  <a:lnTo>
                    <a:pt x="1360" y="1319"/>
                  </a:lnTo>
                  <a:lnTo>
                    <a:pt x="1357" y="1304"/>
                  </a:lnTo>
                  <a:lnTo>
                    <a:pt x="1350" y="1292"/>
                  </a:lnTo>
                  <a:lnTo>
                    <a:pt x="1338" y="1285"/>
                  </a:lnTo>
                  <a:lnTo>
                    <a:pt x="1324" y="1282"/>
                  </a:lnTo>
                  <a:lnTo>
                    <a:pt x="381" y="1282"/>
                  </a:lnTo>
                  <a:close/>
                  <a:moveTo>
                    <a:pt x="381" y="1188"/>
                  </a:moveTo>
                  <a:lnTo>
                    <a:pt x="1324" y="1188"/>
                  </a:lnTo>
                  <a:lnTo>
                    <a:pt x="1350" y="1191"/>
                  </a:lnTo>
                  <a:lnTo>
                    <a:pt x="1374" y="1198"/>
                  </a:lnTo>
                  <a:lnTo>
                    <a:pt x="1397" y="1211"/>
                  </a:lnTo>
                  <a:lnTo>
                    <a:pt x="1416" y="1226"/>
                  </a:lnTo>
                  <a:lnTo>
                    <a:pt x="1432" y="1245"/>
                  </a:lnTo>
                  <a:lnTo>
                    <a:pt x="1444" y="1267"/>
                  </a:lnTo>
                  <a:lnTo>
                    <a:pt x="1452" y="1292"/>
                  </a:lnTo>
                  <a:lnTo>
                    <a:pt x="1454" y="1319"/>
                  </a:lnTo>
                  <a:lnTo>
                    <a:pt x="1452" y="1345"/>
                  </a:lnTo>
                  <a:lnTo>
                    <a:pt x="1444" y="1369"/>
                  </a:lnTo>
                  <a:lnTo>
                    <a:pt x="1432" y="1391"/>
                  </a:lnTo>
                  <a:lnTo>
                    <a:pt x="1416" y="1411"/>
                  </a:lnTo>
                  <a:lnTo>
                    <a:pt x="1397" y="1426"/>
                  </a:lnTo>
                  <a:lnTo>
                    <a:pt x="1374" y="1438"/>
                  </a:lnTo>
                  <a:lnTo>
                    <a:pt x="1350" y="1445"/>
                  </a:lnTo>
                  <a:lnTo>
                    <a:pt x="1324" y="1448"/>
                  </a:lnTo>
                  <a:lnTo>
                    <a:pt x="381" y="1448"/>
                  </a:lnTo>
                  <a:lnTo>
                    <a:pt x="354" y="1445"/>
                  </a:lnTo>
                  <a:lnTo>
                    <a:pt x="330" y="1438"/>
                  </a:lnTo>
                  <a:lnTo>
                    <a:pt x="307" y="1426"/>
                  </a:lnTo>
                  <a:lnTo>
                    <a:pt x="288" y="1411"/>
                  </a:lnTo>
                  <a:lnTo>
                    <a:pt x="273" y="1391"/>
                  </a:lnTo>
                  <a:lnTo>
                    <a:pt x="260" y="1369"/>
                  </a:lnTo>
                  <a:lnTo>
                    <a:pt x="253" y="1345"/>
                  </a:lnTo>
                  <a:lnTo>
                    <a:pt x="251" y="1319"/>
                  </a:lnTo>
                  <a:lnTo>
                    <a:pt x="253" y="1292"/>
                  </a:lnTo>
                  <a:lnTo>
                    <a:pt x="260" y="1267"/>
                  </a:lnTo>
                  <a:lnTo>
                    <a:pt x="273" y="1245"/>
                  </a:lnTo>
                  <a:lnTo>
                    <a:pt x="288" y="1226"/>
                  </a:lnTo>
                  <a:lnTo>
                    <a:pt x="307" y="1211"/>
                  </a:lnTo>
                  <a:lnTo>
                    <a:pt x="330" y="1198"/>
                  </a:lnTo>
                  <a:lnTo>
                    <a:pt x="354" y="1191"/>
                  </a:lnTo>
                  <a:lnTo>
                    <a:pt x="381" y="1188"/>
                  </a:lnTo>
                  <a:close/>
                  <a:moveTo>
                    <a:pt x="1341" y="792"/>
                  </a:moveTo>
                  <a:lnTo>
                    <a:pt x="1328" y="794"/>
                  </a:lnTo>
                  <a:lnTo>
                    <a:pt x="1317" y="801"/>
                  </a:lnTo>
                  <a:lnTo>
                    <a:pt x="1311" y="812"/>
                  </a:lnTo>
                  <a:lnTo>
                    <a:pt x="1308" y="824"/>
                  </a:lnTo>
                  <a:lnTo>
                    <a:pt x="1311" y="837"/>
                  </a:lnTo>
                  <a:lnTo>
                    <a:pt x="1317" y="847"/>
                  </a:lnTo>
                  <a:lnTo>
                    <a:pt x="1328" y="855"/>
                  </a:lnTo>
                  <a:lnTo>
                    <a:pt x="1341" y="858"/>
                  </a:lnTo>
                  <a:lnTo>
                    <a:pt x="1354" y="855"/>
                  </a:lnTo>
                  <a:lnTo>
                    <a:pt x="1364" y="847"/>
                  </a:lnTo>
                  <a:lnTo>
                    <a:pt x="1372" y="837"/>
                  </a:lnTo>
                  <a:lnTo>
                    <a:pt x="1374" y="824"/>
                  </a:lnTo>
                  <a:lnTo>
                    <a:pt x="1372" y="812"/>
                  </a:lnTo>
                  <a:lnTo>
                    <a:pt x="1364" y="801"/>
                  </a:lnTo>
                  <a:lnTo>
                    <a:pt x="1354" y="794"/>
                  </a:lnTo>
                  <a:lnTo>
                    <a:pt x="1341" y="792"/>
                  </a:lnTo>
                  <a:close/>
                  <a:moveTo>
                    <a:pt x="1022" y="792"/>
                  </a:moveTo>
                  <a:lnTo>
                    <a:pt x="1009" y="794"/>
                  </a:lnTo>
                  <a:lnTo>
                    <a:pt x="998" y="801"/>
                  </a:lnTo>
                  <a:lnTo>
                    <a:pt x="991" y="812"/>
                  </a:lnTo>
                  <a:lnTo>
                    <a:pt x="989" y="824"/>
                  </a:lnTo>
                  <a:lnTo>
                    <a:pt x="991" y="837"/>
                  </a:lnTo>
                  <a:lnTo>
                    <a:pt x="998" y="847"/>
                  </a:lnTo>
                  <a:lnTo>
                    <a:pt x="1009" y="855"/>
                  </a:lnTo>
                  <a:lnTo>
                    <a:pt x="1022" y="858"/>
                  </a:lnTo>
                  <a:lnTo>
                    <a:pt x="1035" y="855"/>
                  </a:lnTo>
                  <a:lnTo>
                    <a:pt x="1046" y="847"/>
                  </a:lnTo>
                  <a:lnTo>
                    <a:pt x="1052" y="837"/>
                  </a:lnTo>
                  <a:lnTo>
                    <a:pt x="1055" y="824"/>
                  </a:lnTo>
                  <a:lnTo>
                    <a:pt x="1052" y="812"/>
                  </a:lnTo>
                  <a:lnTo>
                    <a:pt x="1046" y="801"/>
                  </a:lnTo>
                  <a:lnTo>
                    <a:pt x="1035" y="794"/>
                  </a:lnTo>
                  <a:lnTo>
                    <a:pt x="1022" y="792"/>
                  </a:lnTo>
                  <a:close/>
                  <a:moveTo>
                    <a:pt x="703" y="792"/>
                  </a:moveTo>
                  <a:lnTo>
                    <a:pt x="690" y="794"/>
                  </a:lnTo>
                  <a:lnTo>
                    <a:pt x="680" y="801"/>
                  </a:lnTo>
                  <a:lnTo>
                    <a:pt x="672" y="812"/>
                  </a:lnTo>
                  <a:lnTo>
                    <a:pt x="670" y="824"/>
                  </a:lnTo>
                  <a:lnTo>
                    <a:pt x="672" y="837"/>
                  </a:lnTo>
                  <a:lnTo>
                    <a:pt x="680" y="847"/>
                  </a:lnTo>
                  <a:lnTo>
                    <a:pt x="690" y="855"/>
                  </a:lnTo>
                  <a:lnTo>
                    <a:pt x="703" y="858"/>
                  </a:lnTo>
                  <a:lnTo>
                    <a:pt x="715" y="855"/>
                  </a:lnTo>
                  <a:lnTo>
                    <a:pt x="726" y="847"/>
                  </a:lnTo>
                  <a:lnTo>
                    <a:pt x="733" y="837"/>
                  </a:lnTo>
                  <a:lnTo>
                    <a:pt x="736" y="824"/>
                  </a:lnTo>
                  <a:lnTo>
                    <a:pt x="733" y="812"/>
                  </a:lnTo>
                  <a:lnTo>
                    <a:pt x="726" y="801"/>
                  </a:lnTo>
                  <a:lnTo>
                    <a:pt x="715" y="794"/>
                  </a:lnTo>
                  <a:lnTo>
                    <a:pt x="703" y="792"/>
                  </a:lnTo>
                  <a:close/>
                  <a:moveTo>
                    <a:pt x="384" y="792"/>
                  </a:moveTo>
                  <a:lnTo>
                    <a:pt x="371" y="794"/>
                  </a:lnTo>
                  <a:lnTo>
                    <a:pt x="361" y="801"/>
                  </a:lnTo>
                  <a:lnTo>
                    <a:pt x="353" y="812"/>
                  </a:lnTo>
                  <a:lnTo>
                    <a:pt x="351" y="824"/>
                  </a:lnTo>
                  <a:lnTo>
                    <a:pt x="353" y="837"/>
                  </a:lnTo>
                  <a:lnTo>
                    <a:pt x="361" y="847"/>
                  </a:lnTo>
                  <a:lnTo>
                    <a:pt x="371" y="855"/>
                  </a:lnTo>
                  <a:lnTo>
                    <a:pt x="384" y="858"/>
                  </a:lnTo>
                  <a:lnTo>
                    <a:pt x="396" y="855"/>
                  </a:lnTo>
                  <a:lnTo>
                    <a:pt x="407" y="847"/>
                  </a:lnTo>
                  <a:lnTo>
                    <a:pt x="414" y="837"/>
                  </a:lnTo>
                  <a:lnTo>
                    <a:pt x="416" y="824"/>
                  </a:lnTo>
                  <a:lnTo>
                    <a:pt x="414" y="812"/>
                  </a:lnTo>
                  <a:lnTo>
                    <a:pt x="407" y="801"/>
                  </a:lnTo>
                  <a:lnTo>
                    <a:pt x="396" y="794"/>
                  </a:lnTo>
                  <a:lnTo>
                    <a:pt x="384" y="792"/>
                  </a:lnTo>
                  <a:close/>
                  <a:moveTo>
                    <a:pt x="1341" y="699"/>
                  </a:moveTo>
                  <a:lnTo>
                    <a:pt x="1367" y="701"/>
                  </a:lnTo>
                  <a:lnTo>
                    <a:pt x="1390" y="708"/>
                  </a:lnTo>
                  <a:lnTo>
                    <a:pt x="1412" y="719"/>
                  </a:lnTo>
                  <a:lnTo>
                    <a:pt x="1431" y="735"/>
                  </a:lnTo>
                  <a:lnTo>
                    <a:pt x="1446" y="754"/>
                  </a:lnTo>
                  <a:lnTo>
                    <a:pt x="1458" y="775"/>
                  </a:lnTo>
                  <a:lnTo>
                    <a:pt x="1465" y="799"/>
                  </a:lnTo>
                  <a:lnTo>
                    <a:pt x="1467" y="824"/>
                  </a:lnTo>
                  <a:lnTo>
                    <a:pt x="1465" y="850"/>
                  </a:lnTo>
                  <a:lnTo>
                    <a:pt x="1458" y="873"/>
                  </a:lnTo>
                  <a:lnTo>
                    <a:pt x="1446" y="895"/>
                  </a:lnTo>
                  <a:lnTo>
                    <a:pt x="1431" y="914"/>
                  </a:lnTo>
                  <a:lnTo>
                    <a:pt x="1412" y="929"/>
                  </a:lnTo>
                  <a:lnTo>
                    <a:pt x="1390" y="940"/>
                  </a:lnTo>
                  <a:lnTo>
                    <a:pt x="1367" y="948"/>
                  </a:lnTo>
                  <a:lnTo>
                    <a:pt x="1341" y="951"/>
                  </a:lnTo>
                  <a:lnTo>
                    <a:pt x="1315" y="948"/>
                  </a:lnTo>
                  <a:lnTo>
                    <a:pt x="1292" y="940"/>
                  </a:lnTo>
                  <a:lnTo>
                    <a:pt x="1270" y="929"/>
                  </a:lnTo>
                  <a:lnTo>
                    <a:pt x="1251" y="914"/>
                  </a:lnTo>
                  <a:lnTo>
                    <a:pt x="1237" y="895"/>
                  </a:lnTo>
                  <a:lnTo>
                    <a:pt x="1224" y="873"/>
                  </a:lnTo>
                  <a:lnTo>
                    <a:pt x="1217" y="850"/>
                  </a:lnTo>
                  <a:lnTo>
                    <a:pt x="1214" y="824"/>
                  </a:lnTo>
                  <a:lnTo>
                    <a:pt x="1217" y="799"/>
                  </a:lnTo>
                  <a:lnTo>
                    <a:pt x="1224" y="775"/>
                  </a:lnTo>
                  <a:lnTo>
                    <a:pt x="1237" y="754"/>
                  </a:lnTo>
                  <a:lnTo>
                    <a:pt x="1251" y="735"/>
                  </a:lnTo>
                  <a:lnTo>
                    <a:pt x="1270" y="719"/>
                  </a:lnTo>
                  <a:lnTo>
                    <a:pt x="1292" y="708"/>
                  </a:lnTo>
                  <a:lnTo>
                    <a:pt x="1315" y="701"/>
                  </a:lnTo>
                  <a:lnTo>
                    <a:pt x="1341" y="699"/>
                  </a:lnTo>
                  <a:close/>
                  <a:moveTo>
                    <a:pt x="1022" y="699"/>
                  </a:moveTo>
                  <a:lnTo>
                    <a:pt x="1048" y="701"/>
                  </a:lnTo>
                  <a:lnTo>
                    <a:pt x="1071" y="708"/>
                  </a:lnTo>
                  <a:lnTo>
                    <a:pt x="1093" y="719"/>
                  </a:lnTo>
                  <a:lnTo>
                    <a:pt x="1112" y="735"/>
                  </a:lnTo>
                  <a:lnTo>
                    <a:pt x="1126" y="754"/>
                  </a:lnTo>
                  <a:lnTo>
                    <a:pt x="1139" y="775"/>
                  </a:lnTo>
                  <a:lnTo>
                    <a:pt x="1146" y="799"/>
                  </a:lnTo>
                  <a:lnTo>
                    <a:pt x="1148" y="824"/>
                  </a:lnTo>
                  <a:lnTo>
                    <a:pt x="1146" y="850"/>
                  </a:lnTo>
                  <a:lnTo>
                    <a:pt x="1139" y="873"/>
                  </a:lnTo>
                  <a:lnTo>
                    <a:pt x="1126" y="895"/>
                  </a:lnTo>
                  <a:lnTo>
                    <a:pt x="1112" y="914"/>
                  </a:lnTo>
                  <a:lnTo>
                    <a:pt x="1093" y="929"/>
                  </a:lnTo>
                  <a:lnTo>
                    <a:pt x="1071" y="940"/>
                  </a:lnTo>
                  <a:lnTo>
                    <a:pt x="1048" y="948"/>
                  </a:lnTo>
                  <a:lnTo>
                    <a:pt x="1022" y="951"/>
                  </a:lnTo>
                  <a:lnTo>
                    <a:pt x="996" y="948"/>
                  </a:lnTo>
                  <a:lnTo>
                    <a:pt x="972" y="940"/>
                  </a:lnTo>
                  <a:lnTo>
                    <a:pt x="951" y="929"/>
                  </a:lnTo>
                  <a:lnTo>
                    <a:pt x="932" y="914"/>
                  </a:lnTo>
                  <a:lnTo>
                    <a:pt x="917" y="895"/>
                  </a:lnTo>
                  <a:lnTo>
                    <a:pt x="905" y="873"/>
                  </a:lnTo>
                  <a:lnTo>
                    <a:pt x="898" y="850"/>
                  </a:lnTo>
                  <a:lnTo>
                    <a:pt x="896" y="824"/>
                  </a:lnTo>
                  <a:lnTo>
                    <a:pt x="898" y="799"/>
                  </a:lnTo>
                  <a:lnTo>
                    <a:pt x="905" y="775"/>
                  </a:lnTo>
                  <a:lnTo>
                    <a:pt x="917" y="754"/>
                  </a:lnTo>
                  <a:lnTo>
                    <a:pt x="932" y="735"/>
                  </a:lnTo>
                  <a:lnTo>
                    <a:pt x="951" y="719"/>
                  </a:lnTo>
                  <a:lnTo>
                    <a:pt x="972" y="708"/>
                  </a:lnTo>
                  <a:lnTo>
                    <a:pt x="996" y="701"/>
                  </a:lnTo>
                  <a:lnTo>
                    <a:pt x="1022" y="699"/>
                  </a:lnTo>
                  <a:close/>
                  <a:moveTo>
                    <a:pt x="703" y="699"/>
                  </a:moveTo>
                  <a:lnTo>
                    <a:pt x="728" y="701"/>
                  </a:lnTo>
                  <a:lnTo>
                    <a:pt x="752" y="708"/>
                  </a:lnTo>
                  <a:lnTo>
                    <a:pt x="774" y="719"/>
                  </a:lnTo>
                  <a:lnTo>
                    <a:pt x="792" y="735"/>
                  </a:lnTo>
                  <a:lnTo>
                    <a:pt x="808" y="754"/>
                  </a:lnTo>
                  <a:lnTo>
                    <a:pt x="819" y="775"/>
                  </a:lnTo>
                  <a:lnTo>
                    <a:pt x="826" y="799"/>
                  </a:lnTo>
                  <a:lnTo>
                    <a:pt x="830" y="824"/>
                  </a:lnTo>
                  <a:lnTo>
                    <a:pt x="826" y="850"/>
                  </a:lnTo>
                  <a:lnTo>
                    <a:pt x="819" y="873"/>
                  </a:lnTo>
                  <a:lnTo>
                    <a:pt x="808" y="895"/>
                  </a:lnTo>
                  <a:lnTo>
                    <a:pt x="792" y="914"/>
                  </a:lnTo>
                  <a:lnTo>
                    <a:pt x="774" y="929"/>
                  </a:lnTo>
                  <a:lnTo>
                    <a:pt x="752" y="940"/>
                  </a:lnTo>
                  <a:lnTo>
                    <a:pt x="728" y="948"/>
                  </a:lnTo>
                  <a:lnTo>
                    <a:pt x="703" y="951"/>
                  </a:lnTo>
                  <a:lnTo>
                    <a:pt x="678" y="948"/>
                  </a:lnTo>
                  <a:lnTo>
                    <a:pt x="653" y="940"/>
                  </a:lnTo>
                  <a:lnTo>
                    <a:pt x="632" y="929"/>
                  </a:lnTo>
                  <a:lnTo>
                    <a:pt x="614" y="914"/>
                  </a:lnTo>
                  <a:lnTo>
                    <a:pt x="598" y="895"/>
                  </a:lnTo>
                  <a:lnTo>
                    <a:pt x="586" y="873"/>
                  </a:lnTo>
                  <a:lnTo>
                    <a:pt x="579" y="850"/>
                  </a:lnTo>
                  <a:lnTo>
                    <a:pt x="577" y="824"/>
                  </a:lnTo>
                  <a:lnTo>
                    <a:pt x="579" y="799"/>
                  </a:lnTo>
                  <a:lnTo>
                    <a:pt x="586" y="775"/>
                  </a:lnTo>
                  <a:lnTo>
                    <a:pt x="598" y="754"/>
                  </a:lnTo>
                  <a:lnTo>
                    <a:pt x="614" y="735"/>
                  </a:lnTo>
                  <a:lnTo>
                    <a:pt x="632" y="719"/>
                  </a:lnTo>
                  <a:lnTo>
                    <a:pt x="653" y="708"/>
                  </a:lnTo>
                  <a:lnTo>
                    <a:pt x="678" y="701"/>
                  </a:lnTo>
                  <a:lnTo>
                    <a:pt x="703" y="699"/>
                  </a:lnTo>
                  <a:close/>
                  <a:moveTo>
                    <a:pt x="384" y="699"/>
                  </a:moveTo>
                  <a:lnTo>
                    <a:pt x="409" y="701"/>
                  </a:lnTo>
                  <a:lnTo>
                    <a:pt x="433" y="708"/>
                  </a:lnTo>
                  <a:lnTo>
                    <a:pt x="454" y="719"/>
                  </a:lnTo>
                  <a:lnTo>
                    <a:pt x="473" y="735"/>
                  </a:lnTo>
                  <a:lnTo>
                    <a:pt x="489" y="754"/>
                  </a:lnTo>
                  <a:lnTo>
                    <a:pt x="500" y="775"/>
                  </a:lnTo>
                  <a:lnTo>
                    <a:pt x="508" y="799"/>
                  </a:lnTo>
                  <a:lnTo>
                    <a:pt x="511" y="824"/>
                  </a:lnTo>
                  <a:lnTo>
                    <a:pt x="508" y="850"/>
                  </a:lnTo>
                  <a:lnTo>
                    <a:pt x="500" y="873"/>
                  </a:lnTo>
                  <a:lnTo>
                    <a:pt x="489" y="895"/>
                  </a:lnTo>
                  <a:lnTo>
                    <a:pt x="473" y="914"/>
                  </a:lnTo>
                  <a:lnTo>
                    <a:pt x="454" y="929"/>
                  </a:lnTo>
                  <a:lnTo>
                    <a:pt x="433" y="940"/>
                  </a:lnTo>
                  <a:lnTo>
                    <a:pt x="409" y="948"/>
                  </a:lnTo>
                  <a:lnTo>
                    <a:pt x="384" y="951"/>
                  </a:lnTo>
                  <a:lnTo>
                    <a:pt x="359" y="948"/>
                  </a:lnTo>
                  <a:lnTo>
                    <a:pt x="335" y="940"/>
                  </a:lnTo>
                  <a:lnTo>
                    <a:pt x="314" y="929"/>
                  </a:lnTo>
                  <a:lnTo>
                    <a:pt x="295" y="914"/>
                  </a:lnTo>
                  <a:lnTo>
                    <a:pt x="279" y="895"/>
                  </a:lnTo>
                  <a:lnTo>
                    <a:pt x="267" y="873"/>
                  </a:lnTo>
                  <a:lnTo>
                    <a:pt x="260" y="850"/>
                  </a:lnTo>
                  <a:lnTo>
                    <a:pt x="257" y="824"/>
                  </a:lnTo>
                  <a:lnTo>
                    <a:pt x="260" y="799"/>
                  </a:lnTo>
                  <a:lnTo>
                    <a:pt x="267" y="775"/>
                  </a:lnTo>
                  <a:lnTo>
                    <a:pt x="279" y="754"/>
                  </a:lnTo>
                  <a:lnTo>
                    <a:pt x="295" y="735"/>
                  </a:lnTo>
                  <a:lnTo>
                    <a:pt x="314" y="719"/>
                  </a:lnTo>
                  <a:lnTo>
                    <a:pt x="335" y="708"/>
                  </a:lnTo>
                  <a:lnTo>
                    <a:pt x="359" y="701"/>
                  </a:lnTo>
                  <a:lnTo>
                    <a:pt x="384" y="699"/>
                  </a:lnTo>
                  <a:close/>
                  <a:moveTo>
                    <a:pt x="1341" y="507"/>
                  </a:moveTo>
                  <a:lnTo>
                    <a:pt x="1328" y="510"/>
                  </a:lnTo>
                  <a:lnTo>
                    <a:pt x="1317" y="516"/>
                  </a:lnTo>
                  <a:lnTo>
                    <a:pt x="1311" y="527"/>
                  </a:lnTo>
                  <a:lnTo>
                    <a:pt x="1308" y="540"/>
                  </a:lnTo>
                  <a:lnTo>
                    <a:pt x="1311" y="553"/>
                  </a:lnTo>
                  <a:lnTo>
                    <a:pt x="1317" y="563"/>
                  </a:lnTo>
                  <a:lnTo>
                    <a:pt x="1328" y="571"/>
                  </a:lnTo>
                  <a:lnTo>
                    <a:pt x="1341" y="573"/>
                  </a:lnTo>
                  <a:lnTo>
                    <a:pt x="1354" y="571"/>
                  </a:lnTo>
                  <a:lnTo>
                    <a:pt x="1364" y="563"/>
                  </a:lnTo>
                  <a:lnTo>
                    <a:pt x="1372" y="553"/>
                  </a:lnTo>
                  <a:lnTo>
                    <a:pt x="1374" y="540"/>
                  </a:lnTo>
                  <a:lnTo>
                    <a:pt x="1372" y="527"/>
                  </a:lnTo>
                  <a:lnTo>
                    <a:pt x="1364" y="516"/>
                  </a:lnTo>
                  <a:lnTo>
                    <a:pt x="1354" y="510"/>
                  </a:lnTo>
                  <a:lnTo>
                    <a:pt x="1341" y="507"/>
                  </a:lnTo>
                  <a:close/>
                  <a:moveTo>
                    <a:pt x="1022" y="507"/>
                  </a:moveTo>
                  <a:lnTo>
                    <a:pt x="1009" y="510"/>
                  </a:lnTo>
                  <a:lnTo>
                    <a:pt x="998" y="516"/>
                  </a:lnTo>
                  <a:lnTo>
                    <a:pt x="991" y="527"/>
                  </a:lnTo>
                  <a:lnTo>
                    <a:pt x="989" y="540"/>
                  </a:lnTo>
                  <a:lnTo>
                    <a:pt x="991" y="553"/>
                  </a:lnTo>
                  <a:lnTo>
                    <a:pt x="998" y="563"/>
                  </a:lnTo>
                  <a:lnTo>
                    <a:pt x="1009" y="571"/>
                  </a:lnTo>
                  <a:lnTo>
                    <a:pt x="1022" y="573"/>
                  </a:lnTo>
                  <a:lnTo>
                    <a:pt x="1035" y="571"/>
                  </a:lnTo>
                  <a:lnTo>
                    <a:pt x="1046" y="563"/>
                  </a:lnTo>
                  <a:lnTo>
                    <a:pt x="1052" y="553"/>
                  </a:lnTo>
                  <a:lnTo>
                    <a:pt x="1055" y="540"/>
                  </a:lnTo>
                  <a:lnTo>
                    <a:pt x="1052" y="527"/>
                  </a:lnTo>
                  <a:lnTo>
                    <a:pt x="1046" y="516"/>
                  </a:lnTo>
                  <a:lnTo>
                    <a:pt x="1035" y="510"/>
                  </a:lnTo>
                  <a:lnTo>
                    <a:pt x="1022" y="507"/>
                  </a:lnTo>
                  <a:close/>
                  <a:moveTo>
                    <a:pt x="703" y="507"/>
                  </a:moveTo>
                  <a:lnTo>
                    <a:pt x="690" y="510"/>
                  </a:lnTo>
                  <a:lnTo>
                    <a:pt x="680" y="516"/>
                  </a:lnTo>
                  <a:lnTo>
                    <a:pt x="672" y="527"/>
                  </a:lnTo>
                  <a:lnTo>
                    <a:pt x="670" y="540"/>
                  </a:lnTo>
                  <a:lnTo>
                    <a:pt x="672" y="553"/>
                  </a:lnTo>
                  <a:lnTo>
                    <a:pt x="680" y="563"/>
                  </a:lnTo>
                  <a:lnTo>
                    <a:pt x="690" y="571"/>
                  </a:lnTo>
                  <a:lnTo>
                    <a:pt x="703" y="573"/>
                  </a:lnTo>
                  <a:lnTo>
                    <a:pt x="715" y="571"/>
                  </a:lnTo>
                  <a:lnTo>
                    <a:pt x="726" y="563"/>
                  </a:lnTo>
                  <a:lnTo>
                    <a:pt x="733" y="553"/>
                  </a:lnTo>
                  <a:lnTo>
                    <a:pt x="736" y="540"/>
                  </a:lnTo>
                  <a:lnTo>
                    <a:pt x="733" y="527"/>
                  </a:lnTo>
                  <a:lnTo>
                    <a:pt x="726" y="516"/>
                  </a:lnTo>
                  <a:lnTo>
                    <a:pt x="715" y="510"/>
                  </a:lnTo>
                  <a:lnTo>
                    <a:pt x="703" y="507"/>
                  </a:lnTo>
                  <a:close/>
                  <a:moveTo>
                    <a:pt x="384" y="507"/>
                  </a:moveTo>
                  <a:lnTo>
                    <a:pt x="371" y="510"/>
                  </a:lnTo>
                  <a:lnTo>
                    <a:pt x="361" y="516"/>
                  </a:lnTo>
                  <a:lnTo>
                    <a:pt x="353" y="527"/>
                  </a:lnTo>
                  <a:lnTo>
                    <a:pt x="351" y="540"/>
                  </a:lnTo>
                  <a:lnTo>
                    <a:pt x="353" y="553"/>
                  </a:lnTo>
                  <a:lnTo>
                    <a:pt x="361" y="563"/>
                  </a:lnTo>
                  <a:lnTo>
                    <a:pt x="371" y="571"/>
                  </a:lnTo>
                  <a:lnTo>
                    <a:pt x="384" y="573"/>
                  </a:lnTo>
                  <a:lnTo>
                    <a:pt x="396" y="571"/>
                  </a:lnTo>
                  <a:lnTo>
                    <a:pt x="407" y="563"/>
                  </a:lnTo>
                  <a:lnTo>
                    <a:pt x="414" y="553"/>
                  </a:lnTo>
                  <a:lnTo>
                    <a:pt x="416" y="540"/>
                  </a:lnTo>
                  <a:lnTo>
                    <a:pt x="414" y="527"/>
                  </a:lnTo>
                  <a:lnTo>
                    <a:pt x="407" y="516"/>
                  </a:lnTo>
                  <a:lnTo>
                    <a:pt x="396" y="510"/>
                  </a:lnTo>
                  <a:lnTo>
                    <a:pt x="384" y="507"/>
                  </a:lnTo>
                  <a:close/>
                  <a:moveTo>
                    <a:pt x="1341" y="414"/>
                  </a:moveTo>
                  <a:lnTo>
                    <a:pt x="1367" y="417"/>
                  </a:lnTo>
                  <a:lnTo>
                    <a:pt x="1390" y="424"/>
                  </a:lnTo>
                  <a:lnTo>
                    <a:pt x="1412" y="436"/>
                  </a:lnTo>
                  <a:lnTo>
                    <a:pt x="1431" y="450"/>
                  </a:lnTo>
                  <a:lnTo>
                    <a:pt x="1446" y="469"/>
                  </a:lnTo>
                  <a:lnTo>
                    <a:pt x="1458" y="491"/>
                  </a:lnTo>
                  <a:lnTo>
                    <a:pt x="1465" y="514"/>
                  </a:lnTo>
                  <a:lnTo>
                    <a:pt x="1467" y="540"/>
                  </a:lnTo>
                  <a:lnTo>
                    <a:pt x="1465" y="566"/>
                  </a:lnTo>
                  <a:lnTo>
                    <a:pt x="1458" y="590"/>
                  </a:lnTo>
                  <a:lnTo>
                    <a:pt x="1446" y="611"/>
                  </a:lnTo>
                  <a:lnTo>
                    <a:pt x="1431" y="629"/>
                  </a:lnTo>
                  <a:lnTo>
                    <a:pt x="1412" y="645"/>
                  </a:lnTo>
                  <a:lnTo>
                    <a:pt x="1390" y="657"/>
                  </a:lnTo>
                  <a:lnTo>
                    <a:pt x="1367" y="664"/>
                  </a:lnTo>
                  <a:lnTo>
                    <a:pt x="1341" y="666"/>
                  </a:lnTo>
                  <a:lnTo>
                    <a:pt x="1315" y="664"/>
                  </a:lnTo>
                  <a:lnTo>
                    <a:pt x="1292" y="657"/>
                  </a:lnTo>
                  <a:lnTo>
                    <a:pt x="1270" y="645"/>
                  </a:lnTo>
                  <a:lnTo>
                    <a:pt x="1251" y="629"/>
                  </a:lnTo>
                  <a:lnTo>
                    <a:pt x="1237" y="611"/>
                  </a:lnTo>
                  <a:lnTo>
                    <a:pt x="1224" y="590"/>
                  </a:lnTo>
                  <a:lnTo>
                    <a:pt x="1217" y="566"/>
                  </a:lnTo>
                  <a:lnTo>
                    <a:pt x="1214" y="540"/>
                  </a:lnTo>
                  <a:lnTo>
                    <a:pt x="1217" y="514"/>
                  </a:lnTo>
                  <a:lnTo>
                    <a:pt x="1224" y="491"/>
                  </a:lnTo>
                  <a:lnTo>
                    <a:pt x="1237" y="469"/>
                  </a:lnTo>
                  <a:lnTo>
                    <a:pt x="1251" y="450"/>
                  </a:lnTo>
                  <a:lnTo>
                    <a:pt x="1270" y="436"/>
                  </a:lnTo>
                  <a:lnTo>
                    <a:pt x="1292" y="424"/>
                  </a:lnTo>
                  <a:lnTo>
                    <a:pt x="1315" y="417"/>
                  </a:lnTo>
                  <a:lnTo>
                    <a:pt x="1341" y="414"/>
                  </a:lnTo>
                  <a:close/>
                  <a:moveTo>
                    <a:pt x="1022" y="414"/>
                  </a:moveTo>
                  <a:lnTo>
                    <a:pt x="1048" y="417"/>
                  </a:lnTo>
                  <a:lnTo>
                    <a:pt x="1071" y="424"/>
                  </a:lnTo>
                  <a:lnTo>
                    <a:pt x="1093" y="436"/>
                  </a:lnTo>
                  <a:lnTo>
                    <a:pt x="1112" y="450"/>
                  </a:lnTo>
                  <a:lnTo>
                    <a:pt x="1126" y="469"/>
                  </a:lnTo>
                  <a:lnTo>
                    <a:pt x="1139" y="491"/>
                  </a:lnTo>
                  <a:lnTo>
                    <a:pt x="1146" y="514"/>
                  </a:lnTo>
                  <a:lnTo>
                    <a:pt x="1148" y="540"/>
                  </a:lnTo>
                  <a:lnTo>
                    <a:pt x="1146" y="566"/>
                  </a:lnTo>
                  <a:lnTo>
                    <a:pt x="1139" y="590"/>
                  </a:lnTo>
                  <a:lnTo>
                    <a:pt x="1126" y="611"/>
                  </a:lnTo>
                  <a:lnTo>
                    <a:pt x="1112" y="629"/>
                  </a:lnTo>
                  <a:lnTo>
                    <a:pt x="1093" y="645"/>
                  </a:lnTo>
                  <a:lnTo>
                    <a:pt x="1071" y="657"/>
                  </a:lnTo>
                  <a:lnTo>
                    <a:pt x="1048" y="664"/>
                  </a:lnTo>
                  <a:lnTo>
                    <a:pt x="1022" y="666"/>
                  </a:lnTo>
                  <a:lnTo>
                    <a:pt x="996" y="664"/>
                  </a:lnTo>
                  <a:lnTo>
                    <a:pt x="972" y="657"/>
                  </a:lnTo>
                  <a:lnTo>
                    <a:pt x="951" y="645"/>
                  </a:lnTo>
                  <a:lnTo>
                    <a:pt x="932" y="629"/>
                  </a:lnTo>
                  <a:lnTo>
                    <a:pt x="917" y="611"/>
                  </a:lnTo>
                  <a:lnTo>
                    <a:pt x="905" y="590"/>
                  </a:lnTo>
                  <a:lnTo>
                    <a:pt x="898" y="566"/>
                  </a:lnTo>
                  <a:lnTo>
                    <a:pt x="896" y="540"/>
                  </a:lnTo>
                  <a:lnTo>
                    <a:pt x="898" y="514"/>
                  </a:lnTo>
                  <a:lnTo>
                    <a:pt x="905" y="491"/>
                  </a:lnTo>
                  <a:lnTo>
                    <a:pt x="917" y="469"/>
                  </a:lnTo>
                  <a:lnTo>
                    <a:pt x="932" y="450"/>
                  </a:lnTo>
                  <a:lnTo>
                    <a:pt x="951" y="436"/>
                  </a:lnTo>
                  <a:lnTo>
                    <a:pt x="972" y="424"/>
                  </a:lnTo>
                  <a:lnTo>
                    <a:pt x="996" y="417"/>
                  </a:lnTo>
                  <a:lnTo>
                    <a:pt x="1022" y="414"/>
                  </a:lnTo>
                  <a:close/>
                  <a:moveTo>
                    <a:pt x="703" y="414"/>
                  </a:moveTo>
                  <a:lnTo>
                    <a:pt x="728" y="417"/>
                  </a:lnTo>
                  <a:lnTo>
                    <a:pt x="752" y="424"/>
                  </a:lnTo>
                  <a:lnTo>
                    <a:pt x="774" y="436"/>
                  </a:lnTo>
                  <a:lnTo>
                    <a:pt x="792" y="450"/>
                  </a:lnTo>
                  <a:lnTo>
                    <a:pt x="808" y="469"/>
                  </a:lnTo>
                  <a:lnTo>
                    <a:pt x="819" y="491"/>
                  </a:lnTo>
                  <a:lnTo>
                    <a:pt x="826" y="514"/>
                  </a:lnTo>
                  <a:lnTo>
                    <a:pt x="830" y="540"/>
                  </a:lnTo>
                  <a:lnTo>
                    <a:pt x="826" y="566"/>
                  </a:lnTo>
                  <a:lnTo>
                    <a:pt x="819" y="590"/>
                  </a:lnTo>
                  <a:lnTo>
                    <a:pt x="808" y="611"/>
                  </a:lnTo>
                  <a:lnTo>
                    <a:pt x="792" y="629"/>
                  </a:lnTo>
                  <a:lnTo>
                    <a:pt x="774" y="645"/>
                  </a:lnTo>
                  <a:lnTo>
                    <a:pt x="752" y="657"/>
                  </a:lnTo>
                  <a:lnTo>
                    <a:pt x="728" y="664"/>
                  </a:lnTo>
                  <a:lnTo>
                    <a:pt x="703" y="666"/>
                  </a:lnTo>
                  <a:lnTo>
                    <a:pt x="678" y="664"/>
                  </a:lnTo>
                  <a:lnTo>
                    <a:pt x="653" y="657"/>
                  </a:lnTo>
                  <a:lnTo>
                    <a:pt x="632" y="645"/>
                  </a:lnTo>
                  <a:lnTo>
                    <a:pt x="614" y="629"/>
                  </a:lnTo>
                  <a:lnTo>
                    <a:pt x="598" y="611"/>
                  </a:lnTo>
                  <a:lnTo>
                    <a:pt x="586" y="590"/>
                  </a:lnTo>
                  <a:lnTo>
                    <a:pt x="579" y="566"/>
                  </a:lnTo>
                  <a:lnTo>
                    <a:pt x="577" y="540"/>
                  </a:lnTo>
                  <a:lnTo>
                    <a:pt x="579" y="514"/>
                  </a:lnTo>
                  <a:lnTo>
                    <a:pt x="586" y="491"/>
                  </a:lnTo>
                  <a:lnTo>
                    <a:pt x="598" y="469"/>
                  </a:lnTo>
                  <a:lnTo>
                    <a:pt x="614" y="450"/>
                  </a:lnTo>
                  <a:lnTo>
                    <a:pt x="632" y="436"/>
                  </a:lnTo>
                  <a:lnTo>
                    <a:pt x="653" y="424"/>
                  </a:lnTo>
                  <a:lnTo>
                    <a:pt x="678" y="417"/>
                  </a:lnTo>
                  <a:lnTo>
                    <a:pt x="703" y="414"/>
                  </a:lnTo>
                  <a:close/>
                  <a:moveTo>
                    <a:pt x="384" y="414"/>
                  </a:moveTo>
                  <a:lnTo>
                    <a:pt x="409" y="417"/>
                  </a:lnTo>
                  <a:lnTo>
                    <a:pt x="433" y="424"/>
                  </a:lnTo>
                  <a:lnTo>
                    <a:pt x="454" y="436"/>
                  </a:lnTo>
                  <a:lnTo>
                    <a:pt x="473" y="450"/>
                  </a:lnTo>
                  <a:lnTo>
                    <a:pt x="489" y="469"/>
                  </a:lnTo>
                  <a:lnTo>
                    <a:pt x="500" y="491"/>
                  </a:lnTo>
                  <a:lnTo>
                    <a:pt x="508" y="514"/>
                  </a:lnTo>
                  <a:lnTo>
                    <a:pt x="511" y="540"/>
                  </a:lnTo>
                  <a:lnTo>
                    <a:pt x="508" y="566"/>
                  </a:lnTo>
                  <a:lnTo>
                    <a:pt x="500" y="590"/>
                  </a:lnTo>
                  <a:lnTo>
                    <a:pt x="489" y="611"/>
                  </a:lnTo>
                  <a:lnTo>
                    <a:pt x="473" y="629"/>
                  </a:lnTo>
                  <a:lnTo>
                    <a:pt x="454" y="645"/>
                  </a:lnTo>
                  <a:lnTo>
                    <a:pt x="433" y="657"/>
                  </a:lnTo>
                  <a:lnTo>
                    <a:pt x="409" y="664"/>
                  </a:lnTo>
                  <a:lnTo>
                    <a:pt x="384" y="666"/>
                  </a:lnTo>
                  <a:lnTo>
                    <a:pt x="359" y="664"/>
                  </a:lnTo>
                  <a:lnTo>
                    <a:pt x="335" y="657"/>
                  </a:lnTo>
                  <a:lnTo>
                    <a:pt x="314" y="645"/>
                  </a:lnTo>
                  <a:lnTo>
                    <a:pt x="295" y="629"/>
                  </a:lnTo>
                  <a:lnTo>
                    <a:pt x="279" y="611"/>
                  </a:lnTo>
                  <a:lnTo>
                    <a:pt x="267" y="590"/>
                  </a:lnTo>
                  <a:lnTo>
                    <a:pt x="260" y="566"/>
                  </a:lnTo>
                  <a:lnTo>
                    <a:pt x="257" y="540"/>
                  </a:lnTo>
                  <a:lnTo>
                    <a:pt x="260" y="514"/>
                  </a:lnTo>
                  <a:lnTo>
                    <a:pt x="267" y="491"/>
                  </a:lnTo>
                  <a:lnTo>
                    <a:pt x="279" y="469"/>
                  </a:lnTo>
                  <a:lnTo>
                    <a:pt x="295" y="450"/>
                  </a:lnTo>
                  <a:lnTo>
                    <a:pt x="314" y="436"/>
                  </a:lnTo>
                  <a:lnTo>
                    <a:pt x="335" y="424"/>
                  </a:lnTo>
                  <a:lnTo>
                    <a:pt x="359" y="417"/>
                  </a:lnTo>
                  <a:lnTo>
                    <a:pt x="384" y="414"/>
                  </a:lnTo>
                  <a:close/>
                  <a:moveTo>
                    <a:pt x="218" y="0"/>
                  </a:moveTo>
                  <a:lnTo>
                    <a:pt x="1495" y="0"/>
                  </a:lnTo>
                  <a:lnTo>
                    <a:pt x="1530" y="3"/>
                  </a:lnTo>
                  <a:lnTo>
                    <a:pt x="1564" y="12"/>
                  </a:lnTo>
                  <a:lnTo>
                    <a:pt x="1595" y="24"/>
                  </a:lnTo>
                  <a:lnTo>
                    <a:pt x="1624" y="42"/>
                  </a:lnTo>
                  <a:lnTo>
                    <a:pt x="1650" y="64"/>
                  </a:lnTo>
                  <a:lnTo>
                    <a:pt x="1671" y="89"/>
                  </a:lnTo>
                  <a:lnTo>
                    <a:pt x="1689" y="118"/>
                  </a:lnTo>
                  <a:lnTo>
                    <a:pt x="1702" y="149"/>
                  </a:lnTo>
                  <a:lnTo>
                    <a:pt x="1711" y="182"/>
                  </a:lnTo>
                  <a:lnTo>
                    <a:pt x="1714" y="218"/>
                  </a:lnTo>
                  <a:lnTo>
                    <a:pt x="1714" y="2181"/>
                  </a:lnTo>
                  <a:lnTo>
                    <a:pt x="1711" y="2217"/>
                  </a:lnTo>
                  <a:lnTo>
                    <a:pt x="1702" y="2251"/>
                  </a:lnTo>
                  <a:lnTo>
                    <a:pt x="1689" y="2282"/>
                  </a:lnTo>
                  <a:lnTo>
                    <a:pt x="1671" y="2310"/>
                  </a:lnTo>
                  <a:lnTo>
                    <a:pt x="1650" y="2335"/>
                  </a:lnTo>
                  <a:lnTo>
                    <a:pt x="1624" y="2357"/>
                  </a:lnTo>
                  <a:lnTo>
                    <a:pt x="1595" y="2375"/>
                  </a:lnTo>
                  <a:lnTo>
                    <a:pt x="1564" y="2389"/>
                  </a:lnTo>
                  <a:lnTo>
                    <a:pt x="1530" y="2396"/>
                  </a:lnTo>
                  <a:lnTo>
                    <a:pt x="1495" y="2399"/>
                  </a:lnTo>
                  <a:lnTo>
                    <a:pt x="1293" y="2399"/>
                  </a:lnTo>
                  <a:lnTo>
                    <a:pt x="1277" y="2402"/>
                  </a:lnTo>
                  <a:lnTo>
                    <a:pt x="1263" y="2410"/>
                  </a:lnTo>
                  <a:lnTo>
                    <a:pt x="1252" y="2420"/>
                  </a:lnTo>
                  <a:lnTo>
                    <a:pt x="1245" y="2435"/>
                  </a:lnTo>
                  <a:lnTo>
                    <a:pt x="1242" y="2451"/>
                  </a:lnTo>
                  <a:lnTo>
                    <a:pt x="1245" y="2467"/>
                  </a:lnTo>
                  <a:lnTo>
                    <a:pt x="1252" y="2481"/>
                  </a:lnTo>
                  <a:lnTo>
                    <a:pt x="1263" y="2493"/>
                  </a:lnTo>
                  <a:lnTo>
                    <a:pt x="1277" y="2500"/>
                  </a:lnTo>
                  <a:lnTo>
                    <a:pt x="1293" y="2502"/>
                  </a:lnTo>
                  <a:lnTo>
                    <a:pt x="1490" y="2503"/>
                  </a:lnTo>
                  <a:lnTo>
                    <a:pt x="1526" y="2505"/>
                  </a:lnTo>
                  <a:lnTo>
                    <a:pt x="1561" y="2513"/>
                  </a:lnTo>
                  <a:lnTo>
                    <a:pt x="1593" y="2527"/>
                  </a:lnTo>
                  <a:lnTo>
                    <a:pt x="1621" y="2546"/>
                  </a:lnTo>
                  <a:lnTo>
                    <a:pt x="1648" y="2568"/>
                  </a:lnTo>
                  <a:lnTo>
                    <a:pt x="1670" y="2594"/>
                  </a:lnTo>
                  <a:lnTo>
                    <a:pt x="1689" y="2623"/>
                  </a:lnTo>
                  <a:lnTo>
                    <a:pt x="1702" y="2655"/>
                  </a:lnTo>
                  <a:lnTo>
                    <a:pt x="1711" y="2689"/>
                  </a:lnTo>
                  <a:lnTo>
                    <a:pt x="1714" y="2725"/>
                  </a:lnTo>
                  <a:lnTo>
                    <a:pt x="1714" y="3233"/>
                  </a:lnTo>
                  <a:lnTo>
                    <a:pt x="1711" y="3270"/>
                  </a:lnTo>
                  <a:lnTo>
                    <a:pt x="1702" y="3303"/>
                  </a:lnTo>
                  <a:lnTo>
                    <a:pt x="1689" y="3336"/>
                  </a:lnTo>
                  <a:lnTo>
                    <a:pt x="1670" y="3365"/>
                  </a:lnTo>
                  <a:lnTo>
                    <a:pt x="1648" y="3391"/>
                  </a:lnTo>
                  <a:lnTo>
                    <a:pt x="1621" y="3413"/>
                  </a:lnTo>
                  <a:lnTo>
                    <a:pt x="1593" y="3431"/>
                  </a:lnTo>
                  <a:lnTo>
                    <a:pt x="1561" y="3444"/>
                  </a:lnTo>
                  <a:lnTo>
                    <a:pt x="1526" y="3453"/>
                  </a:lnTo>
                  <a:lnTo>
                    <a:pt x="1490" y="3456"/>
                  </a:lnTo>
                  <a:lnTo>
                    <a:pt x="222" y="3456"/>
                  </a:lnTo>
                  <a:lnTo>
                    <a:pt x="187" y="3453"/>
                  </a:lnTo>
                  <a:lnTo>
                    <a:pt x="152" y="3444"/>
                  </a:lnTo>
                  <a:lnTo>
                    <a:pt x="121" y="3431"/>
                  </a:lnTo>
                  <a:lnTo>
                    <a:pt x="91" y="3413"/>
                  </a:lnTo>
                  <a:lnTo>
                    <a:pt x="65" y="3391"/>
                  </a:lnTo>
                  <a:lnTo>
                    <a:pt x="43" y="3365"/>
                  </a:lnTo>
                  <a:lnTo>
                    <a:pt x="24" y="3336"/>
                  </a:lnTo>
                  <a:lnTo>
                    <a:pt x="10" y="3303"/>
                  </a:lnTo>
                  <a:lnTo>
                    <a:pt x="2" y="3270"/>
                  </a:lnTo>
                  <a:lnTo>
                    <a:pt x="0" y="3233"/>
                  </a:lnTo>
                  <a:lnTo>
                    <a:pt x="0" y="2725"/>
                  </a:lnTo>
                  <a:lnTo>
                    <a:pt x="2" y="2689"/>
                  </a:lnTo>
                  <a:lnTo>
                    <a:pt x="10" y="2655"/>
                  </a:lnTo>
                  <a:lnTo>
                    <a:pt x="24" y="2623"/>
                  </a:lnTo>
                  <a:lnTo>
                    <a:pt x="43" y="2594"/>
                  </a:lnTo>
                  <a:lnTo>
                    <a:pt x="65" y="2568"/>
                  </a:lnTo>
                  <a:lnTo>
                    <a:pt x="91" y="2546"/>
                  </a:lnTo>
                  <a:lnTo>
                    <a:pt x="121" y="2527"/>
                  </a:lnTo>
                  <a:lnTo>
                    <a:pt x="152" y="2513"/>
                  </a:lnTo>
                  <a:lnTo>
                    <a:pt x="187" y="2505"/>
                  </a:lnTo>
                  <a:lnTo>
                    <a:pt x="222" y="2503"/>
                  </a:lnTo>
                  <a:lnTo>
                    <a:pt x="457" y="2503"/>
                  </a:lnTo>
                  <a:lnTo>
                    <a:pt x="472" y="2505"/>
                  </a:lnTo>
                  <a:lnTo>
                    <a:pt x="485" y="2511"/>
                  </a:lnTo>
                  <a:lnTo>
                    <a:pt x="495" y="2522"/>
                  </a:lnTo>
                  <a:lnTo>
                    <a:pt x="501" y="2534"/>
                  </a:lnTo>
                  <a:lnTo>
                    <a:pt x="503" y="2549"/>
                  </a:lnTo>
                  <a:lnTo>
                    <a:pt x="501" y="2564"/>
                  </a:lnTo>
                  <a:lnTo>
                    <a:pt x="495" y="2577"/>
                  </a:lnTo>
                  <a:lnTo>
                    <a:pt x="485" y="2587"/>
                  </a:lnTo>
                  <a:lnTo>
                    <a:pt x="472" y="2594"/>
                  </a:lnTo>
                  <a:lnTo>
                    <a:pt x="457" y="2596"/>
                  </a:lnTo>
                  <a:lnTo>
                    <a:pt x="222" y="2596"/>
                  </a:lnTo>
                  <a:lnTo>
                    <a:pt x="196" y="2598"/>
                  </a:lnTo>
                  <a:lnTo>
                    <a:pt x="172" y="2607"/>
                  </a:lnTo>
                  <a:lnTo>
                    <a:pt x="150" y="2618"/>
                  </a:lnTo>
                  <a:lnTo>
                    <a:pt x="131" y="2634"/>
                  </a:lnTo>
                  <a:lnTo>
                    <a:pt x="115" y="2653"/>
                  </a:lnTo>
                  <a:lnTo>
                    <a:pt x="104" y="2675"/>
                  </a:lnTo>
                  <a:lnTo>
                    <a:pt x="95" y="2699"/>
                  </a:lnTo>
                  <a:lnTo>
                    <a:pt x="93" y="2725"/>
                  </a:lnTo>
                  <a:lnTo>
                    <a:pt x="93" y="3233"/>
                  </a:lnTo>
                  <a:lnTo>
                    <a:pt x="95" y="3259"/>
                  </a:lnTo>
                  <a:lnTo>
                    <a:pt x="104" y="3283"/>
                  </a:lnTo>
                  <a:lnTo>
                    <a:pt x="115" y="3305"/>
                  </a:lnTo>
                  <a:lnTo>
                    <a:pt x="131" y="3325"/>
                  </a:lnTo>
                  <a:lnTo>
                    <a:pt x="150" y="3341"/>
                  </a:lnTo>
                  <a:lnTo>
                    <a:pt x="172" y="3352"/>
                  </a:lnTo>
                  <a:lnTo>
                    <a:pt x="196" y="3360"/>
                  </a:lnTo>
                  <a:lnTo>
                    <a:pt x="222" y="3363"/>
                  </a:lnTo>
                  <a:lnTo>
                    <a:pt x="1490" y="3363"/>
                  </a:lnTo>
                  <a:lnTo>
                    <a:pt x="1517" y="3360"/>
                  </a:lnTo>
                  <a:lnTo>
                    <a:pt x="1541" y="3352"/>
                  </a:lnTo>
                  <a:lnTo>
                    <a:pt x="1563" y="3341"/>
                  </a:lnTo>
                  <a:lnTo>
                    <a:pt x="1582" y="3325"/>
                  </a:lnTo>
                  <a:lnTo>
                    <a:pt x="1597" y="3305"/>
                  </a:lnTo>
                  <a:lnTo>
                    <a:pt x="1610" y="3283"/>
                  </a:lnTo>
                  <a:lnTo>
                    <a:pt x="1617" y="3259"/>
                  </a:lnTo>
                  <a:lnTo>
                    <a:pt x="1619" y="3233"/>
                  </a:lnTo>
                  <a:lnTo>
                    <a:pt x="1619" y="2725"/>
                  </a:lnTo>
                  <a:lnTo>
                    <a:pt x="1617" y="2699"/>
                  </a:lnTo>
                  <a:lnTo>
                    <a:pt x="1610" y="2675"/>
                  </a:lnTo>
                  <a:lnTo>
                    <a:pt x="1597" y="2653"/>
                  </a:lnTo>
                  <a:lnTo>
                    <a:pt x="1582" y="2634"/>
                  </a:lnTo>
                  <a:lnTo>
                    <a:pt x="1563" y="2618"/>
                  </a:lnTo>
                  <a:lnTo>
                    <a:pt x="1541" y="2607"/>
                  </a:lnTo>
                  <a:lnTo>
                    <a:pt x="1517" y="2598"/>
                  </a:lnTo>
                  <a:lnTo>
                    <a:pt x="1490" y="2596"/>
                  </a:lnTo>
                  <a:lnTo>
                    <a:pt x="1293" y="2596"/>
                  </a:lnTo>
                  <a:lnTo>
                    <a:pt x="1264" y="2593"/>
                  </a:lnTo>
                  <a:lnTo>
                    <a:pt x="1237" y="2585"/>
                  </a:lnTo>
                  <a:lnTo>
                    <a:pt x="1212" y="2571"/>
                  </a:lnTo>
                  <a:lnTo>
                    <a:pt x="1190" y="2553"/>
                  </a:lnTo>
                  <a:lnTo>
                    <a:pt x="1173" y="2532"/>
                  </a:lnTo>
                  <a:lnTo>
                    <a:pt x="1160" y="2507"/>
                  </a:lnTo>
                  <a:lnTo>
                    <a:pt x="1152" y="2480"/>
                  </a:lnTo>
                  <a:lnTo>
                    <a:pt x="1148" y="2451"/>
                  </a:lnTo>
                  <a:lnTo>
                    <a:pt x="1152" y="2421"/>
                  </a:lnTo>
                  <a:lnTo>
                    <a:pt x="1160" y="2394"/>
                  </a:lnTo>
                  <a:lnTo>
                    <a:pt x="1174" y="2370"/>
                  </a:lnTo>
                  <a:lnTo>
                    <a:pt x="1190" y="2348"/>
                  </a:lnTo>
                  <a:lnTo>
                    <a:pt x="1212" y="2330"/>
                  </a:lnTo>
                  <a:lnTo>
                    <a:pt x="1237" y="2318"/>
                  </a:lnTo>
                  <a:lnTo>
                    <a:pt x="1264" y="2309"/>
                  </a:lnTo>
                  <a:lnTo>
                    <a:pt x="1293" y="2306"/>
                  </a:lnTo>
                  <a:lnTo>
                    <a:pt x="1495" y="2306"/>
                  </a:lnTo>
                  <a:lnTo>
                    <a:pt x="1520" y="2304"/>
                  </a:lnTo>
                  <a:lnTo>
                    <a:pt x="1544" y="2297"/>
                  </a:lnTo>
                  <a:lnTo>
                    <a:pt x="1565" y="2285"/>
                  </a:lnTo>
                  <a:lnTo>
                    <a:pt x="1583" y="2269"/>
                  </a:lnTo>
                  <a:lnTo>
                    <a:pt x="1598" y="2251"/>
                  </a:lnTo>
                  <a:lnTo>
                    <a:pt x="1610" y="2230"/>
                  </a:lnTo>
                  <a:lnTo>
                    <a:pt x="1617" y="2207"/>
                  </a:lnTo>
                  <a:lnTo>
                    <a:pt x="1619" y="2181"/>
                  </a:lnTo>
                  <a:lnTo>
                    <a:pt x="1619" y="218"/>
                  </a:lnTo>
                  <a:lnTo>
                    <a:pt x="1617" y="193"/>
                  </a:lnTo>
                  <a:lnTo>
                    <a:pt x="1610" y="170"/>
                  </a:lnTo>
                  <a:lnTo>
                    <a:pt x="1598" y="149"/>
                  </a:lnTo>
                  <a:lnTo>
                    <a:pt x="1583" y="130"/>
                  </a:lnTo>
                  <a:lnTo>
                    <a:pt x="1565" y="115"/>
                  </a:lnTo>
                  <a:lnTo>
                    <a:pt x="1544" y="104"/>
                  </a:lnTo>
                  <a:lnTo>
                    <a:pt x="1520" y="96"/>
                  </a:lnTo>
                  <a:lnTo>
                    <a:pt x="1495" y="93"/>
                  </a:lnTo>
                  <a:lnTo>
                    <a:pt x="218" y="93"/>
                  </a:lnTo>
                  <a:lnTo>
                    <a:pt x="193" y="96"/>
                  </a:lnTo>
                  <a:lnTo>
                    <a:pt x="169" y="104"/>
                  </a:lnTo>
                  <a:lnTo>
                    <a:pt x="148" y="115"/>
                  </a:lnTo>
                  <a:lnTo>
                    <a:pt x="130" y="130"/>
                  </a:lnTo>
                  <a:lnTo>
                    <a:pt x="114" y="149"/>
                  </a:lnTo>
                  <a:lnTo>
                    <a:pt x="103" y="170"/>
                  </a:lnTo>
                  <a:lnTo>
                    <a:pt x="95" y="193"/>
                  </a:lnTo>
                  <a:lnTo>
                    <a:pt x="93" y="218"/>
                  </a:lnTo>
                  <a:lnTo>
                    <a:pt x="93" y="2181"/>
                  </a:lnTo>
                  <a:lnTo>
                    <a:pt x="95" y="2207"/>
                  </a:lnTo>
                  <a:lnTo>
                    <a:pt x="103" y="2230"/>
                  </a:lnTo>
                  <a:lnTo>
                    <a:pt x="114" y="2251"/>
                  </a:lnTo>
                  <a:lnTo>
                    <a:pt x="130" y="2269"/>
                  </a:lnTo>
                  <a:lnTo>
                    <a:pt x="148" y="2285"/>
                  </a:lnTo>
                  <a:lnTo>
                    <a:pt x="169" y="2297"/>
                  </a:lnTo>
                  <a:lnTo>
                    <a:pt x="193" y="2304"/>
                  </a:lnTo>
                  <a:lnTo>
                    <a:pt x="218" y="2306"/>
                  </a:lnTo>
                  <a:lnTo>
                    <a:pt x="454" y="2306"/>
                  </a:lnTo>
                  <a:lnTo>
                    <a:pt x="470" y="2308"/>
                  </a:lnTo>
                  <a:lnTo>
                    <a:pt x="482" y="2316"/>
                  </a:lnTo>
                  <a:lnTo>
                    <a:pt x="492" y="2325"/>
                  </a:lnTo>
                  <a:lnTo>
                    <a:pt x="499" y="2338"/>
                  </a:lnTo>
                  <a:lnTo>
                    <a:pt x="501" y="2353"/>
                  </a:lnTo>
                  <a:lnTo>
                    <a:pt x="499" y="2368"/>
                  </a:lnTo>
                  <a:lnTo>
                    <a:pt x="492" y="2380"/>
                  </a:lnTo>
                  <a:lnTo>
                    <a:pt x="482" y="2391"/>
                  </a:lnTo>
                  <a:lnTo>
                    <a:pt x="470" y="2397"/>
                  </a:lnTo>
                  <a:lnTo>
                    <a:pt x="454" y="2399"/>
                  </a:lnTo>
                  <a:lnTo>
                    <a:pt x="218" y="2399"/>
                  </a:lnTo>
                  <a:lnTo>
                    <a:pt x="182" y="2396"/>
                  </a:lnTo>
                  <a:lnTo>
                    <a:pt x="149" y="2389"/>
                  </a:lnTo>
                  <a:lnTo>
                    <a:pt x="117" y="2375"/>
                  </a:lnTo>
                  <a:lnTo>
                    <a:pt x="89" y="2357"/>
                  </a:lnTo>
                  <a:lnTo>
                    <a:pt x="64" y="2335"/>
                  </a:lnTo>
                  <a:lnTo>
                    <a:pt x="42" y="2310"/>
                  </a:lnTo>
                  <a:lnTo>
                    <a:pt x="24" y="2282"/>
                  </a:lnTo>
                  <a:lnTo>
                    <a:pt x="10" y="2251"/>
                  </a:lnTo>
                  <a:lnTo>
                    <a:pt x="2" y="2217"/>
                  </a:lnTo>
                  <a:lnTo>
                    <a:pt x="0" y="2181"/>
                  </a:lnTo>
                  <a:lnTo>
                    <a:pt x="0" y="218"/>
                  </a:lnTo>
                  <a:lnTo>
                    <a:pt x="2" y="182"/>
                  </a:lnTo>
                  <a:lnTo>
                    <a:pt x="10" y="149"/>
                  </a:lnTo>
                  <a:lnTo>
                    <a:pt x="24" y="118"/>
                  </a:lnTo>
                  <a:lnTo>
                    <a:pt x="42" y="89"/>
                  </a:lnTo>
                  <a:lnTo>
                    <a:pt x="64" y="64"/>
                  </a:lnTo>
                  <a:lnTo>
                    <a:pt x="89" y="42"/>
                  </a:lnTo>
                  <a:lnTo>
                    <a:pt x="117" y="24"/>
                  </a:lnTo>
                  <a:lnTo>
                    <a:pt x="149" y="12"/>
                  </a:lnTo>
                  <a:lnTo>
                    <a:pt x="182" y="3"/>
                  </a:lnTo>
                  <a:lnTo>
                    <a:pt x="218"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5">
              <a:extLst>
                <a:ext uri="{FF2B5EF4-FFF2-40B4-BE49-F238E27FC236}">
                  <a16:creationId xmlns:a16="http://schemas.microsoft.com/office/drawing/2014/main" id="{0A8F890C-3FD8-D5FF-DE61-99B734964C84}"/>
                </a:ext>
              </a:extLst>
            </p:cNvPr>
            <p:cNvSpPr>
              <a:spLocks noChangeAspect="1" noEditPoints="1"/>
            </p:cNvSpPr>
            <p:nvPr/>
          </p:nvSpPr>
          <p:spPr bwMode="auto">
            <a:xfrm>
              <a:off x="2958397" y="2851184"/>
              <a:ext cx="669707" cy="868684"/>
            </a:xfrm>
            <a:custGeom>
              <a:avLst/>
              <a:gdLst>
                <a:gd name="T0" fmla="*/ 459 w 741"/>
                <a:gd name="T1" fmla="*/ 840 h 979"/>
                <a:gd name="T2" fmla="*/ 426 w 741"/>
                <a:gd name="T3" fmla="*/ 654 h 979"/>
                <a:gd name="T4" fmla="*/ 476 w 741"/>
                <a:gd name="T5" fmla="*/ 654 h 979"/>
                <a:gd name="T6" fmla="*/ 451 w 741"/>
                <a:gd name="T7" fmla="*/ 608 h 979"/>
                <a:gd name="T8" fmla="*/ 421 w 741"/>
                <a:gd name="T9" fmla="*/ 840 h 979"/>
                <a:gd name="T10" fmla="*/ 497 w 741"/>
                <a:gd name="T11" fmla="*/ 656 h 979"/>
                <a:gd name="T12" fmla="*/ 450 w 741"/>
                <a:gd name="T13" fmla="*/ 918 h 979"/>
                <a:gd name="T14" fmla="*/ 450 w 741"/>
                <a:gd name="T15" fmla="*/ 903 h 979"/>
                <a:gd name="T16" fmla="*/ 450 w 741"/>
                <a:gd name="T17" fmla="*/ 882 h 979"/>
                <a:gd name="T18" fmla="*/ 450 w 741"/>
                <a:gd name="T19" fmla="*/ 939 h 979"/>
                <a:gd name="T20" fmla="*/ 720 w 741"/>
                <a:gd name="T21" fmla="*/ 658 h 979"/>
                <a:gd name="T22" fmla="*/ 695 w 741"/>
                <a:gd name="T23" fmla="*/ 745 h 979"/>
                <a:gd name="T24" fmla="*/ 644 w 741"/>
                <a:gd name="T25" fmla="*/ 271 h 979"/>
                <a:gd name="T26" fmla="*/ 641 w 741"/>
                <a:gd name="T27" fmla="*/ 264 h 979"/>
                <a:gd name="T28" fmla="*/ 480 w 741"/>
                <a:gd name="T29" fmla="*/ 99 h 979"/>
                <a:gd name="T30" fmla="*/ 473 w 741"/>
                <a:gd name="T31" fmla="*/ 96 h 979"/>
                <a:gd name="T32" fmla="*/ 217 w 741"/>
                <a:gd name="T33" fmla="*/ 96 h 979"/>
                <a:gd name="T34" fmla="*/ 243 w 741"/>
                <a:gd name="T35" fmla="*/ 21 h 979"/>
                <a:gd name="T36" fmla="*/ 559 w 741"/>
                <a:gd name="T37" fmla="*/ 139 h 979"/>
                <a:gd name="T38" fmla="*/ 720 w 741"/>
                <a:gd name="T39" fmla="*/ 658 h 979"/>
                <a:gd name="T40" fmla="*/ 662 w 741"/>
                <a:gd name="T41" fmla="*/ 928 h 979"/>
                <a:gd name="T42" fmla="*/ 267 w 741"/>
                <a:gd name="T43" fmla="*/ 955 h 979"/>
                <a:gd name="T44" fmla="*/ 244 w 741"/>
                <a:gd name="T45" fmla="*/ 906 h 979"/>
                <a:gd name="T46" fmla="*/ 475 w 741"/>
                <a:gd name="T47" fmla="*/ 545 h 979"/>
                <a:gd name="T48" fmla="*/ 657 w 741"/>
                <a:gd name="T49" fmla="*/ 912 h 979"/>
                <a:gd name="T50" fmla="*/ 21 w 741"/>
                <a:gd name="T51" fmla="*/ 847 h 979"/>
                <a:gd name="T52" fmla="*/ 289 w 741"/>
                <a:gd name="T53" fmla="*/ 212 h 979"/>
                <a:gd name="T54" fmla="*/ 408 w 741"/>
                <a:gd name="T55" fmla="*/ 376 h 979"/>
                <a:gd name="T56" fmla="*/ 495 w 741"/>
                <a:gd name="T57" fmla="*/ 537 h 979"/>
                <a:gd name="T58" fmla="*/ 237 w 741"/>
                <a:gd name="T59" fmla="*/ 872 h 979"/>
                <a:gd name="T60" fmla="*/ 508 w 741"/>
                <a:gd name="T61" fmla="*/ 354 h 979"/>
                <a:gd name="T62" fmla="*/ 383 w 741"/>
                <a:gd name="T63" fmla="*/ 227 h 979"/>
                <a:gd name="T64" fmla="*/ 483 w 741"/>
                <a:gd name="T65" fmla="*/ 236 h 979"/>
                <a:gd name="T66" fmla="*/ 508 w 741"/>
                <a:gd name="T67" fmla="*/ 261 h 979"/>
                <a:gd name="T68" fmla="*/ 121 w 741"/>
                <a:gd name="T69" fmla="*/ 189 h 979"/>
                <a:gd name="T70" fmla="*/ 389 w 741"/>
                <a:gd name="T71" fmla="*/ 118 h 979"/>
                <a:gd name="T72" fmla="*/ 508 w 741"/>
                <a:gd name="T73" fmla="*/ 282 h 979"/>
                <a:gd name="T74" fmla="*/ 544 w 741"/>
                <a:gd name="T75" fmla="*/ 636 h 979"/>
                <a:gd name="T76" fmla="*/ 545 w 741"/>
                <a:gd name="T77" fmla="*/ 364 h 979"/>
                <a:gd name="T78" fmla="*/ 542 w 741"/>
                <a:gd name="T79" fmla="*/ 358 h 979"/>
                <a:gd name="T80" fmla="*/ 380 w 741"/>
                <a:gd name="T81" fmla="*/ 193 h 979"/>
                <a:gd name="T82" fmla="*/ 373 w 741"/>
                <a:gd name="T83" fmla="*/ 190 h 979"/>
                <a:gd name="T84" fmla="*/ 120 w 741"/>
                <a:gd name="T85" fmla="*/ 190 h 979"/>
                <a:gd name="T86" fmla="*/ 580 w 741"/>
                <a:gd name="T87" fmla="*/ 36 h 979"/>
                <a:gd name="T88" fmla="*/ 580 w 741"/>
                <a:gd name="T89" fmla="*/ 139 h 979"/>
                <a:gd name="T90" fmla="*/ 741 w 741"/>
                <a:gd name="T91" fmla="*/ 173 h 979"/>
                <a:gd name="T92" fmla="*/ 738 w 741"/>
                <a:gd name="T93" fmla="*/ 167 h 979"/>
                <a:gd name="T94" fmla="*/ 577 w 741"/>
                <a:gd name="T95" fmla="*/ 2 h 979"/>
                <a:gd name="T96" fmla="*/ 570 w 741"/>
                <a:gd name="T97" fmla="*/ 0 h 979"/>
                <a:gd name="T98" fmla="*/ 243 w 741"/>
                <a:gd name="T99" fmla="*/ 0 h 979"/>
                <a:gd name="T100" fmla="*/ 197 w 741"/>
                <a:gd name="T101" fmla="*/ 96 h 979"/>
                <a:gd name="T102" fmla="*/ 99 w 741"/>
                <a:gd name="T103" fmla="*/ 189 h 979"/>
                <a:gd name="T104" fmla="*/ 0 w 741"/>
                <a:gd name="T105" fmla="*/ 236 h 979"/>
                <a:gd name="T106" fmla="*/ 227 w 741"/>
                <a:gd name="T107" fmla="*/ 894 h 979"/>
                <a:gd name="T108" fmla="*/ 267 w 741"/>
                <a:gd name="T109" fmla="*/ 976 h 979"/>
                <a:gd name="T110" fmla="*/ 676 w 741"/>
                <a:gd name="T111" fmla="*/ 902 h 979"/>
                <a:gd name="T112" fmla="*/ 695 w 741"/>
                <a:gd name="T113" fmla="*/ 766 h 979"/>
                <a:gd name="T114" fmla="*/ 741 w 741"/>
                <a:gd name="T115" fmla="*/ 17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1" h="979">
                  <a:moveTo>
                    <a:pt x="476" y="654"/>
                  </a:moveTo>
                  <a:lnTo>
                    <a:pt x="476" y="654"/>
                  </a:lnTo>
                  <a:lnTo>
                    <a:pt x="459" y="840"/>
                  </a:lnTo>
                  <a:cubicBezTo>
                    <a:pt x="459" y="844"/>
                    <a:pt x="455" y="848"/>
                    <a:pt x="450" y="848"/>
                  </a:cubicBezTo>
                  <a:cubicBezTo>
                    <a:pt x="446" y="848"/>
                    <a:pt x="442" y="844"/>
                    <a:pt x="442" y="839"/>
                  </a:cubicBezTo>
                  <a:lnTo>
                    <a:pt x="426" y="654"/>
                  </a:lnTo>
                  <a:lnTo>
                    <a:pt x="426" y="654"/>
                  </a:lnTo>
                  <a:cubicBezTo>
                    <a:pt x="426" y="640"/>
                    <a:pt x="437" y="629"/>
                    <a:pt x="451" y="629"/>
                  </a:cubicBezTo>
                  <a:cubicBezTo>
                    <a:pt x="464" y="629"/>
                    <a:pt x="476" y="640"/>
                    <a:pt x="476" y="654"/>
                  </a:cubicBezTo>
                  <a:lnTo>
                    <a:pt x="476" y="654"/>
                  </a:lnTo>
                  <a:close/>
                  <a:moveTo>
                    <a:pt x="451" y="608"/>
                  </a:moveTo>
                  <a:lnTo>
                    <a:pt x="451" y="608"/>
                  </a:lnTo>
                  <a:cubicBezTo>
                    <a:pt x="425" y="608"/>
                    <a:pt x="404" y="629"/>
                    <a:pt x="404" y="653"/>
                  </a:cubicBezTo>
                  <a:cubicBezTo>
                    <a:pt x="404" y="654"/>
                    <a:pt x="404" y="655"/>
                    <a:pt x="404" y="655"/>
                  </a:cubicBezTo>
                  <a:lnTo>
                    <a:pt x="421" y="840"/>
                  </a:lnTo>
                  <a:cubicBezTo>
                    <a:pt x="421" y="856"/>
                    <a:pt x="434" y="869"/>
                    <a:pt x="451" y="869"/>
                  </a:cubicBezTo>
                  <a:cubicBezTo>
                    <a:pt x="467" y="869"/>
                    <a:pt x="480" y="856"/>
                    <a:pt x="480" y="841"/>
                  </a:cubicBezTo>
                  <a:lnTo>
                    <a:pt x="497" y="656"/>
                  </a:lnTo>
                  <a:cubicBezTo>
                    <a:pt x="497" y="655"/>
                    <a:pt x="497" y="654"/>
                    <a:pt x="497" y="654"/>
                  </a:cubicBezTo>
                  <a:cubicBezTo>
                    <a:pt x="497" y="629"/>
                    <a:pt x="476" y="608"/>
                    <a:pt x="451" y="608"/>
                  </a:cubicBezTo>
                  <a:close/>
                  <a:moveTo>
                    <a:pt x="450" y="918"/>
                  </a:moveTo>
                  <a:lnTo>
                    <a:pt x="450" y="918"/>
                  </a:lnTo>
                  <a:cubicBezTo>
                    <a:pt x="446" y="918"/>
                    <a:pt x="443" y="914"/>
                    <a:pt x="443" y="910"/>
                  </a:cubicBezTo>
                  <a:cubicBezTo>
                    <a:pt x="443" y="906"/>
                    <a:pt x="446" y="903"/>
                    <a:pt x="450" y="903"/>
                  </a:cubicBezTo>
                  <a:cubicBezTo>
                    <a:pt x="454" y="903"/>
                    <a:pt x="458" y="906"/>
                    <a:pt x="458" y="910"/>
                  </a:cubicBezTo>
                  <a:cubicBezTo>
                    <a:pt x="458" y="914"/>
                    <a:pt x="454" y="918"/>
                    <a:pt x="450" y="918"/>
                  </a:cubicBezTo>
                  <a:close/>
                  <a:moveTo>
                    <a:pt x="450" y="882"/>
                  </a:moveTo>
                  <a:lnTo>
                    <a:pt x="450" y="882"/>
                  </a:lnTo>
                  <a:cubicBezTo>
                    <a:pt x="435" y="882"/>
                    <a:pt x="422" y="894"/>
                    <a:pt x="422" y="910"/>
                  </a:cubicBezTo>
                  <a:cubicBezTo>
                    <a:pt x="422" y="926"/>
                    <a:pt x="435" y="939"/>
                    <a:pt x="450" y="939"/>
                  </a:cubicBezTo>
                  <a:cubicBezTo>
                    <a:pt x="466" y="939"/>
                    <a:pt x="479" y="926"/>
                    <a:pt x="479" y="910"/>
                  </a:cubicBezTo>
                  <a:cubicBezTo>
                    <a:pt x="479" y="894"/>
                    <a:pt x="466" y="882"/>
                    <a:pt x="450" y="882"/>
                  </a:cubicBezTo>
                  <a:close/>
                  <a:moveTo>
                    <a:pt x="720" y="658"/>
                  </a:moveTo>
                  <a:lnTo>
                    <a:pt x="720" y="658"/>
                  </a:lnTo>
                  <a:lnTo>
                    <a:pt x="720" y="720"/>
                  </a:lnTo>
                  <a:cubicBezTo>
                    <a:pt x="720" y="733"/>
                    <a:pt x="709" y="745"/>
                    <a:pt x="695" y="745"/>
                  </a:cubicBezTo>
                  <a:lnTo>
                    <a:pt x="644" y="745"/>
                  </a:lnTo>
                  <a:lnTo>
                    <a:pt x="644" y="271"/>
                  </a:lnTo>
                  <a:cubicBezTo>
                    <a:pt x="644" y="271"/>
                    <a:pt x="644" y="271"/>
                    <a:pt x="644" y="271"/>
                  </a:cubicBezTo>
                  <a:cubicBezTo>
                    <a:pt x="644" y="270"/>
                    <a:pt x="644" y="269"/>
                    <a:pt x="644" y="268"/>
                  </a:cubicBezTo>
                  <a:cubicBezTo>
                    <a:pt x="643" y="267"/>
                    <a:pt x="643" y="267"/>
                    <a:pt x="643" y="267"/>
                  </a:cubicBezTo>
                  <a:cubicBezTo>
                    <a:pt x="643" y="266"/>
                    <a:pt x="642" y="265"/>
                    <a:pt x="641" y="264"/>
                  </a:cubicBezTo>
                  <a:lnTo>
                    <a:pt x="480" y="100"/>
                  </a:lnTo>
                  <a:cubicBezTo>
                    <a:pt x="480" y="100"/>
                    <a:pt x="480" y="100"/>
                    <a:pt x="480" y="100"/>
                  </a:cubicBezTo>
                  <a:cubicBezTo>
                    <a:pt x="480" y="99"/>
                    <a:pt x="480" y="99"/>
                    <a:pt x="480" y="99"/>
                  </a:cubicBezTo>
                  <a:cubicBezTo>
                    <a:pt x="479" y="99"/>
                    <a:pt x="478" y="98"/>
                    <a:pt x="477" y="97"/>
                  </a:cubicBezTo>
                  <a:cubicBezTo>
                    <a:pt x="476" y="97"/>
                    <a:pt x="476" y="97"/>
                    <a:pt x="476" y="97"/>
                  </a:cubicBezTo>
                  <a:cubicBezTo>
                    <a:pt x="475" y="97"/>
                    <a:pt x="474" y="97"/>
                    <a:pt x="473" y="96"/>
                  </a:cubicBezTo>
                  <a:cubicBezTo>
                    <a:pt x="473" y="96"/>
                    <a:pt x="473" y="96"/>
                    <a:pt x="472" y="96"/>
                  </a:cubicBezTo>
                  <a:lnTo>
                    <a:pt x="389" y="96"/>
                  </a:lnTo>
                  <a:lnTo>
                    <a:pt x="217" y="96"/>
                  </a:lnTo>
                  <a:cubicBezTo>
                    <a:pt x="217" y="95"/>
                    <a:pt x="218" y="94"/>
                    <a:pt x="218" y="92"/>
                  </a:cubicBezTo>
                  <a:lnTo>
                    <a:pt x="218" y="45"/>
                  </a:lnTo>
                  <a:cubicBezTo>
                    <a:pt x="218" y="32"/>
                    <a:pt x="229" y="21"/>
                    <a:pt x="243" y="21"/>
                  </a:cubicBezTo>
                  <a:lnTo>
                    <a:pt x="486" y="21"/>
                  </a:lnTo>
                  <a:lnTo>
                    <a:pt x="559" y="21"/>
                  </a:lnTo>
                  <a:lnTo>
                    <a:pt x="559" y="139"/>
                  </a:lnTo>
                  <a:cubicBezTo>
                    <a:pt x="559" y="164"/>
                    <a:pt x="580" y="185"/>
                    <a:pt x="605" y="185"/>
                  </a:cubicBezTo>
                  <a:lnTo>
                    <a:pt x="720" y="185"/>
                  </a:lnTo>
                  <a:lnTo>
                    <a:pt x="720" y="658"/>
                  </a:lnTo>
                  <a:close/>
                  <a:moveTo>
                    <a:pt x="657" y="912"/>
                  </a:moveTo>
                  <a:lnTo>
                    <a:pt x="657" y="912"/>
                  </a:lnTo>
                  <a:cubicBezTo>
                    <a:pt x="660" y="917"/>
                    <a:pt x="662" y="922"/>
                    <a:pt x="662" y="928"/>
                  </a:cubicBezTo>
                  <a:cubicBezTo>
                    <a:pt x="662" y="944"/>
                    <a:pt x="648" y="957"/>
                    <a:pt x="632" y="957"/>
                  </a:cubicBezTo>
                  <a:lnTo>
                    <a:pt x="267" y="955"/>
                  </a:lnTo>
                  <a:lnTo>
                    <a:pt x="267" y="955"/>
                  </a:lnTo>
                  <a:cubicBezTo>
                    <a:pt x="251" y="955"/>
                    <a:pt x="238" y="942"/>
                    <a:pt x="238" y="925"/>
                  </a:cubicBezTo>
                  <a:cubicBezTo>
                    <a:pt x="238" y="919"/>
                    <a:pt x="240" y="913"/>
                    <a:pt x="243" y="908"/>
                  </a:cubicBezTo>
                  <a:cubicBezTo>
                    <a:pt x="244" y="908"/>
                    <a:pt x="244" y="907"/>
                    <a:pt x="244" y="906"/>
                  </a:cubicBezTo>
                  <a:lnTo>
                    <a:pt x="421" y="542"/>
                  </a:lnTo>
                  <a:cubicBezTo>
                    <a:pt x="426" y="532"/>
                    <a:pt x="436" y="525"/>
                    <a:pt x="448" y="525"/>
                  </a:cubicBezTo>
                  <a:cubicBezTo>
                    <a:pt x="460" y="525"/>
                    <a:pt x="471" y="533"/>
                    <a:pt x="475" y="545"/>
                  </a:cubicBezTo>
                  <a:lnTo>
                    <a:pt x="624" y="844"/>
                  </a:lnTo>
                  <a:cubicBezTo>
                    <a:pt x="624" y="844"/>
                    <a:pt x="624" y="844"/>
                    <a:pt x="624" y="844"/>
                  </a:cubicBezTo>
                  <a:lnTo>
                    <a:pt x="657" y="912"/>
                  </a:lnTo>
                  <a:close/>
                  <a:moveTo>
                    <a:pt x="46" y="872"/>
                  </a:moveTo>
                  <a:lnTo>
                    <a:pt x="46" y="872"/>
                  </a:lnTo>
                  <a:cubicBezTo>
                    <a:pt x="32" y="872"/>
                    <a:pt x="21" y="861"/>
                    <a:pt x="21" y="847"/>
                  </a:cubicBezTo>
                  <a:lnTo>
                    <a:pt x="21" y="236"/>
                  </a:lnTo>
                  <a:cubicBezTo>
                    <a:pt x="21" y="223"/>
                    <a:pt x="32" y="212"/>
                    <a:pt x="46" y="212"/>
                  </a:cubicBezTo>
                  <a:lnTo>
                    <a:pt x="289" y="212"/>
                  </a:lnTo>
                  <a:lnTo>
                    <a:pt x="362" y="212"/>
                  </a:lnTo>
                  <a:lnTo>
                    <a:pt x="362" y="330"/>
                  </a:lnTo>
                  <a:cubicBezTo>
                    <a:pt x="362" y="355"/>
                    <a:pt x="383" y="376"/>
                    <a:pt x="408" y="376"/>
                  </a:cubicBezTo>
                  <a:lnTo>
                    <a:pt x="523" y="376"/>
                  </a:lnTo>
                  <a:lnTo>
                    <a:pt x="523" y="594"/>
                  </a:lnTo>
                  <a:lnTo>
                    <a:pt x="495" y="537"/>
                  </a:lnTo>
                  <a:cubicBezTo>
                    <a:pt x="488" y="517"/>
                    <a:pt x="469" y="504"/>
                    <a:pt x="448" y="504"/>
                  </a:cubicBezTo>
                  <a:cubicBezTo>
                    <a:pt x="428" y="504"/>
                    <a:pt x="410" y="516"/>
                    <a:pt x="402" y="534"/>
                  </a:cubicBezTo>
                  <a:lnTo>
                    <a:pt x="237" y="872"/>
                  </a:lnTo>
                  <a:lnTo>
                    <a:pt x="46" y="872"/>
                  </a:lnTo>
                  <a:close/>
                  <a:moveTo>
                    <a:pt x="508" y="354"/>
                  </a:moveTo>
                  <a:lnTo>
                    <a:pt x="508" y="354"/>
                  </a:lnTo>
                  <a:lnTo>
                    <a:pt x="408" y="354"/>
                  </a:lnTo>
                  <a:cubicBezTo>
                    <a:pt x="394" y="354"/>
                    <a:pt x="383" y="343"/>
                    <a:pt x="383" y="330"/>
                  </a:cubicBezTo>
                  <a:lnTo>
                    <a:pt x="383" y="227"/>
                  </a:lnTo>
                  <a:lnTo>
                    <a:pt x="508" y="354"/>
                  </a:lnTo>
                  <a:close/>
                  <a:moveTo>
                    <a:pt x="483" y="236"/>
                  </a:moveTo>
                  <a:lnTo>
                    <a:pt x="483" y="236"/>
                  </a:lnTo>
                  <a:lnTo>
                    <a:pt x="483" y="133"/>
                  </a:lnTo>
                  <a:lnTo>
                    <a:pt x="608" y="261"/>
                  </a:lnTo>
                  <a:lnTo>
                    <a:pt x="508" y="261"/>
                  </a:lnTo>
                  <a:cubicBezTo>
                    <a:pt x="494" y="261"/>
                    <a:pt x="483" y="249"/>
                    <a:pt x="483" y="236"/>
                  </a:cubicBezTo>
                  <a:close/>
                  <a:moveTo>
                    <a:pt x="121" y="189"/>
                  </a:moveTo>
                  <a:lnTo>
                    <a:pt x="121" y="189"/>
                  </a:lnTo>
                  <a:lnTo>
                    <a:pt x="121" y="143"/>
                  </a:lnTo>
                  <a:cubicBezTo>
                    <a:pt x="121" y="129"/>
                    <a:pt x="132" y="118"/>
                    <a:pt x="145" y="118"/>
                  </a:cubicBezTo>
                  <a:lnTo>
                    <a:pt x="389" y="118"/>
                  </a:lnTo>
                  <a:lnTo>
                    <a:pt x="462" y="118"/>
                  </a:lnTo>
                  <a:lnTo>
                    <a:pt x="462" y="236"/>
                  </a:lnTo>
                  <a:cubicBezTo>
                    <a:pt x="462" y="261"/>
                    <a:pt x="482" y="282"/>
                    <a:pt x="508" y="282"/>
                  </a:cubicBezTo>
                  <a:lnTo>
                    <a:pt x="623" y="282"/>
                  </a:lnTo>
                  <a:lnTo>
                    <a:pt x="623" y="795"/>
                  </a:lnTo>
                  <a:lnTo>
                    <a:pt x="544" y="636"/>
                  </a:lnTo>
                  <a:cubicBezTo>
                    <a:pt x="544" y="636"/>
                    <a:pt x="545" y="635"/>
                    <a:pt x="545" y="635"/>
                  </a:cubicBezTo>
                  <a:lnTo>
                    <a:pt x="545" y="365"/>
                  </a:lnTo>
                  <a:cubicBezTo>
                    <a:pt x="545" y="365"/>
                    <a:pt x="545" y="365"/>
                    <a:pt x="545" y="364"/>
                  </a:cubicBezTo>
                  <a:cubicBezTo>
                    <a:pt x="544" y="363"/>
                    <a:pt x="544" y="363"/>
                    <a:pt x="544" y="362"/>
                  </a:cubicBezTo>
                  <a:cubicBezTo>
                    <a:pt x="544" y="361"/>
                    <a:pt x="544" y="361"/>
                    <a:pt x="544" y="361"/>
                  </a:cubicBezTo>
                  <a:cubicBezTo>
                    <a:pt x="543" y="360"/>
                    <a:pt x="542" y="359"/>
                    <a:pt x="542" y="358"/>
                  </a:cubicBezTo>
                  <a:lnTo>
                    <a:pt x="380" y="193"/>
                  </a:lnTo>
                  <a:cubicBezTo>
                    <a:pt x="380" y="193"/>
                    <a:pt x="380" y="193"/>
                    <a:pt x="380" y="193"/>
                  </a:cubicBezTo>
                  <a:cubicBezTo>
                    <a:pt x="380" y="193"/>
                    <a:pt x="380" y="193"/>
                    <a:pt x="380" y="193"/>
                  </a:cubicBezTo>
                  <a:cubicBezTo>
                    <a:pt x="379" y="192"/>
                    <a:pt x="378" y="192"/>
                    <a:pt x="377" y="191"/>
                  </a:cubicBezTo>
                  <a:cubicBezTo>
                    <a:pt x="377" y="191"/>
                    <a:pt x="377" y="191"/>
                    <a:pt x="376" y="191"/>
                  </a:cubicBezTo>
                  <a:cubicBezTo>
                    <a:pt x="375" y="191"/>
                    <a:pt x="374" y="190"/>
                    <a:pt x="373" y="190"/>
                  </a:cubicBezTo>
                  <a:cubicBezTo>
                    <a:pt x="373" y="190"/>
                    <a:pt x="373" y="190"/>
                    <a:pt x="373" y="190"/>
                  </a:cubicBezTo>
                  <a:lnTo>
                    <a:pt x="289" y="190"/>
                  </a:lnTo>
                  <a:lnTo>
                    <a:pt x="120" y="190"/>
                  </a:lnTo>
                  <a:cubicBezTo>
                    <a:pt x="120" y="190"/>
                    <a:pt x="121" y="190"/>
                    <a:pt x="121" y="189"/>
                  </a:cubicBezTo>
                  <a:close/>
                  <a:moveTo>
                    <a:pt x="580" y="36"/>
                  </a:moveTo>
                  <a:lnTo>
                    <a:pt x="580" y="36"/>
                  </a:lnTo>
                  <a:lnTo>
                    <a:pt x="705" y="163"/>
                  </a:lnTo>
                  <a:lnTo>
                    <a:pt x="605" y="163"/>
                  </a:lnTo>
                  <a:cubicBezTo>
                    <a:pt x="591" y="163"/>
                    <a:pt x="580" y="152"/>
                    <a:pt x="580" y="139"/>
                  </a:cubicBezTo>
                  <a:lnTo>
                    <a:pt x="580" y="36"/>
                  </a:lnTo>
                  <a:close/>
                  <a:moveTo>
                    <a:pt x="741" y="173"/>
                  </a:moveTo>
                  <a:lnTo>
                    <a:pt x="741" y="173"/>
                  </a:lnTo>
                  <a:cubicBezTo>
                    <a:pt x="741" y="172"/>
                    <a:pt x="741" y="172"/>
                    <a:pt x="741" y="171"/>
                  </a:cubicBezTo>
                  <a:cubicBezTo>
                    <a:pt x="741" y="170"/>
                    <a:pt x="741" y="170"/>
                    <a:pt x="740" y="170"/>
                  </a:cubicBezTo>
                  <a:cubicBezTo>
                    <a:pt x="740" y="169"/>
                    <a:pt x="739" y="167"/>
                    <a:pt x="738" y="167"/>
                  </a:cubicBezTo>
                  <a:lnTo>
                    <a:pt x="577" y="2"/>
                  </a:lnTo>
                  <a:cubicBezTo>
                    <a:pt x="577" y="2"/>
                    <a:pt x="577" y="2"/>
                    <a:pt x="577" y="2"/>
                  </a:cubicBezTo>
                  <a:cubicBezTo>
                    <a:pt x="577" y="2"/>
                    <a:pt x="577" y="2"/>
                    <a:pt x="577" y="2"/>
                  </a:cubicBezTo>
                  <a:cubicBezTo>
                    <a:pt x="576" y="1"/>
                    <a:pt x="575" y="1"/>
                    <a:pt x="574" y="0"/>
                  </a:cubicBezTo>
                  <a:cubicBezTo>
                    <a:pt x="574" y="0"/>
                    <a:pt x="573" y="0"/>
                    <a:pt x="573" y="0"/>
                  </a:cubicBezTo>
                  <a:cubicBezTo>
                    <a:pt x="572" y="0"/>
                    <a:pt x="571" y="0"/>
                    <a:pt x="570" y="0"/>
                  </a:cubicBezTo>
                  <a:cubicBezTo>
                    <a:pt x="570" y="0"/>
                    <a:pt x="570" y="0"/>
                    <a:pt x="570" y="0"/>
                  </a:cubicBezTo>
                  <a:lnTo>
                    <a:pt x="486" y="0"/>
                  </a:lnTo>
                  <a:lnTo>
                    <a:pt x="243" y="0"/>
                  </a:lnTo>
                  <a:cubicBezTo>
                    <a:pt x="217" y="0"/>
                    <a:pt x="196" y="20"/>
                    <a:pt x="196" y="45"/>
                  </a:cubicBezTo>
                  <a:lnTo>
                    <a:pt x="196" y="92"/>
                  </a:lnTo>
                  <a:cubicBezTo>
                    <a:pt x="196" y="94"/>
                    <a:pt x="197" y="95"/>
                    <a:pt x="197" y="96"/>
                  </a:cubicBezTo>
                  <a:lnTo>
                    <a:pt x="145" y="96"/>
                  </a:lnTo>
                  <a:cubicBezTo>
                    <a:pt x="120" y="96"/>
                    <a:pt x="99" y="117"/>
                    <a:pt x="99" y="143"/>
                  </a:cubicBezTo>
                  <a:lnTo>
                    <a:pt x="99" y="189"/>
                  </a:lnTo>
                  <a:cubicBezTo>
                    <a:pt x="99" y="190"/>
                    <a:pt x="99" y="190"/>
                    <a:pt x="99" y="190"/>
                  </a:cubicBezTo>
                  <a:lnTo>
                    <a:pt x="46" y="190"/>
                  </a:lnTo>
                  <a:cubicBezTo>
                    <a:pt x="20" y="190"/>
                    <a:pt x="0" y="211"/>
                    <a:pt x="0" y="236"/>
                  </a:cubicBezTo>
                  <a:lnTo>
                    <a:pt x="0" y="847"/>
                  </a:lnTo>
                  <a:cubicBezTo>
                    <a:pt x="0" y="873"/>
                    <a:pt x="20" y="894"/>
                    <a:pt x="46" y="894"/>
                  </a:cubicBezTo>
                  <a:lnTo>
                    <a:pt x="227" y="894"/>
                  </a:lnTo>
                  <a:lnTo>
                    <a:pt x="225" y="896"/>
                  </a:lnTo>
                  <a:cubicBezTo>
                    <a:pt x="219" y="905"/>
                    <a:pt x="216" y="915"/>
                    <a:pt x="216" y="925"/>
                  </a:cubicBezTo>
                  <a:cubicBezTo>
                    <a:pt x="216" y="953"/>
                    <a:pt x="239" y="976"/>
                    <a:pt x="267" y="976"/>
                  </a:cubicBezTo>
                  <a:lnTo>
                    <a:pt x="632" y="979"/>
                  </a:lnTo>
                  <a:cubicBezTo>
                    <a:pt x="660" y="979"/>
                    <a:pt x="683" y="956"/>
                    <a:pt x="683" y="928"/>
                  </a:cubicBezTo>
                  <a:cubicBezTo>
                    <a:pt x="683" y="918"/>
                    <a:pt x="681" y="909"/>
                    <a:pt x="676" y="902"/>
                  </a:cubicBezTo>
                  <a:lnTo>
                    <a:pt x="644" y="838"/>
                  </a:lnTo>
                  <a:lnTo>
                    <a:pt x="644" y="766"/>
                  </a:lnTo>
                  <a:lnTo>
                    <a:pt x="695" y="766"/>
                  </a:lnTo>
                  <a:cubicBezTo>
                    <a:pt x="721" y="766"/>
                    <a:pt x="741" y="745"/>
                    <a:pt x="741" y="720"/>
                  </a:cubicBezTo>
                  <a:lnTo>
                    <a:pt x="741" y="658"/>
                  </a:lnTo>
                  <a:lnTo>
                    <a:pt x="741" y="174"/>
                  </a:lnTo>
                  <a:cubicBezTo>
                    <a:pt x="741" y="174"/>
                    <a:pt x="741" y="174"/>
                    <a:pt x="741" y="173"/>
                  </a:cubicBez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1">
              <a:extLst>
                <a:ext uri="{FF2B5EF4-FFF2-40B4-BE49-F238E27FC236}">
                  <a16:creationId xmlns:a16="http://schemas.microsoft.com/office/drawing/2014/main" id="{9DCB3763-DD5D-AB24-41FA-66FAE5DF6D27}"/>
                </a:ext>
              </a:extLst>
            </p:cNvPr>
            <p:cNvSpPr>
              <a:spLocks noChangeAspect="1" noEditPoints="1"/>
            </p:cNvSpPr>
            <p:nvPr/>
          </p:nvSpPr>
          <p:spPr bwMode="auto">
            <a:xfrm>
              <a:off x="4219415" y="2858563"/>
              <a:ext cx="823684" cy="853927"/>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9">
              <a:extLst>
                <a:ext uri="{FF2B5EF4-FFF2-40B4-BE49-F238E27FC236}">
                  <a16:creationId xmlns:a16="http://schemas.microsoft.com/office/drawing/2014/main" id="{D44E3C09-F304-C1FC-1139-BA0C9B570946}"/>
                </a:ext>
              </a:extLst>
            </p:cNvPr>
            <p:cNvSpPr>
              <a:spLocks noChangeAspect="1" noEditPoints="1"/>
            </p:cNvSpPr>
            <p:nvPr/>
          </p:nvSpPr>
          <p:spPr bwMode="auto">
            <a:xfrm>
              <a:off x="5438462" y="2878521"/>
              <a:ext cx="863622" cy="814010"/>
            </a:xfrm>
            <a:custGeom>
              <a:avLst/>
              <a:gdLst>
                <a:gd name="T0" fmla="*/ 2966 w 4820"/>
                <a:gd name="T1" fmla="*/ 4088 h 4538"/>
                <a:gd name="T2" fmla="*/ 4746 w 4820"/>
                <a:gd name="T3" fmla="*/ 3737 h 4538"/>
                <a:gd name="T4" fmla="*/ 3315 w 4820"/>
                <a:gd name="T5" fmla="*/ 1300 h 4538"/>
                <a:gd name="T6" fmla="*/ 4587 w 4820"/>
                <a:gd name="T7" fmla="*/ 3361 h 4538"/>
                <a:gd name="T8" fmla="*/ 4191 w 4820"/>
                <a:gd name="T9" fmla="*/ 3541 h 4538"/>
                <a:gd name="T10" fmla="*/ 4033 w 4820"/>
                <a:gd name="T11" fmla="*/ 3783 h 4538"/>
                <a:gd name="T12" fmla="*/ 3570 w 4820"/>
                <a:gd name="T13" fmla="*/ 3794 h 4538"/>
                <a:gd name="T14" fmla="*/ 3244 w 4820"/>
                <a:gd name="T15" fmla="*/ 3348 h 4538"/>
                <a:gd name="T16" fmla="*/ 2940 w 4820"/>
                <a:gd name="T17" fmla="*/ 3184 h 4538"/>
                <a:gd name="T18" fmla="*/ 3071 w 4820"/>
                <a:gd name="T19" fmla="*/ 2760 h 4538"/>
                <a:gd name="T20" fmla="*/ 3171 w 4820"/>
                <a:gd name="T21" fmla="*/ 2550 h 4538"/>
                <a:gd name="T22" fmla="*/ 3353 w 4820"/>
                <a:gd name="T23" fmla="*/ 2169 h 4538"/>
                <a:gd name="T24" fmla="*/ 3628 w 4820"/>
                <a:gd name="T25" fmla="*/ 2222 h 4538"/>
                <a:gd name="T26" fmla="*/ 4031 w 4820"/>
                <a:gd name="T27" fmla="*/ 2068 h 4538"/>
                <a:gd name="T28" fmla="*/ 4206 w 4820"/>
                <a:gd name="T29" fmla="*/ 2377 h 4538"/>
                <a:gd name="T30" fmla="*/ 4582 w 4820"/>
                <a:gd name="T31" fmla="*/ 2492 h 4538"/>
                <a:gd name="T32" fmla="*/ 4529 w 4820"/>
                <a:gd name="T33" fmla="*/ 3103 h 4538"/>
                <a:gd name="T34" fmla="*/ 4706 w 4820"/>
                <a:gd name="T35" fmla="*/ 3028 h 4538"/>
                <a:gd name="T36" fmla="*/ 4706 w 4820"/>
                <a:gd name="T37" fmla="*/ 2439 h 4538"/>
                <a:gd name="T38" fmla="*/ 4362 w 4820"/>
                <a:gd name="T39" fmla="*/ 2100 h 4538"/>
                <a:gd name="T40" fmla="*/ 3692 w 4820"/>
                <a:gd name="T41" fmla="*/ 2027 h 4538"/>
                <a:gd name="T42" fmla="*/ 3170 w 4820"/>
                <a:gd name="T43" fmla="*/ 2404 h 4538"/>
                <a:gd name="T44" fmla="*/ 2894 w 4820"/>
                <a:gd name="T45" fmla="*/ 2834 h 4538"/>
                <a:gd name="T46" fmla="*/ 2976 w 4820"/>
                <a:gd name="T47" fmla="*/ 3504 h 4538"/>
                <a:gd name="T48" fmla="*/ 3507 w 4820"/>
                <a:gd name="T49" fmla="*/ 3920 h 4538"/>
                <a:gd name="T50" fmla="*/ 3909 w 4820"/>
                <a:gd name="T51" fmla="*/ 3836 h 4538"/>
                <a:gd name="T52" fmla="*/ 4340 w 4820"/>
                <a:gd name="T53" fmla="*/ 3566 h 4538"/>
                <a:gd name="T54" fmla="*/ 4706 w 4820"/>
                <a:gd name="T55" fmla="*/ 3028 h 4538"/>
                <a:gd name="T56" fmla="*/ 3652 w 4820"/>
                <a:gd name="T57" fmla="*/ 2580 h 4538"/>
                <a:gd name="T58" fmla="*/ 4003 w 4820"/>
                <a:gd name="T59" fmla="*/ 2453 h 4538"/>
                <a:gd name="T60" fmla="*/ 4010 w 4820"/>
                <a:gd name="T61" fmla="*/ 3428 h 4538"/>
                <a:gd name="T62" fmla="*/ 2596 w 4820"/>
                <a:gd name="T63" fmla="*/ 2865 h 4538"/>
                <a:gd name="T64" fmla="*/ 1730 w 4820"/>
                <a:gd name="T65" fmla="*/ 3090 h 4538"/>
                <a:gd name="T66" fmla="*/ 1303 w 4820"/>
                <a:gd name="T67" fmla="*/ 3121 h 4538"/>
                <a:gd name="T68" fmla="*/ 646 w 4820"/>
                <a:gd name="T69" fmla="*/ 3081 h 4538"/>
                <a:gd name="T70" fmla="*/ 396 w 4820"/>
                <a:gd name="T71" fmla="*/ 2208 h 4538"/>
                <a:gd name="T72" fmla="*/ 467 w 4820"/>
                <a:gd name="T73" fmla="*/ 1736 h 4538"/>
                <a:gd name="T74" fmla="*/ 727 w 4820"/>
                <a:gd name="T75" fmla="*/ 915 h 4538"/>
                <a:gd name="T76" fmla="*/ 1303 w 4820"/>
                <a:gd name="T77" fmla="*/ 891 h 4538"/>
                <a:gd name="T78" fmla="*/ 1724 w 4820"/>
                <a:gd name="T79" fmla="*/ 906 h 4538"/>
                <a:gd name="T80" fmla="*/ 2379 w 4820"/>
                <a:gd name="T81" fmla="*/ 915 h 4538"/>
                <a:gd name="T82" fmla="*/ 2608 w 4820"/>
                <a:gd name="T83" fmla="*/ 1787 h 4538"/>
                <a:gd name="T84" fmla="*/ 2626 w 4820"/>
                <a:gd name="T85" fmla="*/ 2208 h 4538"/>
                <a:gd name="T86" fmla="*/ 2596 w 4820"/>
                <a:gd name="T87" fmla="*/ 2865 h 4538"/>
                <a:gd name="T88" fmla="*/ 3026 w 4820"/>
                <a:gd name="T89" fmla="*/ 1845 h 4538"/>
                <a:gd name="T90" fmla="*/ 2475 w 4820"/>
                <a:gd name="T91" fmla="*/ 820 h 4538"/>
                <a:gd name="T92" fmla="*/ 1360 w 4820"/>
                <a:gd name="T93" fmla="*/ 485 h 4538"/>
                <a:gd name="T94" fmla="*/ 335 w 4820"/>
                <a:gd name="T95" fmla="*/ 1036 h 4538"/>
                <a:gd name="T96" fmla="*/ 0 w 4820"/>
                <a:gd name="T97" fmla="*/ 2151 h 4538"/>
                <a:gd name="T98" fmla="*/ 551 w 4820"/>
                <a:gd name="T99" fmla="*/ 3176 h 4538"/>
                <a:gd name="T100" fmla="*/ 1666 w 4820"/>
                <a:gd name="T101" fmla="*/ 3511 h 4538"/>
                <a:gd name="T102" fmla="*/ 2691 w 4820"/>
                <a:gd name="T103" fmla="*/ 2960 h 4538"/>
                <a:gd name="T104" fmla="*/ 886 w 4820"/>
                <a:gd name="T105" fmla="*/ 2015 h 4538"/>
                <a:gd name="T106" fmla="*/ 1513 w 4820"/>
                <a:gd name="T107" fmla="*/ 1254 h 4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20" h="4538">
                  <a:moveTo>
                    <a:pt x="4746" y="3737"/>
                  </a:moveTo>
                  <a:lnTo>
                    <a:pt x="4746" y="3737"/>
                  </a:lnTo>
                  <a:cubicBezTo>
                    <a:pt x="4500" y="4124"/>
                    <a:pt x="4078" y="4349"/>
                    <a:pt x="3634" y="4349"/>
                  </a:cubicBezTo>
                  <a:cubicBezTo>
                    <a:pt x="3563" y="4349"/>
                    <a:pt x="3492" y="4343"/>
                    <a:pt x="3420" y="4331"/>
                  </a:cubicBezTo>
                  <a:lnTo>
                    <a:pt x="3426" y="4538"/>
                  </a:lnTo>
                  <a:lnTo>
                    <a:pt x="2966" y="4088"/>
                  </a:lnTo>
                  <a:lnTo>
                    <a:pt x="3609" y="4072"/>
                  </a:lnTo>
                  <a:lnTo>
                    <a:pt x="3480" y="4203"/>
                  </a:lnTo>
                  <a:cubicBezTo>
                    <a:pt x="3932" y="4263"/>
                    <a:pt x="4383" y="4057"/>
                    <a:pt x="4632" y="3664"/>
                  </a:cubicBezTo>
                  <a:cubicBezTo>
                    <a:pt x="4652" y="3633"/>
                    <a:pt x="4693" y="3623"/>
                    <a:pt x="4725" y="3644"/>
                  </a:cubicBezTo>
                  <a:cubicBezTo>
                    <a:pt x="4756" y="3663"/>
                    <a:pt x="4766" y="3705"/>
                    <a:pt x="4746" y="3737"/>
                  </a:cubicBezTo>
                  <a:lnTo>
                    <a:pt x="4746" y="3737"/>
                  </a:lnTo>
                  <a:close/>
                  <a:moveTo>
                    <a:pt x="1519" y="220"/>
                  </a:moveTo>
                  <a:lnTo>
                    <a:pt x="1519" y="220"/>
                  </a:lnTo>
                  <a:cubicBezTo>
                    <a:pt x="1511" y="183"/>
                    <a:pt x="1534" y="147"/>
                    <a:pt x="1570" y="139"/>
                  </a:cubicBezTo>
                  <a:cubicBezTo>
                    <a:pt x="2193" y="0"/>
                    <a:pt x="2839" y="271"/>
                    <a:pt x="3179" y="802"/>
                  </a:cubicBezTo>
                  <a:lnTo>
                    <a:pt x="3325" y="657"/>
                  </a:lnTo>
                  <a:lnTo>
                    <a:pt x="3315" y="1300"/>
                  </a:lnTo>
                  <a:lnTo>
                    <a:pt x="2861" y="844"/>
                  </a:lnTo>
                  <a:lnTo>
                    <a:pt x="3048" y="847"/>
                  </a:lnTo>
                  <a:cubicBezTo>
                    <a:pt x="2734" y="381"/>
                    <a:pt x="2156" y="146"/>
                    <a:pt x="1600" y="271"/>
                  </a:cubicBezTo>
                  <a:cubicBezTo>
                    <a:pt x="1563" y="279"/>
                    <a:pt x="1527" y="256"/>
                    <a:pt x="1519" y="220"/>
                  </a:cubicBezTo>
                  <a:lnTo>
                    <a:pt x="1519" y="220"/>
                  </a:lnTo>
                  <a:close/>
                  <a:moveTo>
                    <a:pt x="4587" y="3361"/>
                  </a:moveTo>
                  <a:lnTo>
                    <a:pt x="4587" y="3361"/>
                  </a:lnTo>
                  <a:cubicBezTo>
                    <a:pt x="4584" y="3368"/>
                    <a:pt x="4575" y="3372"/>
                    <a:pt x="4568" y="3369"/>
                  </a:cubicBezTo>
                  <a:lnTo>
                    <a:pt x="4444" y="3319"/>
                  </a:lnTo>
                  <a:cubicBezTo>
                    <a:pt x="4416" y="3307"/>
                    <a:pt x="4382" y="3317"/>
                    <a:pt x="4364" y="3342"/>
                  </a:cubicBezTo>
                  <a:cubicBezTo>
                    <a:pt x="4323" y="3399"/>
                    <a:pt x="4274" y="3449"/>
                    <a:pt x="4218" y="3491"/>
                  </a:cubicBezTo>
                  <a:cubicBezTo>
                    <a:pt x="4202" y="3503"/>
                    <a:pt x="4193" y="3521"/>
                    <a:pt x="4191" y="3541"/>
                  </a:cubicBezTo>
                  <a:cubicBezTo>
                    <a:pt x="4190" y="3552"/>
                    <a:pt x="4192" y="3563"/>
                    <a:pt x="4197" y="3573"/>
                  </a:cubicBezTo>
                  <a:lnTo>
                    <a:pt x="4247" y="3693"/>
                  </a:lnTo>
                  <a:cubicBezTo>
                    <a:pt x="4249" y="3698"/>
                    <a:pt x="4249" y="3702"/>
                    <a:pt x="4247" y="3705"/>
                  </a:cubicBezTo>
                  <a:cubicBezTo>
                    <a:pt x="4246" y="3707"/>
                    <a:pt x="4244" y="3711"/>
                    <a:pt x="4239" y="3713"/>
                  </a:cubicBezTo>
                  <a:lnTo>
                    <a:pt x="4053" y="3791"/>
                  </a:lnTo>
                  <a:cubicBezTo>
                    <a:pt x="4045" y="3795"/>
                    <a:pt x="4036" y="3791"/>
                    <a:pt x="4033" y="3783"/>
                  </a:cubicBezTo>
                  <a:lnTo>
                    <a:pt x="3982" y="3663"/>
                  </a:lnTo>
                  <a:cubicBezTo>
                    <a:pt x="3970" y="3634"/>
                    <a:pt x="3939" y="3617"/>
                    <a:pt x="3908" y="3622"/>
                  </a:cubicBezTo>
                  <a:cubicBezTo>
                    <a:pt x="3839" y="3633"/>
                    <a:pt x="3769" y="3633"/>
                    <a:pt x="3700" y="3623"/>
                  </a:cubicBezTo>
                  <a:cubicBezTo>
                    <a:pt x="3669" y="3618"/>
                    <a:pt x="3639" y="3635"/>
                    <a:pt x="3628" y="3664"/>
                  </a:cubicBezTo>
                  <a:lnTo>
                    <a:pt x="3578" y="3786"/>
                  </a:lnTo>
                  <a:cubicBezTo>
                    <a:pt x="3576" y="3791"/>
                    <a:pt x="3572" y="3794"/>
                    <a:pt x="3570" y="3794"/>
                  </a:cubicBezTo>
                  <a:cubicBezTo>
                    <a:pt x="3567" y="3796"/>
                    <a:pt x="3563" y="3797"/>
                    <a:pt x="3558" y="3795"/>
                  </a:cubicBezTo>
                  <a:lnTo>
                    <a:pt x="3370" y="3718"/>
                  </a:lnTo>
                  <a:cubicBezTo>
                    <a:pt x="3363" y="3715"/>
                    <a:pt x="3359" y="3706"/>
                    <a:pt x="3362" y="3699"/>
                  </a:cubicBezTo>
                  <a:lnTo>
                    <a:pt x="3413" y="3575"/>
                  </a:lnTo>
                  <a:cubicBezTo>
                    <a:pt x="3424" y="3546"/>
                    <a:pt x="3415" y="3513"/>
                    <a:pt x="3390" y="3495"/>
                  </a:cubicBezTo>
                  <a:cubicBezTo>
                    <a:pt x="3334" y="3453"/>
                    <a:pt x="3285" y="3404"/>
                    <a:pt x="3244" y="3348"/>
                  </a:cubicBezTo>
                  <a:cubicBezTo>
                    <a:pt x="3231" y="3331"/>
                    <a:pt x="3210" y="3321"/>
                    <a:pt x="3189" y="3321"/>
                  </a:cubicBezTo>
                  <a:cubicBezTo>
                    <a:pt x="3181" y="3321"/>
                    <a:pt x="3172" y="3322"/>
                    <a:pt x="3163" y="3326"/>
                  </a:cubicBezTo>
                  <a:lnTo>
                    <a:pt x="3038" y="3379"/>
                  </a:lnTo>
                  <a:cubicBezTo>
                    <a:pt x="3033" y="3381"/>
                    <a:pt x="3029" y="3380"/>
                    <a:pt x="3027" y="3379"/>
                  </a:cubicBezTo>
                  <a:cubicBezTo>
                    <a:pt x="3024" y="3378"/>
                    <a:pt x="3021" y="3375"/>
                    <a:pt x="3019" y="3371"/>
                  </a:cubicBezTo>
                  <a:lnTo>
                    <a:pt x="2940" y="3184"/>
                  </a:lnTo>
                  <a:cubicBezTo>
                    <a:pt x="2937" y="3176"/>
                    <a:pt x="2940" y="3167"/>
                    <a:pt x="2948" y="3164"/>
                  </a:cubicBezTo>
                  <a:lnTo>
                    <a:pt x="3076" y="3110"/>
                  </a:lnTo>
                  <a:cubicBezTo>
                    <a:pt x="3104" y="3098"/>
                    <a:pt x="3121" y="3068"/>
                    <a:pt x="3116" y="3037"/>
                  </a:cubicBezTo>
                  <a:cubicBezTo>
                    <a:pt x="3107" y="2970"/>
                    <a:pt x="3107" y="2902"/>
                    <a:pt x="3117" y="2835"/>
                  </a:cubicBezTo>
                  <a:cubicBezTo>
                    <a:pt x="3122" y="2805"/>
                    <a:pt x="3106" y="2776"/>
                    <a:pt x="3078" y="2763"/>
                  </a:cubicBezTo>
                  <a:cubicBezTo>
                    <a:pt x="3077" y="2763"/>
                    <a:pt x="3072" y="2761"/>
                    <a:pt x="3071" y="2760"/>
                  </a:cubicBezTo>
                  <a:lnTo>
                    <a:pt x="2945" y="2709"/>
                  </a:lnTo>
                  <a:cubicBezTo>
                    <a:pt x="2937" y="2706"/>
                    <a:pt x="2934" y="2697"/>
                    <a:pt x="2937" y="2689"/>
                  </a:cubicBezTo>
                  <a:lnTo>
                    <a:pt x="3013" y="2502"/>
                  </a:lnTo>
                  <a:cubicBezTo>
                    <a:pt x="3015" y="2497"/>
                    <a:pt x="3019" y="2494"/>
                    <a:pt x="3021" y="2494"/>
                  </a:cubicBezTo>
                  <a:cubicBezTo>
                    <a:pt x="3024" y="2492"/>
                    <a:pt x="3028" y="2491"/>
                    <a:pt x="3033" y="2493"/>
                  </a:cubicBezTo>
                  <a:lnTo>
                    <a:pt x="3171" y="2550"/>
                  </a:lnTo>
                  <a:cubicBezTo>
                    <a:pt x="3206" y="2563"/>
                    <a:pt x="3245" y="2547"/>
                    <a:pt x="3259" y="2513"/>
                  </a:cubicBezTo>
                  <a:cubicBezTo>
                    <a:pt x="3260" y="2510"/>
                    <a:pt x="3261" y="2508"/>
                    <a:pt x="3261" y="2505"/>
                  </a:cubicBezTo>
                  <a:cubicBezTo>
                    <a:pt x="3298" y="2460"/>
                    <a:pt x="3340" y="2419"/>
                    <a:pt x="3387" y="2384"/>
                  </a:cubicBezTo>
                  <a:cubicBezTo>
                    <a:pt x="3395" y="2378"/>
                    <a:pt x="3402" y="2370"/>
                    <a:pt x="3406" y="2361"/>
                  </a:cubicBezTo>
                  <a:cubicBezTo>
                    <a:pt x="3416" y="2343"/>
                    <a:pt x="3416" y="2319"/>
                    <a:pt x="3408" y="2300"/>
                  </a:cubicBezTo>
                  <a:lnTo>
                    <a:pt x="3353" y="2169"/>
                  </a:lnTo>
                  <a:cubicBezTo>
                    <a:pt x="3350" y="2162"/>
                    <a:pt x="3353" y="2153"/>
                    <a:pt x="3361" y="2150"/>
                  </a:cubicBezTo>
                  <a:lnTo>
                    <a:pt x="3548" y="2071"/>
                  </a:lnTo>
                  <a:cubicBezTo>
                    <a:pt x="3552" y="2069"/>
                    <a:pt x="3556" y="2070"/>
                    <a:pt x="3559" y="2071"/>
                  </a:cubicBezTo>
                  <a:cubicBezTo>
                    <a:pt x="3561" y="2072"/>
                    <a:pt x="3565" y="2074"/>
                    <a:pt x="3567" y="2079"/>
                  </a:cubicBezTo>
                  <a:lnTo>
                    <a:pt x="3623" y="2212"/>
                  </a:lnTo>
                  <a:cubicBezTo>
                    <a:pt x="3624" y="2215"/>
                    <a:pt x="3627" y="2219"/>
                    <a:pt x="3628" y="2222"/>
                  </a:cubicBezTo>
                  <a:cubicBezTo>
                    <a:pt x="3642" y="2245"/>
                    <a:pt x="3670" y="2258"/>
                    <a:pt x="3697" y="2254"/>
                  </a:cubicBezTo>
                  <a:cubicBezTo>
                    <a:pt x="3763" y="2244"/>
                    <a:pt x="3830" y="2243"/>
                    <a:pt x="3896" y="2252"/>
                  </a:cubicBezTo>
                  <a:cubicBezTo>
                    <a:pt x="3914" y="2255"/>
                    <a:pt x="3932" y="2250"/>
                    <a:pt x="3947" y="2238"/>
                  </a:cubicBezTo>
                  <a:cubicBezTo>
                    <a:pt x="3957" y="2231"/>
                    <a:pt x="3964" y="2220"/>
                    <a:pt x="3968" y="2209"/>
                  </a:cubicBezTo>
                  <a:lnTo>
                    <a:pt x="4022" y="2076"/>
                  </a:lnTo>
                  <a:cubicBezTo>
                    <a:pt x="4024" y="2072"/>
                    <a:pt x="4028" y="2069"/>
                    <a:pt x="4031" y="2068"/>
                  </a:cubicBezTo>
                  <a:cubicBezTo>
                    <a:pt x="4033" y="2067"/>
                    <a:pt x="4037" y="2066"/>
                    <a:pt x="4042" y="2068"/>
                  </a:cubicBezTo>
                  <a:lnTo>
                    <a:pt x="4230" y="2144"/>
                  </a:lnTo>
                  <a:cubicBezTo>
                    <a:pt x="4234" y="2146"/>
                    <a:pt x="4237" y="2150"/>
                    <a:pt x="4238" y="2153"/>
                  </a:cubicBezTo>
                  <a:cubicBezTo>
                    <a:pt x="4239" y="2155"/>
                    <a:pt x="4240" y="2159"/>
                    <a:pt x="4238" y="2164"/>
                  </a:cubicBezTo>
                  <a:lnTo>
                    <a:pt x="4183" y="2296"/>
                  </a:lnTo>
                  <a:cubicBezTo>
                    <a:pt x="4171" y="2325"/>
                    <a:pt x="4181" y="2358"/>
                    <a:pt x="4206" y="2377"/>
                  </a:cubicBezTo>
                  <a:cubicBezTo>
                    <a:pt x="4261" y="2416"/>
                    <a:pt x="4310" y="2463"/>
                    <a:pt x="4348" y="2513"/>
                  </a:cubicBezTo>
                  <a:cubicBezTo>
                    <a:pt x="4363" y="2537"/>
                    <a:pt x="4393" y="2548"/>
                    <a:pt x="4421" y="2542"/>
                  </a:cubicBezTo>
                  <a:cubicBezTo>
                    <a:pt x="4425" y="2541"/>
                    <a:pt x="4429" y="2540"/>
                    <a:pt x="4432" y="2539"/>
                  </a:cubicBezTo>
                  <a:lnTo>
                    <a:pt x="4562" y="2484"/>
                  </a:lnTo>
                  <a:cubicBezTo>
                    <a:pt x="4567" y="2482"/>
                    <a:pt x="4571" y="2483"/>
                    <a:pt x="4573" y="2484"/>
                  </a:cubicBezTo>
                  <a:cubicBezTo>
                    <a:pt x="4576" y="2485"/>
                    <a:pt x="4580" y="2487"/>
                    <a:pt x="4582" y="2492"/>
                  </a:cubicBezTo>
                  <a:lnTo>
                    <a:pt x="4660" y="2679"/>
                  </a:lnTo>
                  <a:cubicBezTo>
                    <a:pt x="4663" y="2686"/>
                    <a:pt x="4660" y="2695"/>
                    <a:pt x="4652" y="2698"/>
                  </a:cubicBezTo>
                  <a:lnTo>
                    <a:pt x="4526" y="2752"/>
                  </a:lnTo>
                  <a:cubicBezTo>
                    <a:pt x="4497" y="2764"/>
                    <a:pt x="4480" y="2794"/>
                    <a:pt x="4485" y="2825"/>
                  </a:cubicBezTo>
                  <a:cubicBezTo>
                    <a:pt x="4496" y="2893"/>
                    <a:pt x="4497" y="2963"/>
                    <a:pt x="4488" y="3031"/>
                  </a:cubicBezTo>
                  <a:cubicBezTo>
                    <a:pt x="4483" y="3062"/>
                    <a:pt x="4501" y="3091"/>
                    <a:pt x="4529" y="3103"/>
                  </a:cubicBezTo>
                  <a:lnTo>
                    <a:pt x="4655" y="3154"/>
                  </a:lnTo>
                  <a:cubicBezTo>
                    <a:pt x="4663" y="3157"/>
                    <a:pt x="4666" y="3166"/>
                    <a:pt x="4663" y="3173"/>
                  </a:cubicBezTo>
                  <a:lnTo>
                    <a:pt x="4587" y="3361"/>
                  </a:lnTo>
                  <a:lnTo>
                    <a:pt x="4587" y="3361"/>
                  </a:lnTo>
                  <a:close/>
                  <a:moveTo>
                    <a:pt x="4706" y="3028"/>
                  </a:moveTo>
                  <a:lnTo>
                    <a:pt x="4706" y="3028"/>
                  </a:lnTo>
                  <a:lnTo>
                    <a:pt x="4627" y="2997"/>
                  </a:lnTo>
                  <a:cubicBezTo>
                    <a:pt x="4630" y="2950"/>
                    <a:pt x="4630" y="2903"/>
                    <a:pt x="4625" y="2856"/>
                  </a:cubicBezTo>
                  <a:lnTo>
                    <a:pt x="4705" y="2823"/>
                  </a:lnTo>
                  <a:cubicBezTo>
                    <a:pt x="4742" y="2807"/>
                    <a:pt x="4770" y="2778"/>
                    <a:pt x="4785" y="2741"/>
                  </a:cubicBezTo>
                  <a:cubicBezTo>
                    <a:pt x="4800" y="2704"/>
                    <a:pt x="4800" y="2663"/>
                    <a:pt x="4785" y="2626"/>
                  </a:cubicBezTo>
                  <a:lnTo>
                    <a:pt x="4706" y="2439"/>
                  </a:lnTo>
                  <a:cubicBezTo>
                    <a:pt x="4690" y="2403"/>
                    <a:pt x="4661" y="2374"/>
                    <a:pt x="4624" y="2359"/>
                  </a:cubicBezTo>
                  <a:cubicBezTo>
                    <a:pt x="4587" y="2344"/>
                    <a:pt x="4546" y="2344"/>
                    <a:pt x="4509" y="2359"/>
                  </a:cubicBezTo>
                  <a:lnTo>
                    <a:pt x="4426" y="2395"/>
                  </a:lnTo>
                  <a:cubicBezTo>
                    <a:pt x="4396" y="2361"/>
                    <a:pt x="4363" y="2329"/>
                    <a:pt x="4328" y="2300"/>
                  </a:cubicBezTo>
                  <a:lnTo>
                    <a:pt x="4363" y="2215"/>
                  </a:lnTo>
                  <a:cubicBezTo>
                    <a:pt x="4378" y="2178"/>
                    <a:pt x="4378" y="2137"/>
                    <a:pt x="4362" y="2100"/>
                  </a:cubicBezTo>
                  <a:cubicBezTo>
                    <a:pt x="4347" y="2063"/>
                    <a:pt x="4318" y="2034"/>
                    <a:pt x="4281" y="2019"/>
                  </a:cubicBezTo>
                  <a:lnTo>
                    <a:pt x="4093" y="1943"/>
                  </a:lnTo>
                  <a:cubicBezTo>
                    <a:pt x="4016" y="1912"/>
                    <a:pt x="3929" y="1949"/>
                    <a:pt x="3897" y="2025"/>
                  </a:cubicBezTo>
                  <a:lnTo>
                    <a:pt x="3862" y="2113"/>
                  </a:lnTo>
                  <a:cubicBezTo>
                    <a:pt x="3817" y="2110"/>
                    <a:pt x="3773" y="2110"/>
                    <a:pt x="3728" y="2114"/>
                  </a:cubicBezTo>
                  <a:lnTo>
                    <a:pt x="3692" y="2027"/>
                  </a:lnTo>
                  <a:cubicBezTo>
                    <a:pt x="3676" y="1990"/>
                    <a:pt x="3647" y="1961"/>
                    <a:pt x="3610" y="1946"/>
                  </a:cubicBezTo>
                  <a:cubicBezTo>
                    <a:pt x="3573" y="1931"/>
                    <a:pt x="3532" y="1931"/>
                    <a:pt x="3495" y="1947"/>
                  </a:cubicBezTo>
                  <a:lnTo>
                    <a:pt x="3308" y="2025"/>
                  </a:lnTo>
                  <a:cubicBezTo>
                    <a:pt x="3232" y="2058"/>
                    <a:pt x="3196" y="2146"/>
                    <a:pt x="3228" y="2222"/>
                  </a:cubicBezTo>
                  <a:lnTo>
                    <a:pt x="3265" y="2309"/>
                  </a:lnTo>
                  <a:cubicBezTo>
                    <a:pt x="3231" y="2338"/>
                    <a:pt x="3199" y="2369"/>
                    <a:pt x="3170" y="2404"/>
                  </a:cubicBezTo>
                  <a:lnTo>
                    <a:pt x="3084" y="2368"/>
                  </a:lnTo>
                  <a:cubicBezTo>
                    <a:pt x="3047" y="2353"/>
                    <a:pt x="3006" y="2353"/>
                    <a:pt x="2969" y="2369"/>
                  </a:cubicBezTo>
                  <a:cubicBezTo>
                    <a:pt x="2932" y="2385"/>
                    <a:pt x="2903" y="2414"/>
                    <a:pt x="2888" y="2451"/>
                  </a:cubicBezTo>
                  <a:lnTo>
                    <a:pt x="2812" y="2639"/>
                  </a:lnTo>
                  <a:cubicBezTo>
                    <a:pt x="2797" y="2676"/>
                    <a:pt x="2797" y="2716"/>
                    <a:pt x="2813" y="2753"/>
                  </a:cubicBezTo>
                  <a:cubicBezTo>
                    <a:pt x="2828" y="2790"/>
                    <a:pt x="2857" y="2819"/>
                    <a:pt x="2894" y="2834"/>
                  </a:cubicBezTo>
                  <a:lnTo>
                    <a:pt x="2977" y="2868"/>
                  </a:lnTo>
                  <a:cubicBezTo>
                    <a:pt x="2973" y="2914"/>
                    <a:pt x="2973" y="2960"/>
                    <a:pt x="2977" y="3005"/>
                  </a:cubicBezTo>
                  <a:lnTo>
                    <a:pt x="2895" y="3040"/>
                  </a:lnTo>
                  <a:cubicBezTo>
                    <a:pt x="2819" y="3072"/>
                    <a:pt x="2783" y="3160"/>
                    <a:pt x="2815" y="3236"/>
                  </a:cubicBezTo>
                  <a:lnTo>
                    <a:pt x="2894" y="3423"/>
                  </a:lnTo>
                  <a:cubicBezTo>
                    <a:pt x="2910" y="3460"/>
                    <a:pt x="2939" y="3489"/>
                    <a:pt x="2976" y="3504"/>
                  </a:cubicBezTo>
                  <a:cubicBezTo>
                    <a:pt x="3013" y="3519"/>
                    <a:pt x="3054" y="3519"/>
                    <a:pt x="3091" y="3503"/>
                  </a:cubicBezTo>
                  <a:lnTo>
                    <a:pt x="3168" y="3470"/>
                  </a:lnTo>
                  <a:cubicBezTo>
                    <a:pt x="3199" y="3507"/>
                    <a:pt x="3232" y="3540"/>
                    <a:pt x="3268" y="3571"/>
                  </a:cubicBezTo>
                  <a:lnTo>
                    <a:pt x="3237" y="3648"/>
                  </a:lnTo>
                  <a:cubicBezTo>
                    <a:pt x="3206" y="3724"/>
                    <a:pt x="3243" y="3812"/>
                    <a:pt x="3320" y="3843"/>
                  </a:cubicBezTo>
                  <a:lnTo>
                    <a:pt x="3507" y="3920"/>
                  </a:lnTo>
                  <a:cubicBezTo>
                    <a:pt x="3525" y="3927"/>
                    <a:pt x="3545" y="3931"/>
                    <a:pt x="3564" y="3931"/>
                  </a:cubicBezTo>
                  <a:cubicBezTo>
                    <a:pt x="3583" y="3931"/>
                    <a:pt x="3603" y="3927"/>
                    <a:pt x="3622" y="3919"/>
                  </a:cubicBezTo>
                  <a:cubicBezTo>
                    <a:pt x="3659" y="3903"/>
                    <a:pt x="3688" y="3874"/>
                    <a:pt x="3703" y="3837"/>
                  </a:cubicBezTo>
                  <a:lnTo>
                    <a:pt x="3733" y="3763"/>
                  </a:lnTo>
                  <a:cubicBezTo>
                    <a:pt x="3781" y="3767"/>
                    <a:pt x="3829" y="3766"/>
                    <a:pt x="3877" y="3762"/>
                  </a:cubicBezTo>
                  <a:lnTo>
                    <a:pt x="3909" y="3836"/>
                  </a:lnTo>
                  <a:cubicBezTo>
                    <a:pt x="3924" y="3873"/>
                    <a:pt x="3953" y="3901"/>
                    <a:pt x="3990" y="3917"/>
                  </a:cubicBezTo>
                  <a:cubicBezTo>
                    <a:pt x="4027" y="3932"/>
                    <a:pt x="4068" y="3931"/>
                    <a:pt x="4105" y="3916"/>
                  </a:cubicBezTo>
                  <a:lnTo>
                    <a:pt x="4292" y="3837"/>
                  </a:lnTo>
                  <a:cubicBezTo>
                    <a:pt x="4329" y="3822"/>
                    <a:pt x="4357" y="3793"/>
                    <a:pt x="4373" y="3755"/>
                  </a:cubicBezTo>
                  <a:cubicBezTo>
                    <a:pt x="4388" y="3718"/>
                    <a:pt x="4387" y="3678"/>
                    <a:pt x="4372" y="3641"/>
                  </a:cubicBezTo>
                  <a:lnTo>
                    <a:pt x="4340" y="3566"/>
                  </a:lnTo>
                  <a:cubicBezTo>
                    <a:pt x="4377" y="3535"/>
                    <a:pt x="4410" y="3500"/>
                    <a:pt x="4441" y="3463"/>
                  </a:cubicBezTo>
                  <a:lnTo>
                    <a:pt x="4517" y="3494"/>
                  </a:lnTo>
                  <a:cubicBezTo>
                    <a:pt x="4593" y="3525"/>
                    <a:pt x="4681" y="3488"/>
                    <a:pt x="4712" y="3412"/>
                  </a:cubicBezTo>
                  <a:lnTo>
                    <a:pt x="4788" y="3224"/>
                  </a:lnTo>
                  <a:cubicBezTo>
                    <a:pt x="4820" y="3148"/>
                    <a:pt x="4783" y="3060"/>
                    <a:pt x="4706" y="3028"/>
                  </a:cubicBezTo>
                  <a:lnTo>
                    <a:pt x="4706" y="3028"/>
                  </a:lnTo>
                  <a:close/>
                  <a:moveTo>
                    <a:pt x="4168" y="3090"/>
                  </a:moveTo>
                  <a:lnTo>
                    <a:pt x="4168" y="3090"/>
                  </a:lnTo>
                  <a:cubicBezTo>
                    <a:pt x="4129" y="3187"/>
                    <a:pt x="4054" y="3263"/>
                    <a:pt x="3957" y="3303"/>
                  </a:cubicBezTo>
                  <a:cubicBezTo>
                    <a:pt x="3860" y="3344"/>
                    <a:pt x="3754" y="3345"/>
                    <a:pt x="3657" y="3305"/>
                  </a:cubicBezTo>
                  <a:cubicBezTo>
                    <a:pt x="3559" y="3266"/>
                    <a:pt x="3483" y="3191"/>
                    <a:pt x="3443" y="3094"/>
                  </a:cubicBezTo>
                  <a:cubicBezTo>
                    <a:pt x="3359" y="2895"/>
                    <a:pt x="3453" y="2664"/>
                    <a:pt x="3652" y="2580"/>
                  </a:cubicBezTo>
                  <a:cubicBezTo>
                    <a:pt x="3701" y="2559"/>
                    <a:pt x="3753" y="2549"/>
                    <a:pt x="3805" y="2549"/>
                  </a:cubicBezTo>
                  <a:cubicBezTo>
                    <a:pt x="3855" y="2549"/>
                    <a:pt x="3905" y="2559"/>
                    <a:pt x="3953" y="2578"/>
                  </a:cubicBezTo>
                  <a:cubicBezTo>
                    <a:pt x="4050" y="2618"/>
                    <a:pt x="4126" y="2693"/>
                    <a:pt x="4166" y="2789"/>
                  </a:cubicBezTo>
                  <a:cubicBezTo>
                    <a:pt x="4207" y="2886"/>
                    <a:pt x="4208" y="2993"/>
                    <a:pt x="4168" y="3090"/>
                  </a:cubicBezTo>
                  <a:lnTo>
                    <a:pt x="4168" y="3090"/>
                  </a:lnTo>
                  <a:close/>
                  <a:moveTo>
                    <a:pt x="4003" y="2453"/>
                  </a:moveTo>
                  <a:lnTo>
                    <a:pt x="4003" y="2453"/>
                  </a:lnTo>
                  <a:cubicBezTo>
                    <a:pt x="3873" y="2400"/>
                    <a:pt x="3730" y="2401"/>
                    <a:pt x="3600" y="2456"/>
                  </a:cubicBezTo>
                  <a:cubicBezTo>
                    <a:pt x="3332" y="2569"/>
                    <a:pt x="3205" y="2879"/>
                    <a:pt x="3318" y="3147"/>
                  </a:cubicBezTo>
                  <a:cubicBezTo>
                    <a:pt x="3373" y="3277"/>
                    <a:pt x="3475" y="3377"/>
                    <a:pt x="3606" y="3430"/>
                  </a:cubicBezTo>
                  <a:cubicBezTo>
                    <a:pt x="3670" y="3457"/>
                    <a:pt x="3737" y="3470"/>
                    <a:pt x="3805" y="3470"/>
                  </a:cubicBezTo>
                  <a:cubicBezTo>
                    <a:pt x="3874" y="3470"/>
                    <a:pt x="3944" y="3456"/>
                    <a:pt x="4010" y="3428"/>
                  </a:cubicBezTo>
                  <a:cubicBezTo>
                    <a:pt x="4139" y="3373"/>
                    <a:pt x="4240" y="3271"/>
                    <a:pt x="4293" y="3141"/>
                  </a:cubicBezTo>
                  <a:cubicBezTo>
                    <a:pt x="4346" y="3010"/>
                    <a:pt x="4346" y="2867"/>
                    <a:pt x="4291" y="2737"/>
                  </a:cubicBezTo>
                  <a:cubicBezTo>
                    <a:pt x="4236" y="2607"/>
                    <a:pt x="4134" y="2506"/>
                    <a:pt x="4003" y="2453"/>
                  </a:cubicBezTo>
                  <a:lnTo>
                    <a:pt x="4003" y="2453"/>
                  </a:lnTo>
                  <a:close/>
                  <a:moveTo>
                    <a:pt x="2596" y="2865"/>
                  </a:moveTo>
                  <a:lnTo>
                    <a:pt x="2596" y="2865"/>
                  </a:lnTo>
                  <a:lnTo>
                    <a:pt x="2379" y="3081"/>
                  </a:lnTo>
                  <a:cubicBezTo>
                    <a:pt x="2357" y="3103"/>
                    <a:pt x="2321" y="3103"/>
                    <a:pt x="2299" y="3081"/>
                  </a:cubicBezTo>
                  <a:lnTo>
                    <a:pt x="2157" y="2939"/>
                  </a:lnTo>
                  <a:cubicBezTo>
                    <a:pt x="2135" y="2917"/>
                    <a:pt x="2101" y="2913"/>
                    <a:pt x="2074" y="2929"/>
                  </a:cubicBezTo>
                  <a:cubicBezTo>
                    <a:pt x="1981" y="2986"/>
                    <a:pt x="1880" y="3029"/>
                    <a:pt x="1774" y="3055"/>
                  </a:cubicBezTo>
                  <a:cubicBezTo>
                    <a:pt x="1755" y="3060"/>
                    <a:pt x="1739" y="3073"/>
                    <a:pt x="1730" y="3090"/>
                  </a:cubicBezTo>
                  <a:cubicBezTo>
                    <a:pt x="1725" y="3100"/>
                    <a:pt x="1723" y="3111"/>
                    <a:pt x="1723" y="3123"/>
                  </a:cubicBezTo>
                  <a:lnTo>
                    <a:pt x="1723" y="3320"/>
                  </a:lnTo>
                  <a:cubicBezTo>
                    <a:pt x="1723" y="3351"/>
                    <a:pt x="1697" y="3376"/>
                    <a:pt x="1666" y="3376"/>
                  </a:cubicBezTo>
                  <a:lnTo>
                    <a:pt x="1360" y="3376"/>
                  </a:lnTo>
                  <a:cubicBezTo>
                    <a:pt x="1329" y="3376"/>
                    <a:pt x="1303" y="3351"/>
                    <a:pt x="1303" y="3320"/>
                  </a:cubicBezTo>
                  <a:lnTo>
                    <a:pt x="1303" y="3121"/>
                  </a:lnTo>
                  <a:cubicBezTo>
                    <a:pt x="1303" y="3090"/>
                    <a:pt x="1280" y="3063"/>
                    <a:pt x="1250" y="3056"/>
                  </a:cubicBezTo>
                  <a:cubicBezTo>
                    <a:pt x="1144" y="3029"/>
                    <a:pt x="1043" y="2987"/>
                    <a:pt x="951" y="2930"/>
                  </a:cubicBezTo>
                  <a:cubicBezTo>
                    <a:pt x="940" y="2924"/>
                    <a:pt x="928" y="2921"/>
                    <a:pt x="915" y="2921"/>
                  </a:cubicBezTo>
                  <a:cubicBezTo>
                    <a:pt x="898" y="2921"/>
                    <a:pt x="881" y="2927"/>
                    <a:pt x="868" y="2940"/>
                  </a:cubicBezTo>
                  <a:lnTo>
                    <a:pt x="727" y="3081"/>
                  </a:lnTo>
                  <a:cubicBezTo>
                    <a:pt x="705" y="3103"/>
                    <a:pt x="669" y="3103"/>
                    <a:pt x="646" y="3081"/>
                  </a:cubicBezTo>
                  <a:lnTo>
                    <a:pt x="430" y="2865"/>
                  </a:lnTo>
                  <a:cubicBezTo>
                    <a:pt x="408" y="2842"/>
                    <a:pt x="408" y="2806"/>
                    <a:pt x="430" y="2784"/>
                  </a:cubicBezTo>
                  <a:lnTo>
                    <a:pt x="573" y="2641"/>
                  </a:lnTo>
                  <a:cubicBezTo>
                    <a:pt x="595" y="2619"/>
                    <a:pt x="599" y="2586"/>
                    <a:pt x="583" y="2559"/>
                  </a:cubicBezTo>
                  <a:cubicBezTo>
                    <a:pt x="527" y="2465"/>
                    <a:pt x="487" y="2365"/>
                    <a:pt x="460" y="2254"/>
                  </a:cubicBezTo>
                  <a:cubicBezTo>
                    <a:pt x="451" y="2227"/>
                    <a:pt x="425" y="2208"/>
                    <a:pt x="396" y="2208"/>
                  </a:cubicBezTo>
                  <a:lnTo>
                    <a:pt x="191" y="2208"/>
                  </a:lnTo>
                  <a:cubicBezTo>
                    <a:pt x="160" y="2208"/>
                    <a:pt x="135" y="2182"/>
                    <a:pt x="135" y="2151"/>
                  </a:cubicBezTo>
                  <a:lnTo>
                    <a:pt x="135" y="1845"/>
                  </a:lnTo>
                  <a:cubicBezTo>
                    <a:pt x="135" y="1814"/>
                    <a:pt x="160" y="1788"/>
                    <a:pt x="191" y="1788"/>
                  </a:cubicBezTo>
                  <a:lnTo>
                    <a:pt x="401" y="1788"/>
                  </a:lnTo>
                  <a:cubicBezTo>
                    <a:pt x="432" y="1788"/>
                    <a:pt x="459" y="1766"/>
                    <a:pt x="467" y="1736"/>
                  </a:cubicBezTo>
                  <a:cubicBezTo>
                    <a:pt x="494" y="1634"/>
                    <a:pt x="535" y="1536"/>
                    <a:pt x="590" y="1446"/>
                  </a:cubicBezTo>
                  <a:cubicBezTo>
                    <a:pt x="606" y="1420"/>
                    <a:pt x="603" y="1387"/>
                    <a:pt x="582" y="1365"/>
                  </a:cubicBezTo>
                  <a:lnTo>
                    <a:pt x="430" y="1212"/>
                  </a:lnTo>
                  <a:cubicBezTo>
                    <a:pt x="408" y="1190"/>
                    <a:pt x="408" y="1154"/>
                    <a:pt x="430" y="1132"/>
                  </a:cubicBezTo>
                  <a:lnTo>
                    <a:pt x="646" y="915"/>
                  </a:lnTo>
                  <a:cubicBezTo>
                    <a:pt x="668" y="894"/>
                    <a:pt x="706" y="894"/>
                    <a:pt x="727" y="915"/>
                  </a:cubicBezTo>
                  <a:lnTo>
                    <a:pt x="886" y="1075"/>
                  </a:lnTo>
                  <a:cubicBezTo>
                    <a:pt x="913" y="1101"/>
                    <a:pt x="955" y="1101"/>
                    <a:pt x="982" y="1075"/>
                  </a:cubicBezTo>
                  <a:cubicBezTo>
                    <a:pt x="985" y="1071"/>
                    <a:pt x="988" y="1067"/>
                    <a:pt x="990" y="1064"/>
                  </a:cubicBezTo>
                  <a:cubicBezTo>
                    <a:pt x="1072" y="1018"/>
                    <a:pt x="1160" y="984"/>
                    <a:pt x="1250" y="962"/>
                  </a:cubicBezTo>
                  <a:cubicBezTo>
                    <a:pt x="1260" y="959"/>
                    <a:pt x="1270" y="954"/>
                    <a:pt x="1278" y="948"/>
                  </a:cubicBezTo>
                  <a:cubicBezTo>
                    <a:pt x="1294" y="935"/>
                    <a:pt x="1303" y="911"/>
                    <a:pt x="1303" y="891"/>
                  </a:cubicBezTo>
                  <a:lnTo>
                    <a:pt x="1303" y="677"/>
                  </a:lnTo>
                  <a:cubicBezTo>
                    <a:pt x="1303" y="645"/>
                    <a:pt x="1329" y="620"/>
                    <a:pt x="1360" y="620"/>
                  </a:cubicBezTo>
                  <a:lnTo>
                    <a:pt x="1666" y="620"/>
                  </a:lnTo>
                  <a:cubicBezTo>
                    <a:pt x="1697" y="620"/>
                    <a:pt x="1723" y="645"/>
                    <a:pt x="1723" y="677"/>
                  </a:cubicBezTo>
                  <a:lnTo>
                    <a:pt x="1723" y="894"/>
                  </a:lnTo>
                  <a:cubicBezTo>
                    <a:pt x="1723" y="897"/>
                    <a:pt x="1723" y="903"/>
                    <a:pt x="1724" y="906"/>
                  </a:cubicBezTo>
                  <a:cubicBezTo>
                    <a:pt x="1728" y="933"/>
                    <a:pt x="1748" y="956"/>
                    <a:pt x="1774" y="962"/>
                  </a:cubicBezTo>
                  <a:cubicBezTo>
                    <a:pt x="1875" y="988"/>
                    <a:pt x="1972" y="1027"/>
                    <a:pt x="2062" y="1081"/>
                  </a:cubicBezTo>
                  <a:cubicBezTo>
                    <a:pt x="2077" y="1090"/>
                    <a:pt x="2096" y="1092"/>
                    <a:pt x="2113" y="1088"/>
                  </a:cubicBezTo>
                  <a:cubicBezTo>
                    <a:pt x="2126" y="1085"/>
                    <a:pt x="2137" y="1078"/>
                    <a:pt x="2146" y="1069"/>
                  </a:cubicBezTo>
                  <a:lnTo>
                    <a:pt x="2299" y="915"/>
                  </a:lnTo>
                  <a:cubicBezTo>
                    <a:pt x="2320" y="894"/>
                    <a:pt x="2358" y="894"/>
                    <a:pt x="2379" y="915"/>
                  </a:cubicBezTo>
                  <a:lnTo>
                    <a:pt x="2596" y="1132"/>
                  </a:lnTo>
                  <a:cubicBezTo>
                    <a:pt x="2618" y="1154"/>
                    <a:pt x="2618" y="1190"/>
                    <a:pt x="2596" y="1212"/>
                  </a:cubicBezTo>
                  <a:lnTo>
                    <a:pt x="2442" y="1364"/>
                  </a:lnTo>
                  <a:cubicBezTo>
                    <a:pt x="2420" y="1386"/>
                    <a:pt x="2416" y="1420"/>
                    <a:pt x="2432" y="1447"/>
                  </a:cubicBezTo>
                  <a:cubicBezTo>
                    <a:pt x="2487" y="1536"/>
                    <a:pt x="2528" y="1633"/>
                    <a:pt x="2554" y="1733"/>
                  </a:cubicBezTo>
                  <a:cubicBezTo>
                    <a:pt x="2559" y="1759"/>
                    <a:pt x="2581" y="1781"/>
                    <a:pt x="2608" y="1787"/>
                  </a:cubicBezTo>
                  <a:cubicBezTo>
                    <a:pt x="2612" y="1788"/>
                    <a:pt x="2617" y="1788"/>
                    <a:pt x="2622" y="1788"/>
                  </a:cubicBezTo>
                  <a:lnTo>
                    <a:pt x="2834" y="1788"/>
                  </a:lnTo>
                  <a:cubicBezTo>
                    <a:pt x="2866" y="1788"/>
                    <a:pt x="2891" y="1814"/>
                    <a:pt x="2891" y="1845"/>
                  </a:cubicBezTo>
                  <a:lnTo>
                    <a:pt x="2891" y="2151"/>
                  </a:lnTo>
                  <a:cubicBezTo>
                    <a:pt x="2891" y="2182"/>
                    <a:pt x="2866" y="2208"/>
                    <a:pt x="2834" y="2208"/>
                  </a:cubicBezTo>
                  <a:lnTo>
                    <a:pt x="2626" y="2208"/>
                  </a:lnTo>
                  <a:cubicBezTo>
                    <a:pt x="2595" y="2208"/>
                    <a:pt x="2568" y="2229"/>
                    <a:pt x="2560" y="2260"/>
                  </a:cubicBezTo>
                  <a:cubicBezTo>
                    <a:pt x="2535" y="2365"/>
                    <a:pt x="2495" y="2465"/>
                    <a:pt x="2440" y="2557"/>
                  </a:cubicBezTo>
                  <a:cubicBezTo>
                    <a:pt x="2424" y="2584"/>
                    <a:pt x="2428" y="2618"/>
                    <a:pt x="2450" y="2640"/>
                  </a:cubicBezTo>
                  <a:lnTo>
                    <a:pt x="2596" y="2784"/>
                  </a:lnTo>
                  <a:cubicBezTo>
                    <a:pt x="2618" y="2806"/>
                    <a:pt x="2618" y="2842"/>
                    <a:pt x="2596" y="2865"/>
                  </a:cubicBezTo>
                  <a:lnTo>
                    <a:pt x="2596" y="2865"/>
                  </a:lnTo>
                  <a:close/>
                  <a:moveTo>
                    <a:pt x="2582" y="2580"/>
                  </a:moveTo>
                  <a:lnTo>
                    <a:pt x="2582" y="2580"/>
                  </a:lnTo>
                  <a:cubicBezTo>
                    <a:pt x="2622" y="2505"/>
                    <a:pt x="2655" y="2425"/>
                    <a:pt x="2678" y="2343"/>
                  </a:cubicBezTo>
                  <a:lnTo>
                    <a:pt x="2834" y="2343"/>
                  </a:lnTo>
                  <a:cubicBezTo>
                    <a:pt x="2940" y="2343"/>
                    <a:pt x="3026" y="2257"/>
                    <a:pt x="3026" y="2151"/>
                  </a:cubicBezTo>
                  <a:lnTo>
                    <a:pt x="3026" y="1845"/>
                  </a:lnTo>
                  <a:cubicBezTo>
                    <a:pt x="3026" y="1739"/>
                    <a:pt x="2940" y="1653"/>
                    <a:pt x="2834" y="1653"/>
                  </a:cubicBezTo>
                  <a:lnTo>
                    <a:pt x="2672" y="1653"/>
                  </a:lnTo>
                  <a:cubicBezTo>
                    <a:pt x="2647" y="1573"/>
                    <a:pt x="2615" y="1496"/>
                    <a:pt x="2574" y="1423"/>
                  </a:cubicBezTo>
                  <a:lnTo>
                    <a:pt x="2691" y="1308"/>
                  </a:lnTo>
                  <a:cubicBezTo>
                    <a:pt x="2766" y="1233"/>
                    <a:pt x="2766" y="1111"/>
                    <a:pt x="2691" y="1036"/>
                  </a:cubicBezTo>
                  <a:lnTo>
                    <a:pt x="2475" y="820"/>
                  </a:lnTo>
                  <a:cubicBezTo>
                    <a:pt x="2403" y="747"/>
                    <a:pt x="2276" y="747"/>
                    <a:pt x="2203" y="820"/>
                  </a:cubicBezTo>
                  <a:lnTo>
                    <a:pt x="2084" y="939"/>
                  </a:lnTo>
                  <a:cubicBezTo>
                    <a:pt x="2012" y="900"/>
                    <a:pt x="1936" y="869"/>
                    <a:pt x="1858" y="845"/>
                  </a:cubicBezTo>
                  <a:lnTo>
                    <a:pt x="1858" y="677"/>
                  </a:lnTo>
                  <a:cubicBezTo>
                    <a:pt x="1858" y="571"/>
                    <a:pt x="1772" y="485"/>
                    <a:pt x="1666" y="485"/>
                  </a:cubicBezTo>
                  <a:lnTo>
                    <a:pt x="1360" y="485"/>
                  </a:lnTo>
                  <a:cubicBezTo>
                    <a:pt x="1254" y="485"/>
                    <a:pt x="1168" y="571"/>
                    <a:pt x="1168" y="677"/>
                  </a:cubicBezTo>
                  <a:lnTo>
                    <a:pt x="1168" y="844"/>
                  </a:lnTo>
                  <a:cubicBezTo>
                    <a:pt x="1089" y="867"/>
                    <a:pt x="1013" y="899"/>
                    <a:pt x="940" y="937"/>
                  </a:cubicBezTo>
                  <a:lnTo>
                    <a:pt x="822" y="820"/>
                  </a:lnTo>
                  <a:cubicBezTo>
                    <a:pt x="750" y="747"/>
                    <a:pt x="623" y="748"/>
                    <a:pt x="551" y="820"/>
                  </a:cubicBezTo>
                  <a:lnTo>
                    <a:pt x="335" y="1036"/>
                  </a:lnTo>
                  <a:cubicBezTo>
                    <a:pt x="260" y="1111"/>
                    <a:pt x="260" y="1233"/>
                    <a:pt x="335" y="1308"/>
                  </a:cubicBezTo>
                  <a:lnTo>
                    <a:pt x="449" y="1422"/>
                  </a:lnTo>
                  <a:cubicBezTo>
                    <a:pt x="408" y="1495"/>
                    <a:pt x="375" y="1573"/>
                    <a:pt x="350" y="1653"/>
                  </a:cubicBezTo>
                  <a:lnTo>
                    <a:pt x="191" y="1653"/>
                  </a:lnTo>
                  <a:cubicBezTo>
                    <a:pt x="86" y="1653"/>
                    <a:pt x="0" y="1739"/>
                    <a:pt x="0" y="1845"/>
                  </a:cubicBezTo>
                  <a:lnTo>
                    <a:pt x="0" y="2151"/>
                  </a:lnTo>
                  <a:cubicBezTo>
                    <a:pt x="0" y="2257"/>
                    <a:pt x="86" y="2343"/>
                    <a:pt x="191" y="2343"/>
                  </a:cubicBezTo>
                  <a:lnTo>
                    <a:pt x="344" y="2343"/>
                  </a:lnTo>
                  <a:cubicBezTo>
                    <a:pt x="368" y="2426"/>
                    <a:pt x="400" y="2506"/>
                    <a:pt x="441" y="2582"/>
                  </a:cubicBezTo>
                  <a:lnTo>
                    <a:pt x="335" y="2689"/>
                  </a:lnTo>
                  <a:cubicBezTo>
                    <a:pt x="260" y="2763"/>
                    <a:pt x="260" y="2885"/>
                    <a:pt x="335" y="2960"/>
                  </a:cubicBezTo>
                  <a:lnTo>
                    <a:pt x="551" y="3176"/>
                  </a:lnTo>
                  <a:cubicBezTo>
                    <a:pt x="626" y="3251"/>
                    <a:pt x="748" y="3251"/>
                    <a:pt x="822" y="3176"/>
                  </a:cubicBezTo>
                  <a:lnTo>
                    <a:pt x="926" y="3073"/>
                  </a:lnTo>
                  <a:cubicBezTo>
                    <a:pt x="1003" y="3115"/>
                    <a:pt x="1084" y="3148"/>
                    <a:pt x="1168" y="3173"/>
                  </a:cubicBezTo>
                  <a:lnTo>
                    <a:pt x="1168" y="3320"/>
                  </a:lnTo>
                  <a:cubicBezTo>
                    <a:pt x="1168" y="3425"/>
                    <a:pt x="1254" y="3511"/>
                    <a:pt x="1360" y="3511"/>
                  </a:cubicBezTo>
                  <a:lnTo>
                    <a:pt x="1666" y="3511"/>
                  </a:lnTo>
                  <a:cubicBezTo>
                    <a:pt x="1772" y="3511"/>
                    <a:pt x="1858" y="3425"/>
                    <a:pt x="1858" y="3320"/>
                  </a:cubicBezTo>
                  <a:lnTo>
                    <a:pt x="1858" y="3172"/>
                  </a:lnTo>
                  <a:cubicBezTo>
                    <a:pt x="1941" y="3147"/>
                    <a:pt x="2022" y="3113"/>
                    <a:pt x="2098" y="3071"/>
                  </a:cubicBezTo>
                  <a:lnTo>
                    <a:pt x="2203" y="3176"/>
                  </a:lnTo>
                  <a:cubicBezTo>
                    <a:pt x="2278" y="3251"/>
                    <a:pt x="2400" y="3251"/>
                    <a:pt x="2475" y="3176"/>
                  </a:cubicBezTo>
                  <a:lnTo>
                    <a:pt x="2691" y="2960"/>
                  </a:lnTo>
                  <a:cubicBezTo>
                    <a:pt x="2766" y="2885"/>
                    <a:pt x="2766" y="2763"/>
                    <a:pt x="2691" y="2688"/>
                  </a:cubicBezTo>
                  <a:lnTo>
                    <a:pt x="2582" y="2580"/>
                  </a:lnTo>
                  <a:lnTo>
                    <a:pt x="2582" y="2580"/>
                  </a:lnTo>
                  <a:close/>
                  <a:moveTo>
                    <a:pt x="1513" y="2642"/>
                  </a:moveTo>
                  <a:lnTo>
                    <a:pt x="1513" y="2642"/>
                  </a:lnTo>
                  <a:cubicBezTo>
                    <a:pt x="1167" y="2642"/>
                    <a:pt x="886" y="2361"/>
                    <a:pt x="886" y="2015"/>
                  </a:cubicBezTo>
                  <a:cubicBezTo>
                    <a:pt x="886" y="1670"/>
                    <a:pt x="1167" y="1389"/>
                    <a:pt x="1513" y="1389"/>
                  </a:cubicBezTo>
                  <a:cubicBezTo>
                    <a:pt x="1859" y="1389"/>
                    <a:pt x="2140" y="1670"/>
                    <a:pt x="2140" y="2015"/>
                  </a:cubicBezTo>
                  <a:cubicBezTo>
                    <a:pt x="2140" y="2361"/>
                    <a:pt x="1859" y="2642"/>
                    <a:pt x="1513" y="2642"/>
                  </a:cubicBezTo>
                  <a:lnTo>
                    <a:pt x="1513" y="2642"/>
                  </a:lnTo>
                  <a:close/>
                  <a:moveTo>
                    <a:pt x="1513" y="1254"/>
                  </a:moveTo>
                  <a:lnTo>
                    <a:pt x="1513" y="1254"/>
                  </a:lnTo>
                  <a:cubicBezTo>
                    <a:pt x="1093" y="1254"/>
                    <a:pt x="751" y="1595"/>
                    <a:pt x="751" y="2015"/>
                  </a:cubicBezTo>
                  <a:cubicBezTo>
                    <a:pt x="751" y="2435"/>
                    <a:pt x="1093" y="2777"/>
                    <a:pt x="1513" y="2777"/>
                  </a:cubicBezTo>
                  <a:cubicBezTo>
                    <a:pt x="1933" y="2777"/>
                    <a:pt x="2275" y="2435"/>
                    <a:pt x="2275" y="2015"/>
                  </a:cubicBezTo>
                  <a:cubicBezTo>
                    <a:pt x="2275" y="1595"/>
                    <a:pt x="1933" y="1254"/>
                    <a:pt x="1513" y="1254"/>
                  </a:cubicBez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handshake">
              <a:extLst>
                <a:ext uri="{FF2B5EF4-FFF2-40B4-BE49-F238E27FC236}">
                  <a16:creationId xmlns:a16="http://schemas.microsoft.com/office/drawing/2014/main" id="{2F6DBE3F-15FA-24B4-E342-9A2A7BB0C623}"/>
                </a:ext>
              </a:extLst>
            </p:cNvPr>
            <p:cNvSpPr>
              <a:spLocks noChangeAspect="1" noEditPoints="1"/>
            </p:cNvSpPr>
            <p:nvPr/>
          </p:nvSpPr>
          <p:spPr bwMode="auto">
            <a:xfrm>
              <a:off x="6676559" y="2988280"/>
              <a:ext cx="972559" cy="594493"/>
            </a:xfrm>
            <a:custGeom>
              <a:avLst/>
              <a:gdLst>
                <a:gd name="T0" fmla="*/ 4575 w 4830"/>
                <a:gd name="T1" fmla="*/ 1877 h 2950"/>
                <a:gd name="T2" fmla="*/ 4040 w 4830"/>
                <a:gd name="T3" fmla="*/ 1612 h 2950"/>
                <a:gd name="T4" fmla="*/ 3823 w 4830"/>
                <a:gd name="T5" fmla="*/ 517 h 2950"/>
                <a:gd name="T6" fmla="*/ 4672 w 4830"/>
                <a:gd name="T7" fmla="*/ 1651 h 2950"/>
                <a:gd name="T8" fmla="*/ 3879 w 4830"/>
                <a:gd name="T9" fmla="*/ 1851 h 2950"/>
                <a:gd name="T10" fmla="*/ 3449 w 4830"/>
                <a:gd name="T11" fmla="*/ 1396 h 2950"/>
                <a:gd name="T12" fmla="*/ 2266 w 4830"/>
                <a:gd name="T13" fmla="*/ 778 h 2950"/>
                <a:gd name="T14" fmla="*/ 1740 w 4830"/>
                <a:gd name="T15" fmla="*/ 1166 h 2950"/>
                <a:gd name="T16" fmla="*/ 2568 w 4830"/>
                <a:gd name="T17" fmla="*/ 290 h 2950"/>
                <a:gd name="T18" fmla="*/ 3913 w 4830"/>
                <a:gd name="T19" fmla="*/ 1667 h 2950"/>
                <a:gd name="T20" fmla="*/ 3879 w 4830"/>
                <a:gd name="T21" fmla="*/ 1851 h 2950"/>
                <a:gd name="T22" fmla="*/ 3721 w 4830"/>
                <a:gd name="T23" fmla="*/ 2041 h 2950"/>
                <a:gd name="T24" fmla="*/ 3355 w 4830"/>
                <a:gd name="T25" fmla="*/ 1950 h 2950"/>
                <a:gd name="T26" fmla="*/ 3263 w 4830"/>
                <a:gd name="T27" fmla="*/ 1876 h 2950"/>
                <a:gd name="T28" fmla="*/ 3517 w 4830"/>
                <a:gd name="T29" fmla="*/ 2257 h 2950"/>
                <a:gd name="T30" fmla="*/ 2738 w 4830"/>
                <a:gd name="T31" fmla="*/ 2035 h 2950"/>
                <a:gd name="T32" fmla="*/ 2990 w 4830"/>
                <a:gd name="T33" fmla="*/ 2416 h 2950"/>
                <a:gd name="T34" fmla="*/ 2793 w 4830"/>
                <a:gd name="T35" fmla="*/ 2662 h 2950"/>
                <a:gd name="T36" fmla="*/ 2164 w 4830"/>
                <a:gd name="T37" fmla="*/ 2150 h 2950"/>
                <a:gd name="T38" fmla="*/ 2077 w 4830"/>
                <a:gd name="T39" fmla="*/ 2257 h 2950"/>
                <a:gd name="T40" fmla="*/ 2335 w 4830"/>
                <a:gd name="T41" fmla="*/ 2810 h 2950"/>
                <a:gd name="T42" fmla="*/ 1280 w 4830"/>
                <a:gd name="T43" fmla="*/ 490 h 2950"/>
                <a:gd name="T44" fmla="*/ 1882 w 4830"/>
                <a:gd name="T45" fmla="*/ 396 h 2950"/>
                <a:gd name="T46" fmla="*/ 2048 w 4830"/>
                <a:gd name="T47" fmla="*/ 1272 h 2950"/>
                <a:gd name="T48" fmla="*/ 3357 w 4830"/>
                <a:gd name="T49" fmla="*/ 1498 h 2950"/>
                <a:gd name="T50" fmla="*/ 3721 w 4830"/>
                <a:gd name="T51" fmla="*/ 2041 h 2950"/>
                <a:gd name="T52" fmla="*/ 707 w 4830"/>
                <a:gd name="T53" fmla="*/ 1904 h 2950"/>
                <a:gd name="T54" fmla="*/ 492 w 4830"/>
                <a:gd name="T55" fmla="*/ 2084 h 2950"/>
                <a:gd name="T56" fmla="*/ 157 w 4830"/>
                <a:gd name="T57" fmla="*/ 1874 h 2950"/>
                <a:gd name="T58" fmla="*/ 529 w 4830"/>
                <a:gd name="T59" fmla="*/ 145 h 2950"/>
                <a:gd name="T60" fmla="*/ 977 w 4830"/>
                <a:gd name="T61" fmla="*/ 249 h 2950"/>
                <a:gd name="T62" fmla="*/ 707 w 4830"/>
                <a:gd name="T63" fmla="*/ 1904 h 2950"/>
                <a:gd name="T64" fmla="*/ 4630 w 4830"/>
                <a:gd name="T65" fmla="*/ 556 h 2950"/>
                <a:gd name="T66" fmla="*/ 3798 w 4830"/>
                <a:gd name="T67" fmla="*/ 381 h 2950"/>
                <a:gd name="T68" fmla="*/ 2571 w 4830"/>
                <a:gd name="T69" fmla="*/ 152 h 2950"/>
                <a:gd name="T70" fmla="*/ 1229 w 4830"/>
                <a:gd name="T71" fmla="*/ 258 h 2950"/>
                <a:gd name="T72" fmla="*/ 576 w 4830"/>
                <a:gd name="T73" fmla="*/ 12 h 2950"/>
                <a:gd name="T74" fmla="*/ 202 w 4830"/>
                <a:gd name="T75" fmla="*/ 299 h 2950"/>
                <a:gd name="T76" fmla="*/ 313 w 4830"/>
                <a:gd name="T77" fmla="*/ 2224 h 2950"/>
                <a:gd name="T78" fmla="*/ 841 w 4830"/>
                <a:gd name="T79" fmla="*/ 1938 h 2950"/>
                <a:gd name="T80" fmla="*/ 2317 w 4830"/>
                <a:gd name="T81" fmla="*/ 2950 h 2950"/>
                <a:gd name="T82" fmla="*/ 2610 w 4830"/>
                <a:gd name="T83" fmla="*/ 2692 h 2950"/>
                <a:gd name="T84" fmla="*/ 3123 w 4830"/>
                <a:gd name="T85" fmla="*/ 2724 h 2950"/>
                <a:gd name="T86" fmla="*/ 3648 w 4830"/>
                <a:gd name="T87" fmla="*/ 2566 h 2950"/>
                <a:gd name="T88" fmla="*/ 3885 w 4830"/>
                <a:gd name="T89" fmla="*/ 2008 h 2950"/>
                <a:gd name="T90" fmla="*/ 4239 w 4830"/>
                <a:gd name="T91" fmla="*/ 2030 h 2950"/>
                <a:gd name="T92" fmla="*/ 4760 w 4830"/>
                <a:gd name="T93" fmla="*/ 1917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30" h="2950">
                  <a:moveTo>
                    <a:pt x="4649" y="1836"/>
                  </a:moveTo>
                  <a:lnTo>
                    <a:pt x="4649" y="1836"/>
                  </a:lnTo>
                  <a:cubicBezTo>
                    <a:pt x="4632" y="1859"/>
                    <a:pt x="4608" y="1872"/>
                    <a:pt x="4575" y="1877"/>
                  </a:cubicBezTo>
                  <a:lnTo>
                    <a:pt x="4233" y="1892"/>
                  </a:lnTo>
                  <a:cubicBezTo>
                    <a:pt x="4161" y="1895"/>
                    <a:pt x="4127" y="1833"/>
                    <a:pt x="4077" y="1701"/>
                  </a:cubicBezTo>
                  <a:cubicBezTo>
                    <a:pt x="4064" y="1669"/>
                    <a:pt x="4052" y="1638"/>
                    <a:pt x="4040" y="1612"/>
                  </a:cubicBezTo>
                  <a:lnTo>
                    <a:pt x="3692" y="748"/>
                  </a:lnTo>
                  <a:cubicBezTo>
                    <a:pt x="3679" y="700"/>
                    <a:pt x="3686" y="650"/>
                    <a:pt x="3711" y="606"/>
                  </a:cubicBezTo>
                  <a:cubicBezTo>
                    <a:pt x="3736" y="563"/>
                    <a:pt x="3775" y="531"/>
                    <a:pt x="3823" y="517"/>
                  </a:cubicBezTo>
                  <a:lnTo>
                    <a:pt x="4250" y="454"/>
                  </a:lnTo>
                  <a:cubicBezTo>
                    <a:pt x="4347" y="441"/>
                    <a:pt x="4463" y="477"/>
                    <a:pt x="4494" y="583"/>
                  </a:cubicBezTo>
                  <a:lnTo>
                    <a:pt x="4672" y="1651"/>
                  </a:lnTo>
                  <a:cubicBezTo>
                    <a:pt x="4687" y="1726"/>
                    <a:pt x="4678" y="1796"/>
                    <a:pt x="4649" y="1836"/>
                  </a:cubicBezTo>
                  <a:lnTo>
                    <a:pt x="4649" y="1836"/>
                  </a:lnTo>
                  <a:close/>
                  <a:moveTo>
                    <a:pt x="3879" y="1851"/>
                  </a:moveTo>
                  <a:lnTo>
                    <a:pt x="3879" y="1851"/>
                  </a:lnTo>
                  <a:cubicBezTo>
                    <a:pt x="3862" y="1796"/>
                    <a:pt x="3830" y="1749"/>
                    <a:pt x="3787" y="1715"/>
                  </a:cubicBezTo>
                  <a:lnTo>
                    <a:pt x="3449" y="1396"/>
                  </a:lnTo>
                  <a:lnTo>
                    <a:pt x="2637" y="695"/>
                  </a:lnTo>
                  <a:cubicBezTo>
                    <a:pt x="2619" y="680"/>
                    <a:pt x="2595" y="675"/>
                    <a:pt x="2573" y="681"/>
                  </a:cubicBezTo>
                  <a:cubicBezTo>
                    <a:pt x="2565" y="683"/>
                    <a:pt x="2388" y="734"/>
                    <a:pt x="2266" y="778"/>
                  </a:cubicBezTo>
                  <a:cubicBezTo>
                    <a:pt x="2249" y="784"/>
                    <a:pt x="2236" y="796"/>
                    <a:pt x="2228" y="812"/>
                  </a:cubicBezTo>
                  <a:cubicBezTo>
                    <a:pt x="2175" y="918"/>
                    <a:pt x="2060" y="1105"/>
                    <a:pt x="1978" y="1153"/>
                  </a:cubicBezTo>
                  <a:cubicBezTo>
                    <a:pt x="1847" y="1229"/>
                    <a:pt x="1790" y="1214"/>
                    <a:pt x="1740" y="1166"/>
                  </a:cubicBezTo>
                  <a:cubicBezTo>
                    <a:pt x="1709" y="1135"/>
                    <a:pt x="1693" y="1094"/>
                    <a:pt x="1693" y="1057"/>
                  </a:cubicBezTo>
                  <a:cubicBezTo>
                    <a:pt x="1697" y="1025"/>
                    <a:pt x="1792" y="289"/>
                    <a:pt x="2545" y="289"/>
                  </a:cubicBezTo>
                  <a:cubicBezTo>
                    <a:pt x="2553" y="289"/>
                    <a:pt x="2561" y="290"/>
                    <a:pt x="2568" y="290"/>
                  </a:cubicBezTo>
                  <a:cubicBezTo>
                    <a:pt x="2648" y="291"/>
                    <a:pt x="3216" y="485"/>
                    <a:pt x="3550" y="667"/>
                  </a:cubicBezTo>
                  <a:cubicBezTo>
                    <a:pt x="3546" y="707"/>
                    <a:pt x="3548" y="748"/>
                    <a:pt x="3559" y="788"/>
                  </a:cubicBezTo>
                  <a:lnTo>
                    <a:pt x="3913" y="1667"/>
                  </a:lnTo>
                  <a:cubicBezTo>
                    <a:pt x="3926" y="1693"/>
                    <a:pt x="3937" y="1722"/>
                    <a:pt x="3948" y="1751"/>
                  </a:cubicBezTo>
                  <a:cubicBezTo>
                    <a:pt x="3954" y="1766"/>
                    <a:pt x="3960" y="1782"/>
                    <a:pt x="3967" y="1799"/>
                  </a:cubicBezTo>
                  <a:cubicBezTo>
                    <a:pt x="3936" y="1817"/>
                    <a:pt x="3906" y="1835"/>
                    <a:pt x="3879" y="1851"/>
                  </a:cubicBezTo>
                  <a:lnTo>
                    <a:pt x="3879" y="1851"/>
                  </a:lnTo>
                  <a:close/>
                  <a:moveTo>
                    <a:pt x="3721" y="2041"/>
                  </a:moveTo>
                  <a:lnTo>
                    <a:pt x="3721" y="2041"/>
                  </a:lnTo>
                  <a:cubicBezTo>
                    <a:pt x="3666" y="2109"/>
                    <a:pt x="3567" y="2120"/>
                    <a:pt x="3499" y="2065"/>
                  </a:cubicBezTo>
                  <a:lnTo>
                    <a:pt x="3355" y="1950"/>
                  </a:lnTo>
                  <a:cubicBezTo>
                    <a:pt x="3355" y="1950"/>
                    <a:pt x="3355" y="1950"/>
                    <a:pt x="3355" y="1950"/>
                  </a:cubicBezTo>
                  <a:cubicBezTo>
                    <a:pt x="3355" y="1950"/>
                    <a:pt x="3355" y="1950"/>
                    <a:pt x="3355" y="1950"/>
                  </a:cubicBezTo>
                  <a:lnTo>
                    <a:pt x="3263" y="1876"/>
                  </a:lnTo>
                  <a:lnTo>
                    <a:pt x="3263" y="1876"/>
                  </a:lnTo>
                  <a:cubicBezTo>
                    <a:pt x="3233" y="1852"/>
                    <a:pt x="3190" y="1857"/>
                    <a:pt x="3166" y="1887"/>
                  </a:cubicBezTo>
                  <a:cubicBezTo>
                    <a:pt x="3142" y="1917"/>
                    <a:pt x="3147" y="1960"/>
                    <a:pt x="3177" y="1984"/>
                  </a:cubicBezTo>
                  <a:lnTo>
                    <a:pt x="3517" y="2257"/>
                  </a:lnTo>
                  <a:cubicBezTo>
                    <a:pt x="3585" y="2312"/>
                    <a:pt x="3595" y="2412"/>
                    <a:pt x="3541" y="2479"/>
                  </a:cubicBezTo>
                  <a:cubicBezTo>
                    <a:pt x="3486" y="2547"/>
                    <a:pt x="3386" y="2558"/>
                    <a:pt x="3319" y="2504"/>
                  </a:cubicBezTo>
                  <a:lnTo>
                    <a:pt x="2738" y="2035"/>
                  </a:lnTo>
                  <a:cubicBezTo>
                    <a:pt x="2708" y="2011"/>
                    <a:pt x="2665" y="2016"/>
                    <a:pt x="2641" y="2045"/>
                  </a:cubicBezTo>
                  <a:cubicBezTo>
                    <a:pt x="2617" y="2075"/>
                    <a:pt x="2621" y="2118"/>
                    <a:pt x="2651" y="2142"/>
                  </a:cubicBezTo>
                  <a:lnTo>
                    <a:pt x="2990" y="2416"/>
                  </a:lnTo>
                  <a:cubicBezTo>
                    <a:pt x="3058" y="2471"/>
                    <a:pt x="3069" y="2570"/>
                    <a:pt x="3015" y="2638"/>
                  </a:cubicBezTo>
                  <a:cubicBezTo>
                    <a:pt x="2989" y="2671"/>
                    <a:pt x="2951" y="2691"/>
                    <a:pt x="2909" y="2696"/>
                  </a:cubicBezTo>
                  <a:cubicBezTo>
                    <a:pt x="2867" y="2700"/>
                    <a:pt x="2826" y="2688"/>
                    <a:pt x="2793" y="2662"/>
                  </a:cubicBezTo>
                  <a:lnTo>
                    <a:pt x="2522" y="2442"/>
                  </a:lnTo>
                  <a:cubicBezTo>
                    <a:pt x="2515" y="2436"/>
                    <a:pt x="2508" y="2430"/>
                    <a:pt x="2501" y="2424"/>
                  </a:cubicBezTo>
                  <a:lnTo>
                    <a:pt x="2164" y="2150"/>
                  </a:lnTo>
                  <a:lnTo>
                    <a:pt x="2164" y="2150"/>
                  </a:lnTo>
                  <a:cubicBezTo>
                    <a:pt x="2134" y="2126"/>
                    <a:pt x="2090" y="2130"/>
                    <a:pt x="2067" y="2160"/>
                  </a:cubicBezTo>
                  <a:cubicBezTo>
                    <a:pt x="2043" y="2189"/>
                    <a:pt x="2047" y="2233"/>
                    <a:pt x="2077" y="2257"/>
                  </a:cubicBezTo>
                  <a:lnTo>
                    <a:pt x="2429" y="2545"/>
                  </a:lnTo>
                  <a:cubicBezTo>
                    <a:pt x="2484" y="2601"/>
                    <a:pt x="2491" y="2691"/>
                    <a:pt x="2441" y="2753"/>
                  </a:cubicBezTo>
                  <a:cubicBezTo>
                    <a:pt x="2415" y="2785"/>
                    <a:pt x="2377" y="2806"/>
                    <a:pt x="2335" y="2810"/>
                  </a:cubicBezTo>
                  <a:cubicBezTo>
                    <a:pt x="2293" y="2815"/>
                    <a:pt x="2251" y="2803"/>
                    <a:pt x="2218" y="2777"/>
                  </a:cubicBezTo>
                  <a:lnTo>
                    <a:pt x="904" y="1729"/>
                  </a:lnTo>
                  <a:lnTo>
                    <a:pt x="1280" y="490"/>
                  </a:lnTo>
                  <a:lnTo>
                    <a:pt x="1283" y="478"/>
                  </a:lnTo>
                  <a:cubicBezTo>
                    <a:pt x="1286" y="450"/>
                    <a:pt x="1284" y="423"/>
                    <a:pt x="1281" y="396"/>
                  </a:cubicBezTo>
                  <a:lnTo>
                    <a:pt x="1882" y="396"/>
                  </a:lnTo>
                  <a:cubicBezTo>
                    <a:pt x="1604" y="658"/>
                    <a:pt x="1556" y="1037"/>
                    <a:pt x="1555" y="1047"/>
                  </a:cubicBezTo>
                  <a:cubicBezTo>
                    <a:pt x="1554" y="1128"/>
                    <a:pt x="1586" y="1207"/>
                    <a:pt x="1644" y="1264"/>
                  </a:cubicBezTo>
                  <a:cubicBezTo>
                    <a:pt x="1783" y="1402"/>
                    <a:pt x="1941" y="1334"/>
                    <a:pt x="2048" y="1272"/>
                  </a:cubicBezTo>
                  <a:cubicBezTo>
                    <a:pt x="2172" y="1199"/>
                    <a:pt x="2297" y="978"/>
                    <a:pt x="2338" y="899"/>
                  </a:cubicBezTo>
                  <a:cubicBezTo>
                    <a:pt x="2421" y="871"/>
                    <a:pt x="2522" y="840"/>
                    <a:pt x="2575" y="824"/>
                  </a:cubicBezTo>
                  <a:lnTo>
                    <a:pt x="3357" y="1498"/>
                  </a:lnTo>
                  <a:lnTo>
                    <a:pt x="3697" y="1819"/>
                  </a:lnTo>
                  <a:cubicBezTo>
                    <a:pt x="3730" y="1845"/>
                    <a:pt x="3750" y="1883"/>
                    <a:pt x="3755" y="1925"/>
                  </a:cubicBezTo>
                  <a:cubicBezTo>
                    <a:pt x="3759" y="1967"/>
                    <a:pt x="3747" y="2008"/>
                    <a:pt x="3721" y="2041"/>
                  </a:cubicBezTo>
                  <a:lnTo>
                    <a:pt x="3721" y="2041"/>
                  </a:lnTo>
                  <a:close/>
                  <a:moveTo>
                    <a:pt x="707" y="1904"/>
                  </a:moveTo>
                  <a:lnTo>
                    <a:pt x="707" y="1904"/>
                  </a:lnTo>
                  <a:lnTo>
                    <a:pt x="705" y="1916"/>
                  </a:lnTo>
                  <a:cubicBezTo>
                    <a:pt x="699" y="1966"/>
                    <a:pt x="673" y="2012"/>
                    <a:pt x="633" y="2044"/>
                  </a:cubicBezTo>
                  <a:cubicBezTo>
                    <a:pt x="593" y="2075"/>
                    <a:pt x="543" y="2090"/>
                    <a:pt x="492" y="2084"/>
                  </a:cubicBezTo>
                  <a:lnTo>
                    <a:pt x="488" y="2083"/>
                  </a:lnTo>
                  <a:lnTo>
                    <a:pt x="321" y="2086"/>
                  </a:lnTo>
                  <a:cubicBezTo>
                    <a:pt x="218" y="2071"/>
                    <a:pt x="145" y="1977"/>
                    <a:pt x="157" y="1874"/>
                  </a:cubicBezTo>
                  <a:lnTo>
                    <a:pt x="339" y="315"/>
                  </a:lnTo>
                  <a:cubicBezTo>
                    <a:pt x="345" y="264"/>
                    <a:pt x="370" y="219"/>
                    <a:pt x="411" y="187"/>
                  </a:cubicBezTo>
                  <a:cubicBezTo>
                    <a:pt x="445" y="160"/>
                    <a:pt x="487" y="145"/>
                    <a:pt x="529" y="145"/>
                  </a:cubicBezTo>
                  <a:cubicBezTo>
                    <a:pt x="535" y="145"/>
                    <a:pt x="542" y="146"/>
                    <a:pt x="548" y="146"/>
                  </a:cubicBezTo>
                  <a:lnTo>
                    <a:pt x="969" y="248"/>
                  </a:lnTo>
                  <a:lnTo>
                    <a:pt x="977" y="249"/>
                  </a:lnTo>
                  <a:cubicBezTo>
                    <a:pt x="1080" y="262"/>
                    <a:pt x="1155" y="354"/>
                    <a:pt x="1146" y="456"/>
                  </a:cubicBezTo>
                  <a:lnTo>
                    <a:pt x="707" y="1904"/>
                  </a:lnTo>
                  <a:lnTo>
                    <a:pt x="707" y="1904"/>
                  </a:lnTo>
                  <a:close/>
                  <a:moveTo>
                    <a:pt x="4808" y="1626"/>
                  </a:moveTo>
                  <a:lnTo>
                    <a:pt x="4808" y="1626"/>
                  </a:lnTo>
                  <a:lnTo>
                    <a:pt x="4630" y="556"/>
                  </a:lnTo>
                  <a:lnTo>
                    <a:pt x="4628" y="549"/>
                  </a:lnTo>
                  <a:cubicBezTo>
                    <a:pt x="4584" y="389"/>
                    <a:pt x="4422" y="293"/>
                    <a:pt x="4231" y="317"/>
                  </a:cubicBezTo>
                  <a:lnTo>
                    <a:pt x="3798" y="381"/>
                  </a:lnTo>
                  <a:lnTo>
                    <a:pt x="3790" y="383"/>
                  </a:lnTo>
                  <a:cubicBezTo>
                    <a:pt x="3707" y="406"/>
                    <a:pt x="3638" y="459"/>
                    <a:pt x="3594" y="534"/>
                  </a:cubicBezTo>
                  <a:cubicBezTo>
                    <a:pt x="3255" y="354"/>
                    <a:pt x="2687" y="154"/>
                    <a:pt x="2571" y="152"/>
                  </a:cubicBezTo>
                  <a:cubicBezTo>
                    <a:pt x="2562" y="151"/>
                    <a:pt x="2554" y="151"/>
                    <a:pt x="2545" y="151"/>
                  </a:cubicBezTo>
                  <a:cubicBezTo>
                    <a:pt x="2355" y="151"/>
                    <a:pt x="2201" y="193"/>
                    <a:pt x="2076" y="258"/>
                  </a:cubicBezTo>
                  <a:lnTo>
                    <a:pt x="1229" y="258"/>
                  </a:lnTo>
                  <a:cubicBezTo>
                    <a:pt x="1228" y="258"/>
                    <a:pt x="1228" y="258"/>
                    <a:pt x="1228" y="258"/>
                  </a:cubicBezTo>
                  <a:cubicBezTo>
                    <a:pt x="1177" y="181"/>
                    <a:pt x="1096" y="126"/>
                    <a:pt x="998" y="113"/>
                  </a:cubicBezTo>
                  <a:lnTo>
                    <a:pt x="576" y="12"/>
                  </a:lnTo>
                  <a:lnTo>
                    <a:pt x="568" y="10"/>
                  </a:lnTo>
                  <a:cubicBezTo>
                    <a:pt x="480" y="0"/>
                    <a:pt x="394" y="24"/>
                    <a:pt x="325" y="79"/>
                  </a:cubicBezTo>
                  <a:cubicBezTo>
                    <a:pt x="256" y="133"/>
                    <a:pt x="212" y="212"/>
                    <a:pt x="202" y="299"/>
                  </a:cubicBezTo>
                  <a:lnTo>
                    <a:pt x="20" y="1858"/>
                  </a:lnTo>
                  <a:cubicBezTo>
                    <a:pt x="0" y="2038"/>
                    <a:pt x="128" y="2202"/>
                    <a:pt x="309" y="2223"/>
                  </a:cubicBezTo>
                  <a:lnTo>
                    <a:pt x="313" y="2224"/>
                  </a:lnTo>
                  <a:lnTo>
                    <a:pt x="481" y="2221"/>
                  </a:lnTo>
                  <a:cubicBezTo>
                    <a:pt x="566" y="2230"/>
                    <a:pt x="651" y="2206"/>
                    <a:pt x="719" y="2152"/>
                  </a:cubicBezTo>
                  <a:cubicBezTo>
                    <a:pt x="786" y="2098"/>
                    <a:pt x="830" y="2023"/>
                    <a:pt x="841" y="1938"/>
                  </a:cubicBezTo>
                  <a:lnTo>
                    <a:pt x="861" y="1871"/>
                  </a:lnTo>
                  <a:lnTo>
                    <a:pt x="2132" y="2884"/>
                  </a:lnTo>
                  <a:cubicBezTo>
                    <a:pt x="2185" y="2927"/>
                    <a:pt x="2250" y="2950"/>
                    <a:pt x="2317" y="2950"/>
                  </a:cubicBezTo>
                  <a:cubicBezTo>
                    <a:pt x="2328" y="2950"/>
                    <a:pt x="2339" y="2949"/>
                    <a:pt x="2350" y="2948"/>
                  </a:cubicBezTo>
                  <a:cubicBezTo>
                    <a:pt x="2428" y="2939"/>
                    <a:pt x="2499" y="2901"/>
                    <a:pt x="2548" y="2839"/>
                  </a:cubicBezTo>
                  <a:cubicBezTo>
                    <a:pt x="2584" y="2795"/>
                    <a:pt x="2604" y="2745"/>
                    <a:pt x="2610" y="2692"/>
                  </a:cubicBezTo>
                  <a:lnTo>
                    <a:pt x="2706" y="2770"/>
                  </a:lnTo>
                  <a:cubicBezTo>
                    <a:pt x="2768" y="2819"/>
                    <a:pt x="2845" y="2842"/>
                    <a:pt x="2924" y="2833"/>
                  </a:cubicBezTo>
                  <a:cubicBezTo>
                    <a:pt x="3003" y="2824"/>
                    <a:pt x="3073" y="2786"/>
                    <a:pt x="3123" y="2724"/>
                  </a:cubicBezTo>
                  <a:cubicBezTo>
                    <a:pt x="3159" y="2679"/>
                    <a:pt x="3179" y="2627"/>
                    <a:pt x="3186" y="2574"/>
                  </a:cubicBezTo>
                  <a:lnTo>
                    <a:pt x="3232" y="2611"/>
                  </a:lnTo>
                  <a:cubicBezTo>
                    <a:pt x="3359" y="2714"/>
                    <a:pt x="3546" y="2693"/>
                    <a:pt x="3648" y="2566"/>
                  </a:cubicBezTo>
                  <a:cubicBezTo>
                    <a:pt x="3728" y="2467"/>
                    <a:pt x="3732" y="2331"/>
                    <a:pt x="3670" y="2228"/>
                  </a:cubicBezTo>
                  <a:cubicBezTo>
                    <a:pt x="3731" y="2213"/>
                    <a:pt x="3787" y="2179"/>
                    <a:pt x="3829" y="2127"/>
                  </a:cubicBezTo>
                  <a:cubicBezTo>
                    <a:pt x="3857" y="2092"/>
                    <a:pt x="3875" y="2051"/>
                    <a:pt x="3885" y="2008"/>
                  </a:cubicBezTo>
                  <a:cubicBezTo>
                    <a:pt x="3919" y="1989"/>
                    <a:pt x="3987" y="1948"/>
                    <a:pt x="4031" y="1921"/>
                  </a:cubicBezTo>
                  <a:cubicBezTo>
                    <a:pt x="4074" y="1983"/>
                    <a:pt x="4135" y="2031"/>
                    <a:pt x="4228" y="2031"/>
                  </a:cubicBezTo>
                  <a:cubicBezTo>
                    <a:pt x="4232" y="2031"/>
                    <a:pt x="4235" y="2030"/>
                    <a:pt x="4239" y="2030"/>
                  </a:cubicBezTo>
                  <a:lnTo>
                    <a:pt x="4584" y="2014"/>
                  </a:lnTo>
                  <a:lnTo>
                    <a:pt x="4589" y="2014"/>
                  </a:lnTo>
                  <a:cubicBezTo>
                    <a:pt x="4661" y="2006"/>
                    <a:pt x="4720" y="1972"/>
                    <a:pt x="4760" y="1917"/>
                  </a:cubicBezTo>
                  <a:cubicBezTo>
                    <a:pt x="4813" y="1846"/>
                    <a:pt x="4830" y="1739"/>
                    <a:pt x="4808" y="1626"/>
                  </a:cubicBez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5">
              <a:extLst>
                <a:ext uri="{FF2B5EF4-FFF2-40B4-BE49-F238E27FC236}">
                  <a16:creationId xmlns:a16="http://schemas.microsoft.com/office/drawing/2014/main" id="{50BF863B-CDC2-4666-15CA-8797616C6A86}"/>
                </a:ext>
              </a:extLst>
            </p:cNvPr>
            <p:cNvSpPr>
              <a:spLocks noChangeAspect="1" noEditPoints="1"/>
            </p:cNvSpPr>
            <p:nvPr/>
          </p:nvSpPr>
          <p:spPr bwMode="auto">
            <a:xfrm>
              <a:off x="8118748" y="2885120"/>
              <a:ext cx="617716" cy="800812"/>
            </a:xfrm>
            <a:custGeom>
              <a:avLst/>
              <a:gdLst>
                <a:gd name="T0" fmla="*/ 3229 w 3696"/>
                <a:gd name="T1" fmla="*/ 4370 h 4799"/>
                <a:gd name="T2" fmla="*/ 2726 w 3696"/>
                <a:gd name="T3" fmla="*/ 4425 h 4799"/>
                <a:gd name="T4" fmla="*/ 2670 w 3696"/>
                <a:gd name="T5" fmla="*/ 1828 h 4799"/>
                <a:gd name="T6" fmla="*/ 3174 w 3696"/>
                <a:gd name="T7" fmla="*/ 1772 h 4799"/>
                <a:gd name="T8" fmla="*/ 3229 w 3696"/>
                <a:gd name="T9" fmla="*/ 4370 h 4799"/>
                <a:gd name="T10" fmla="*/ 3174 w 3696"/>
                <a:gd name="T11" fmla="*/ 1642 h 4799"/>
                <a:gd name="T12" fmla="*/ 2726 w 3696"/>
                <a:gd name="T13" fmla="*/ 1642 h 4799"/>
                <a:gd name="T14" fmla="*/ 2541 w 3696"/>
                <a:gd name="T15" fmla="*/ 4370 h 4799"/>
                <a:gd name="T16" fmla="*/ 3174 w 3696"/>
                <a:gd name="T17" fmla="*/ 4555 h 4799"/>
                <a:gd name="T18" fmla="*/ 3359 w 3696"/>
                <a:gd name="T19" fmla="*/ 1828 h 4799"/>
                <a:gd name="T20" fmla="*/ 3174 w 3696"/>
                <a:gd name="T21" fmla="*/ 1642 h 4799"/>
                <a:gd name="T22" fmla="*/ 2146 w 3696"/>
                <a:gd name="T23" fmla="*/ 4370 h 4799"/>
                <a:gd name="T24" fmla="*/ 1643 w 3696"/>
                <a:gd name="T25" fmla="*/ 4425 h 4799"/>
                <a:gd name="T26" fmla="*/ 1587 w 3696"/>
                <a:gd name="T27" fmla="*/ 1828 h 4799"/>
                <a:gd name="T28" fmla="*/ 2091 w 3696"/>
                <a:gd name="T29" fmla="*/ 1772 h 4799"/>
                <a:gd name="T30" fmla="*/ 2146 w 3696"/>
                <a:gd name="T31" fmla="*/ 4370 h 4799"/>
                <a:gd name="T32" fmla="*/ 2091 w 3696"/>
                <a:gd name="T33" fmla="*/ 1642 h 4799"/>
                <a:gd name="T34" fmla="*/ 1643 w 3696"/>
                <a:gd name="T35" fmla="*/ 1642 h 4799"/>
                <a:gd name="T36" fmla="*/ 1458 w 3696"/>
                <a:gd name="T37" fmla="*/ 4370 h 4799"/>
                <a:gd name="T38" fmla="*/ 2091 w 3696"/>
                <a:gd name="T39" fmla="*/ 4555 h 4799"/>
                <a:gd name="T40" fmla="*/ 2276 w 3696"/>
                <a:gd name="T41" fmla="*/ 1828 h 4799"/>
                <a:gd name="T42" fmla="*/ 2091 w 3696"/>
                <a:gd name="T43" fmla="*/ 1642 h 4799"/>
                <a:gd name="T44" fmla="*/ 1063 w 3696"/>
                <a:gd name="T45" fmla="*/ 4370 h 4799"/>
                <a:gd name="T46" fmla="*/ 560 w 3696"/>
                <a:gd name="T47" fmla="*/ 4425 h 4799"/>
                <a:gd name="T48" fmla="*/ 504 w 3696"/>
                <a:gd name="T49" fmla="*/ 1828 h 4799"/>
                <a:gd name="T50" fmla="*/ 1008 w 3696"/>
                <a:gd name="T51" fmla="*/ 1772 h 4799"/>
                <a:gd name="T52" fmla="*/ 1063 w 3696"/>
                <a:gd name="T53" fmla="*/ 4370 h 4799"/>
                <a:gd name="T54" fmla="*/ 1008 w 3696"/>
                <a:gd name="T55" fmla="*/ 1642 h 4799"/>
                <a:gd name="T56" fmla="*/ 560 w 3696"/>
                <a:gd name="T57" fmla="*/ 1642 h 4799"/>
                <a:gd name="T58" fmla="*/ 375 w 3696"/>
                <a:gd name="T59" fmla="*/ 4370 h 4799"/>
                <a:gd name="T60" fmla="*/ 1008 w 3696"/>
                <a:gd name="T61" fmla="*/ 4555 h 4799"/>
                <a:gd name="T62" fmla="*/ 1193 w 3696"/>
                <a:gd name="T63" fmla="*/ 1828 h 4799"/>
                <a:gd name="T64" fmla="*/ 1008 w 3696"/>
                <a:gd name="T65" fmla="*/ 1642 h 4799"/>
                <a:gd name="T66" fmla="*/ 3566 w 3696"/>
                <a:gd name="T67" fmla="*/ 916 h 4799"/>
                <a:gd name="T68" fmla="*/ 309 w 3696"/>
                <a:gd name="T69" fmla="*/ 1096 h 4799"/>
                <a:gd name="T70" fmla="*/ 129 w 3696"/>
                <a:gd name="T71" fmla="*/ 597 h 4799"/>
                <a:gd name="T72" fmla="*/ 3386 w 3696"/>
                <a:gd name="T73" fmla="*/ 417 h 4799"/>
                <a:gd name="T74" fmla="*/ 3566 w 3696"/>
                <a:gd name="T75" fmla="*/ 916 h 4799"/>
                <a:gd name="T76" fmla="*/ 1428 w 3696"/>
                <a:gd name="T77" fmla="*/ 186 h 4799"/>
                <a:gd name="T78" fmla="*/ 1485 w 3696"/>
                <a:gd name="T79" fmla="*/ 128 h 4799"/>
                <a:gd name="T80" fmla="*/ 2296 w 3696"/>
                <a:gd name="T81" fmla="*/ 186 h 4799"/>
                <a:gd name="T82" fmla="*/ 1428 w 3696"/>
                <a:gd name="T83" fmla="*/ 287 h 4799"/>
                <a:gd name="T84" fmla="*/ 1428 w 3696"/>
                <a:gd name="T85" fmla="*/ 186 h 4799"/>
                <a:gd name="T86" fmla="*/ 3386 w 3696"/>
                <a:gd name="T87" fmla="*/ 287 h 4799"/>
                <a:gd name="T88" fmla="*/ 2426 w 3696"/>
                <a:gd name="T89" fmla="*/ 186 h 4799"/>
                <a:gd name="T90" fmla="*/ 1485 w 3696"/>
                <a:gd name="T91" fmla="*/ 0 h 4799"/>
                <a:gd name="T92" fmla="*/ 1298 w 3696"/>
                <a:gd name="T93" fmla="*/ 287 h 4799"/>
                <a:gd name="T94" fmla="*/ 0 w 3696"/>
                <a:gd name="T95" fmla="*/ 597 h 4799"/>
                <a:gd name="T96" fmla="*/ 309 w 3696"/>
                <a:gd name="T97" fmla="*/ 1226 h 4799"/>
                <a:gd name="T98" fmla="*/ 3696 w 3696"/>
                <a:gd name="T99" fmla="*/ 916 h 4799"/>
                <a:gd name="T100" fmla="*/ 3386 w 3696"/>
                <a:gd name="T101" fmla="*/ 287 h 4799"/>
                <a:gd name="T102" fmla="*/ 3566 w 3696"/>
                <a:gd name="T103" fmla="*/ 4493 h 4799"/>
                <a:gd name="T104" fmla="*/ 3391 w 3696"/>
                <a:gd name="T105" fmla="*/ 4669 h 4799"/>
                <a:gd name="T106" fmla="*/ 129 w 3696"/>
                <a:gd name="T107" fmla="*/ 4493 h 4799"/>
                <a:gd name="T108" fmla="*/ 305 w 3696"/>
                <a:gd name="T109" fmla="*/ 1483 h 4799"/>
                <a:gd name="T110" fmla="*/ 3566 w 3696"/>
                <a:gd name="T111" fmla="*/ 1659 h 4799"/>
                <a:gd name="T112" fmla="*/ 3566 w 3696"/>
                <a:gd name="T113" fmla="*/ 4493 h 4799"/>
                <a:gd name="T114" fmla="*/ 3391 w 3696"/>
                <a:gd name="T115" fmla="*/ 1353 h 4799"/>
                <a:gd name="T116" fmla="*/ 0 w 3696"/>
                <a:gd name="T117" fmla="*/ 1659 h 4799"/>
                <a:gd name="T118" fmla="*/ 305 w 3696"/>
                <a:gd name="T119" fmla="*/ 4799 h 4799"/>
                <a:gd name="T120" fmla="*/ 3696 w 3696"/>
                <a:gd name="T121" fmla="*/ 4493 h 4799"/>
                <a:gd name="T122" fmla="*/ 3391 w 3696"/>
                <a:gd name="T123" fmla="*/ 1353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96" h="4799">
                  <a:moveTo>
                    <a:pt x="3229" y="4370"/>
                  </a:moveTo>
                  <a:lnTo>
                    <a:pt x="3229" y="4370"/>
                  </a:lnTo>
                  <a:cubicBezTo>
                    <a:pt x="3229" y="4400"/>
                    <a:pt x="3205" y="4425"/>
                    <a:pt x="3174" y="4425"/>
                  </a:cubicBezTo>
                  <a:lnTo>
                    <a:pt x="2726" y="4425"/>
                  </a:lnTo>
                  <a:cubicBezTo>
                    <a:pt x="2695" y="4425"/>
                    <a:pt x="2670" y="4400"/>
                    <a:pt x="2670" y="4370"/>
                  </a:cubicBezTo>
                  <a:lnTo>
                    <a:pt x="2670" y="1828"/>
                  </a:lnTo>
                  <a:cubicBezTo>
                    <a:pt x="2670" y="1797"/>
                    <a:pt x="2695" y="1772"/>
                    <a:pt x="2726" y="1772"/>
                  </a:cubicBezTo>
                  <a:lnTo>
                    <a:pt x="3174" y="1772"/>
                  </a:lnTo>
                  <a:cubicBezTo>
                    <a:pt x="3205" y="1772"/>
                    <a:pt x="3229" y="1797"/>
                    <a:pt x="3229" y="1828"/>
                  </a:cubicBezTo>
                  <a:lnTo>
                    <a:pt x="3229" y="4370"/>
                  </a:lnTo>
                  <a:lnTo>
                    <a:pt x="3229" y="4370"/>
                  </a:lnTo>
                  <a:close/>
                  <a:moveTo>
                    <a:pt x="3174" y="1642"/>
                  </a:moveTo>
                  <a:lnTo>
                    <a:pt x="3174" y="1642"/>
                  </a:lnTo>
                  <a:lnTo>
                    <a:pt x="2726" y="1642"/>
                  </a:lnTo>
                  <a:cubicBezTo>
                    <a:pt x="2624" y="1642"/>
                    <a:pt x="2541" y="1725"/>
                    <a:pt x="2541" y="1828"/>
                  </a:cubicBezTo>
                  <a:lnTo>
                    <a:pt x="2541" y="4370"/>
                  </a:lnTo>
                  <a:cubicBezTo>
                    <a:pt x="2541" y="4472"/>
                    <a:pt x="2624" y="4555"/>
                    <a:pt x="2726" y="4555"/>
                  </a:cubicBezTo>
                  <a:lnTo>
                    <a:pt x="3174" y="4555"/>
                  </a:lnTo>
                  <a:cubicBezTo>
                    <a:pt x="3276" y="4555"/>
                    <a:pt x="3359" y="4472"/>
                    <a:pt x="3359" y="4370"/>
                  </a:cubicBezTo>
                  <a:lnTo>
                    <a:pt x="3359" y="1828"/>
                  </a:lnTo>
                  <a:cubicBezTo>
                    <a:pt x="3359" y="1725"/>
                    <a:pt x="3276" y="1642"/>
                    <a:pt x="3174" y="1642"/>
                  </a:cubicBezTo>
                  <a:lnTo>
                    <a:pt x="3174" y="1642"/>
                  </a:lnTo>
                  <a:close/>
                  <a:moveTo>
                    <a:pt x="2146" y="4370"/>
                  </a:moveTo>
                  <a:lnTo>
                    <a:pt x="2146" y="4370"/>
                  </a:lnTo>
                  <a:cubicBezTo>
                    <a:pt x="2146" y="4400"/>
                    <a:pt x="2122" y="4425"/>
                    <a:pt x="2091" y="4425"/>
                  </a:cubicBezTo>
                  <a:lnTo>
                    <a:pt x="1643" y="4425"/>
                  </a:lnTo>
                  <a:cubicBezTo>
                    <a:pt x="1612" y="4425"/>
                    <a:pt x="1587" y="4400"/>
                    <a:pt x="1587" y="4370"/>
                  </a:cubicBezTo>
                  <a:lnTo>
                    <a:pt x="1587" y="1828"/>
                  </a:lnTo>
                  <a:cubicBezTo>
                    <a:pt x="1587" y="1797"/>
                    <a:pt x="1612" y="1772"/>
                    <a:pt x="1643" y="1772"/>
                  </a:cubicBezTo>
                  <a:lnTo>
                    <a:pt x="2091" y="1772"/>
                  </a:lnTo>
                  <a:cubicBezTo>
                    <a:pt x="2122" y="1772"/>
                    <a:pt x="2146" y="1797"/>
                    <a:pt x="2146" y="1828"/>
                  </a:cubicBezTo>
                  <a:lnTo>
                    <a:pt x="2146" y="4370"/>
                  </a:lnTo>
                  <a:lnTo>
                    <a:pt x="2146" y="4370"/>
                  </a:lnTo>
                  <a:close/>
                  <a:moveTo>
                    <a:pt x="2091" y="1642"/>
                  </a:moveTo>
                  <a:lnTo>
                    <a:pt x="2091" y="1642"/>
                  </a:lnTo>
                  <a:lnTo>
                    <a:pt x="1643" y="1642"/>
                  </a:lnTo>
                  <a:cubicBezTo>
                    <a:pt x="1541" y="1642"/>
                    <a:pt x="1458" y="1725"/>
                    <a:pt x="1458" y="1828"/>
                  </a:cubicBezTo>
                  <a:lnTo>
                    <a:pt x="1458" y="4370"/>
                  </a:lnTo>
                  <a:cubicBezTo>
                    <a:pt x="1458" y="4472"/>
                    <a:pt x="1541" y="4555"/>
                    <a:pt x="1643" y="4555"/>
                  </a:cubicBezTo>
                  <a:lnTo>
                    <a:pt x="2091" y="4555"/>
                  </a:lnTo>
                  <a:cubicBezTo>
                    <a:pt x="2193" y="4555"/>
                    <a:pt x="2276" y="4472"/>
                    <a:pt x="2276" y="4370"/>
                  </a:cubicBezTo>
                  <a:lnTo>
                    <a:pt x="2276" y="1828"/>
                  </a:lnTo>
                  <a:cubicBezTo>
                    <a:pt x="2276" y="1725"/>
                    <a:pt x="2193" y="1642"/>
                    <a:pt x="2091" y="1642"/>
                  </a:cubicBezTo>
                  <a:lnTo>
                    <a:pt x="2091" y="1642"/>
                  </a:lnTo>
                  <a:close/>
                  <a:moveTo>
                    <a:pt x="1063" y="4370"/>
                  </a:moveTo>
                  <a:lnTo>
                    <a:pt x="1063" y="4370"/>
                  </a:lnTo>
                  <a:cubicBezTo>
                    <a:pt x="1063" y="4400"/>
                    <a:pt x="1039" y="4425"/>
                    <a:pt x="1008" y="4425"/>
                  </a:cubicBezTo>
                  <a:lnTo>
                    <a:pt x="560" y="4425"/>
                  </a:lnTo>
                  <a:cubicBezTo>
                    <a:pt x="529" y="4425"/>
                    <a:pt x="504" y="4400"/>
                    <a:pt x="504" y="4370"/>
                  </a:cubicBezTo>
                  <a:lnTo>
                    <a:pt x="504" y="1828"/>
                  </a:lnTo>
                  <a:cubicBezTo>
                    <a:pt x="504" y="1797"/>
                    <a:pt x="529" y="1772"/>
                    <a:pt x="560" y="1772"/>
                  </a:cubicBezTo>
                  <a:lnTo>
                    <a:pt x="1008" y="1772"/>
                  </a:lnTo>
                  <a:cubicBezTo>
                    <a:pt x="1039" y="1772"/>
                    <a:pt x="1063" y="1797"/>
                    <a:pt x="1063" y="1828"/>
                  </a:cubicBezTo>
                  <a:lnTo>
                    <a:pt x="1063" y="4370"/>
                  </a:lnTo>
                  <a:lnTo>
                    <a:pt x="1063" y="4370"/>
                  </a:lnTo>
                  <a:close/>
                  <a:moveTo>
                    <a:pt x="1008" y="1642"/>
                  </a:moveTo>
                  <a:lnTo>
                    <a:pt x="1008" y="1642"/>
                  </a:lnTo>
                  <a:lnTo>
                    <a:pt x="560" y="1642"/>
                  </a:lnTo>
                  <a:cubicBezTo>
                    <a:pt x="458" y="1642"/>
                    <a:pt x="375" y="1725"/>
                    <a:pt x="375" y="1828"/>
                  </a:cubicBezTo>
                  <a:lnTo>
                    <a:pt x="375" y="4370"/>
                  </a:lnTo>
                  <a:cubicBezTo>
                    <a:pt x="375" y="4472"/>
                    <a:pt x="458" y="4555"/>
                    <a:pt x="560" y="4555"/>
                  </a:cubicBezTo>
                  <a:lnTo>
                    <a:pt x="1008" y="4555"/>
                  </a:lnTo>
                  <a:cubicBezTo>
                    <a:pt x="1110" y="4555"/>
                    <a:pt x="1193" y="4472"/>
                    <a:pt x="1193" y="4370"/>
                  </a:cubicBezTo>
                  <a:lnTo>
                    <a:pt x="1193" y="1828"/>
                  </a:lnTo>
                  <a:cubicBezTo>
                    <a:pt x="1193" y="1725"/>
                    <a:pt x="1110" y="1642"/>
                    <a:pt x="1008" y="1642"/>
                  </a:cubicBezTo>
                  <a:lnTo>
                    <a:pt x="1008" y="1642"/>
                  </a:lnTo>
                  <a:close/>
                  <a:moveTo>
                    <a:pt x="3566" y="916"/>
                  </a:moveTo>
                  <a:lnTo>
                    <a:pt x="3566" y="916"/>
                  </a:lnTo>
                  <a:cubicBezTo>
                    <a:pt x="3566" y="1016"/>
                    <a:pt x="3486" y="1096"/>
                    <a:pt x="3386" y="1096"/>
                  </a:cubicBezTo>
                  <a:lnTo>
                    <a:pt x="309" y="1096"/>
                  </a:lnTo>
                  <a:cubicBezTo>
                    <a:pt x="210" y="1096"/>
                    <a:pt x="129" y="1016"/>
                    <a:pt x="129" y="916"/>
                  </a:cubicBezTo>
                  <a:lnTo>
                    <a:pt x="129" y="597"/>
                  </a:lnTo>
                  <a:cubicBezTo>
                    <a:pt x="129" y="498"/>
                    <a:pt x="210" y="417"/>
                    <a:pt x="309" y="417"/>
                  </a:cubicBezTo>
                  <a:lnTo>
                    <a:pt x="3386" y="417"/>
                  </a:lnTo>
                  <a:cubicBezTo>
                    <a:pt x="3486" y="417"/>
                    <a:pt x="3566" y="498"/>
                    <a:pt x="3566" y="597"/>
                  </a:cubicBezTo>
                  <a:lnTo>
                    <a:pt x="3566" y="916"/>
                  </a:lnTo>
                  <a:lnTo>
                    <a:pt x="3566" y="916"/>
                  </a:lnTo>
                  <a:close/>
                  <a:moveTo>
                    <a:pt x="1428" y="186"/>
                  </a:moveTo>
                  <a:lnTo>
                    <a:pt x="1428" y="186"/>
                  </a:lnTo>
                  <a:cubicBezTo>
                    <a:pt x="1428" y="154"/>
                    <a:pt x="1454" y="128"/>
                    <a:pt x="1485" y="128"/>
                  </a:cubicBezTo>
                  <a:lnTo>
                    <a:pt x="2239" y="128"/>
                  </a:lnTo>
                  <a:cubicBezTo>
                    <a:pt x="2271" y="128"/>
                    <a:pt x="2296" y="154"/>
                    <a:pt x="2296" y="186"/>
                  </a:cubicBezTo>
                  <a:lnTo>
                    <a:pt x="2296" y="287"/>
                  </a:lnTo>
                  <a:lnTo>
                    <a:pt x="1428" y="287"/>
                  </a:lnTo>
                  <a:lnTo>
                    <a:pt x="1428" y="186"/>
                  </a:lnTo>
                  <a:lnTo>
                    <a:pt x="1428" y="186"/>
                  </a:lnTo>
                  <a:close/>
                  <a:moveTo>
                    <a:pt x="3386" y="287"/>
                  </a:moveTo>
                  <a:lnTo>
                    <a:pt x="3386" y="287"/>
                  </a:lnTo>
                  <a:lnTo>
                    <a:pt x="2426" y="287"/>
                  </a:lnTo>
                  <a:lnTo>
                    <a:pt x="2426" y="186"/>
                  </a:lnTo>
                  <a:cubicBezTo>
                    <a:pt x="2426" y="83"/>
                    <a:pt x="2342" y="0"/>
                    <a:pt x="2239" y="0"/>
                  </a:cubicBezTo>
                  <a:lnTo>
                    <a:pt x="1485" y="0"/>
                  </a:lnTo>
                  <a:cubicBezTo>
                    <a:pt x="1382" y="0"/>
                    <a:pt x="1298" y="83"/>
                    <a:pt x="1298" y="186"/>
                  </a:cubicBezTo>
                  <a:lnTo>
                    <a:pt x="1298" y="287"/>
                  </a:lnTo>
                  <a:lnTo>
                    <a:pt x="309" y="287"/>
                  </a:lnTo>
                  <a:cubicBezTo>
                    <a:pt x="138" y="287"/>
                    <a:pt x="0" y="426"/>
                    <a:pt x="0" y="597"/>
                  </a:cubicBezTo>
                  <a:lnTo>
                    <a:pt x="0" y="916"/>
                  </a:lnTo>
                  <a:cubicBezTo>
                    <a:pt x="0" y="1087"/>
                    <a:pt x="138" y="1226"/>
                    <a:pt x="309" y="1226"/>
                  </a:cubicBezTo>
                  <a:lnTo>
                    <a:pt x="3386" y="1226"/>
                  </a:lnTo>
                  <a:cubicBezTo>
                    <a:pt x="3557" y="1226"/>
                    <a:pt x="3696" y="1087"/>
                    <a:pt x="3696" y="916"/>
                  </a:cubicBezTo>
                  <a:lnTo>
                    <a:pt x="3696" y="597"/>
                  </a:lnTo>
                  <a:cubicBezTo>
                    <a:pt x="3696" y="426"/>
                    <a:pt x="3557" y="287"/>
                    <a:pt x="3386" y="287"/>
                  </a:cubicBezTo>
                  <a:lnTo>
                    <a:pt x="3386" y="287"/>
                  </a:lnTo>
                  <a:close/>
                  <a:moveTo>
                    <a:pt x="3566" y="4493"/>
                  </a:moveTo>
                  <a:lnTo>
                    <a:pt x="3566" y="4493"/>
                  </a:lnTo>
                  <a:cubicBezTo>
                    <a:pt x="3566" y="4590"/>
                    <a:pt x="3487" y="4669"/>
                    <a:pt x="3391" y="4669"/>
                  </a:cubicBezTo>
                  <a:lnTo>
                    <a:pt x="305" y="4669"/>
                  </a:lnTo>
                  <a:cubicBezTo>
                    <a:pt x="208" y="4669"/>
                    <a:pt x="129" y="4590"/>
                    <a:pt x="129" y="4493"/>
                  </a:cubicBezTo>
                  <a:lnTo>
                    <a:pt x="129" y="1659"/>
                  </a:lnTo>
                  <a:cubicBezTo>
                    <a:pt x="129" y="1562"/>
                    <a:pt x="208" y="1483"/>
                    <a:pt x="305" y="1483"/>
                  </a:cubicBezTo>
                  <a:lnTo>
                    <a:pt x="3391" y="1483"/>
                  </a:lnTo>
                  <a:cubicBezTo>
                    <a:pt x="3487" y="1483"/>
                    <a:pt x="3566" y="1562"/>
                    <a:pt x="3566" y="1659"/>
                  </a:cubicBezTo>
                  <a:lnTo>
                    <a:pt x="3566" y="4493"/>
                  </a:lnTo>
                  <a:lnTo>
                    <a:pt x="3566" y="4493"/>
                  </a:lnTo>
                  <a:close/>
                  <a:moveTo>
                    <a:pt x="3391" y="1353"/>
                  </a:moveTo>
                  <a:lnTo>
                    <a:pt x="3391" y="1353"/>
                  </a:lnTo>
                  <a:lnTo>
                    <a:pt x="305" y="1353"/>
                  </a:lnTo>
                  <a:cubicBezTo>
                    <a:pt x="136" y="1353"/>
                    <a:pt x="0" y="1490"/>
                    <a:pt x="0" y="1659"/>
                  </a:cubicBezTo>
                  <a:lnTo>
                    <a:pt x="0" y="4493"/>
                  </a:lnTo>
                  <a:cubicBezTo>
                    <a:pt x="0" y="4662"/>
                    <a:pt x="136" y="4799"/>
                    <a:pt x="305" y="4799"/>
                  </a:cubicBezTo>
                  <a:lnTo>
                    <a:pt x="3391" y="4799"/>
                  </a:lnTo>
                  <a:cubicBezTo>
                    <a:pt x="3559" y="4799"/>
                    <a:pt x="3696" y="4662"/>
                    <a:pt x="3696" y="4493"/>
                  </a:cubicBezTo>
                  <a:lnTo>
                    <a:pt x="3696" y="1659"/>
                  </a:lnTo>
                  <a:cubicBezTo>
                    <a:pt x="3696" y="1490"/>
                    <a:pt x="3559" y="1353"/>
                    <a:pt x="3391" y="1353"/>
                  </a:cubicBez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109339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34519">
        <p159:morph option="byObject"/>
      </p:transition>
    </mc:Choice>
    <mc:Fallback xmlns="">
      <p:transition spd="slow" advTm="34519">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5F7C9D-2A1E-AE89-E85D-9A630AE6063A}"/>
              </a:ext>
            </a:extLst>
          </p:cNvPr>
          <p:cNvSpPr>
            <a:spLocks noGrp="1"/>
          </p:cNvSpPr>
          <p:nvPr>
            <p:ph type="title"/>
          </p:nvPr>
        </p:nvSpPr>
        <p:spPr/>
        <p:txBody>
          <a:bodyPr/>
          <a:lstStyle/>
          <a:p>
            <a:r>
              <a:rPr lang="en-US" dirty="0"/>
              <a:t>Responsible Innovation Across the Data Supply Chain</a:t>
            </a:r>
          </a:p>
        </p:txBody>
      </p:sp>
      <p:grpSp>
        <p:nvGrpSpPr>
          <p:cNvPr id="57" name="Group 56">
            <a:extLst>
              <a:ext uri="{FF2B5EF4-FFF2-40B4-BE49-F238E27FC236}">
                <a16:creationId xmlns:a16="http://schemas.microsoft.com/office/drawing/2014/main" id="{1AB604DB-74CF-C6A8-7588-7067C4C2D300}"/>
              </a:ext>
            </a:extLst>
          </p:cNvPr>
          <p:cNvGrpSpPr/>
          <p:nvPr/>
        </p:nvGrpSpPr>
        <p:grpSpPr>
          <a:xfrm>
            <a:off x="2935254" y="847365"/>
            <a:ext cx="2031968" cy="1430535"/>
            <a:chOff x="2882091" y="385716"/>
            <a:chExt cx="2031968" cy="1430535"/>
          </a:xfrm>
        </p:grpSpPr>
        <p:sp>
          <p:nvSpPr>
            <p:cNvPr id="58" name="TextBox 57">
              <a:extLst>
                <a:ext uri="{FF2B5EF4-FFF2-40B4-BE49-F238E27FC236}">
                  <a16:creationId xmlns:a16="http://schemas.microsoft.com/office/drawing/2014/main" id="{4C20EB05-5BDB-3697-FB43-3EAFA8161AF4}"/>
                </a:ext>
              </a:extLst>
            </p:cNvPr>
            <p:cNvSpPr txBox="1"/>
            <p:nvPr/>
          </p:nvSpPr>
          <p:spPr>
            <a:xfrm>
              <a:off x="2882091" y="1169920"/>
              <a:ext cx="2031968" cy="646331"/>
            </a:xfrm>
            <a:prstGeom prst="rect">
              <a:avLst/>
            </a:prstGeom>
            <a:noFill/>
          </p:spPr>
          <p:txBody>
            <a:bodyPr wrap="square" rtlCol="0">
              <a:spAutoFit/>
            </a:bodyPr>
            <a:lstStyle/>
            <a:p>
              <a:pPr algn="ctr"/>
              <a:r>
                <a:rPr lang="en-US">
                  <a:latin typeface="+mj-lt"/>
                </a:rPr>
                <a:t>Manage, Prepare, and Model</a:t>
              </a:r>
            </a:p>
          </p:txBody>
        </p:sp>
        <p:sp>
          <p:nvSpPr>
            <p:cNvPr id="59" name="Freeform 9">
              <a:extLst>
                <a:ext uri="{FF2B5EF4-FFF2-40B4-BE49-F238E27FC236}">
                  <a16:creationId xmlns:a16="http://schemas.microsoft.com/office/drawing/2014/main" id="{2C43F14F-E86D-2388-C420-A9F268B652B2}"/>
                </a:ext>
              </a:extLst>
            </p:cNvPr>
            <p:cNvSpPr>
              <a:spLocks noChangeAspect="1" noEditPoints="1"/>
            </p:cNvSpPr>
            <p:nvPr/>
          </p:nvSpPr>
          <p:spPr bwMode="auto">
            <a:xfrm>
              <a:off x="3479996" y="385716"/>
              <a:ext cx="940930" cy="822960"/>
            </a:xfrm>
            <a:custGeom>
              <a:avLst/>
              <a:gdLst>
                <a:gd name="T0" fmla="*/ 3221 w 4800"/>
                <a:gd name="T1" fmla="*/ 2938 h 4192"/>
                <a:gd name="T2" fmla="*/ 1970 w 4800"/>
                <a:gd name="T3" fmla="*/ 3507 h 4192"/>
                <a:gd name="T4" fmla="*/ 2056 w 4800"/>
                <a:gd name="T5" fmla="*/ 3741 h 4192"/>
                <a:gd name="T6" fmla="*/ 2853 w 4800"/>
                <a:gd name="T7" fmla="*/ 1386 h 4192"/>
                <a:gd name="T8" fmla="*/ 3277 w 4800"/>
                <a:gd name="T9" fmla="*/ 891 h 4192"/>
                <a:gd name="T10" fmla="*/ 1735 w 4800"/>
                <a:gd name="T11" fmla="*/ 1152 h 4192"/>
                <a:gd name="T12" fmla="*/ 1785 w 4800"/>
                <a:gd name="T13" fmla="*/ 590 h 4192"/>
                <a:gd name="T14" fmla="*/ 1817 w 4800"/>
                <a:gd name="T15" fmla="*/ 1033 h 4192"/>
                <a:gd name="T16" fmla="*/ 1692 w 4800"/>
                <a:gd name="T17" fmla="*/ 1333 h 4192"/>
                <a:gd name="T18" fmla="*/ 2688 w 4800"/>
                <a:gd name="T19" fmla="*/ 670 h 4192"/>
                <a:gd name="T20" fmla="*/ 2929 w 4800"/>
                <a:gd name="T21" fmla="*/ 458 h 4192"/>
                <a:gd name="T22" fmla="*/ 3741 w 4800"/>
                <a:gd name="T23" fmla="*/ 3166 h 4192"/>
                <a:gd name="T24" fmla="*/ 2435 w 4800"/>
                <a:gd name="T25" fmla="*/ 4132 h 4192"/>
                <a:gd name="T26" fmla="*/ 917 w 4800"/>
                <a:gd name="T27" fmla="*/ 2686 h 4192"/>
                <a:gd name="T28" fmla="*/ 1756 w 4800"/>
                <a:gd name="T29" fmla="*/ 3554 h 4192"/>
                <a:gd name="T30" fmla="*/ 2496 w 4800"/>
                <a:gd name="T31" fmla="*/ 4025 h 4192"/>
                <a:gd name="T32" fmla="*/ 3626 w 4800"/>
                <a:gd name="T33" fmla="*/ 3115 h 4192"/>
                <a:gd name="T34" fmla="*/ 3668 w 4800"/>
                <a:gd name="T35" fmla="*/ 2876 h 4192"/>
                <a:gd name="T36" fmla="*/ 1123 w 4800"/>
                <a:gd name="T37" fmla="*/ 1065 h 4192"/>
                <a:gd name="T38" fmla="*/ 4077 w 4800"/>
                <a:gd name="T39" fmla="*/ 1602 h 4192"/>
                <a:gd name="T40" fmla="*/ 2979 w 4800"/>
                <a:gd name="T41" fmla="*/ 210 h 4192"/>
                <a:gd name="T42" fmla="*/ 1853 w 4800"/>
                <a:gd name="T43" fmla="*/ 175 h 4192"/>
                <a:gd name="T44" fmla="*/ 738 w 4800"/>
                <a:gd name="T45" fmla="*/ 1618 h 4192"/>
                <a:gd name="T46" fmla="*/ 2156 w 4800"/>
                <a:gd name="T47" fmla="*/ 2512 h 4192"/>
                <a:gd name="T48" fmla="*/ 149 w 4800"/>
                <a:gd name="T49" fmla="*/ 2130 h 4192"/>
                <a:gd name="T50" fmla="*/ 201 w 4800"/>
                <a:gd name="T51" fmla="*/ 2078 h 4192"/>
                <a:gd name="T52" fmla="*/ 149 w 4800"/>
                <a:gd name="T53" fmla="*/ 1929 h 4192"/>
                <a:gd name="T54" fmla="*/ 1581 w 4800"/>
                <a:gd name="T55" fmla="*/ 2123 h 4192"/>
                <a:gd name="T56" fmla="*/ 431 w 4800"/>
                <a:gd name="T57" fmla="*/ 2758 h 4192"/>
                <a:gd name="T58" fmla="*/ 1535 w 4800"/>
                <a:gd name="T59" fmla="*/ 2504 h 4192"/>
                <a:gd name="T60" fmla="*/ 282 w 4800"/>
                <a:gd name="T61" fmla="*/ 2809 h 4192"/>
                <a:gd name="T62" fmla="*/ 4289 w 4800"/>
                <a:gd name="T63" fmla="*/ 1278 h 4192"/>
                <a:gd name="T64" fmla="*/ 4289 w 4800"/>
                <a:gd name="T65" fmla="*/ 1286 h 4192"/>
                <a:gd name="T66" fmla="*/ 3262 w 4800"/>
                <a:gd name="T67" fmla="*/ 1739 h 4192"/>
                <a:gd name="T68" fmla="*/ 4490 w 4800"/>
                <a:gd name="T69" fmla="*/ 1278 h 4192"/>
                <a:gd name="T70" fmla="*/ 4368 w 4800"/>
                <a:gd name="T71" fmla="*/ 2837 h 4192"/>
                <a:gd name="T72" fmla="*/ 4368 w 4800"/>
                <a:gd name="T73" fmla="*/ 2837 h 4192"/>
                <a:gd name="T74" fmla="*/ 3145 w 4800"/>
                <a:gd name="T75" fmla="*/ 2476 h 4192"/>
                <a:gd name="T76" fmla="*/ 4309 w 4800"/>
                <a:gd name="T77" fmla="*/ 2979 h 4192"/>
                <a:gd name="T78" fmla="*/ 4658 w 4800"/>
                <a:gd name="T79" fmla="*/ 2211 h 4192"/>
                <a:gd name="T80" fmla="*/ 4709 w 4800"/>
                <a:gd name="T81" fmla="*/ 2159 h 4192"/>
                <a:gd name="T82" fmla="*/ 3105 w 4800"/>
                <a:gd name="T83" fmla="*/ 2273 h 4192"/>
                <a:gd name="T84" fmla="*/ 4658 w 4800"/>
                <a:gd name="T85" fmla="*/ 2010 h 4192"/>
                <a:gd name="T86" fmla="*/ 360 w 4800"/>
                <a:gd name="T87" fmla="*/ 1864 h 4192"/>
                <a:gd name="T88" fmla="*/ 1474 w 4800"/>
                <a:gd name="T89" fmla="*/ 1857 h 4192"/>
                <a:gd name="T90" fmla="*/ 218 w 4800"/>
                <a:gd name="T91" fmla="*/ 1805 h 4192"/>
                <a:gd name="T92" fmla="*/ 2181 w 4800"/>
                <a:gd name="T93" fmla="*/ 1191 h 4192"/>
                <a:gd name="T94" fmla="*/ 2450 w 4800"/>
                <a:gd name="T95" fmla="*/ 1153 h 4192"/>
                <a:gd name="T96" fmla="*/ 2368 w 4800"/>
                <a:gd name="T97" fmla="*/ 1250 h 4192"/>
                <a:gd name="T98" fmla="*/ 2565 w 4800"/>
                <a:gd name="T99" fmla="*/ 1269 h 4192"/>
                <a:gd name="T100" fmla="*/ 1396 w 4800"/>
                <a:gd name="T101" fmla="*/ 3043 h 4192"/>
                <a:gd name="T102" fmla="*/ 1715 w 4800"/>
                <a:gd name="T103" fmla="*/ 2998 h 4192"/>
                <a:gd name="T104" fmla="*/ 1589 w 4800"/>
                <a:gd name="T105" fmla="*/ 3095 h 4192"/>
                <a:gd name="T106" fmla="*/ 1734 w 4800"/>
                <a:gd name="T107" fmla="*/ 2979 h 4192"/>
                <a:gd name="T108" fmla="*/ 2832 w 4800"/>
                <a:gd name="T109" fmla="*/ 1791 h 4192"/>
                <a:gd name="T110" fmla="*/ 2946 w 4800"/>
                <a:gd name="T111" fmla="*/ 1791 h 4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00" h="4192">
                  <a:moveTo>
                    <a:pt x="2924" y="3359"/>
                  </a:moveTo>
                  <a:lnTo>
                    <a:pt x="2924" y="3359"/>
                  </a:lnTo>
                  <a:cubicBezTo>
                    <a:pt x="2929" y="3393"/>
                    <a:pt x="2905" y="3425"/>
                    <a:pt x="2871" y="3430"/>
                  </a:cubicBezTo>
                  <a:cubicBezTo>
                    <a:pt x="2868" y="3430"/>
                    <a:pt x="2865" y="3430"/>
                    <a:pt x="2862" y="3430"/>
                  </a:cubicBezTo>
                  <a:cubicBezTo>
                    <a:pt x="2831" y="3430"/>
                    <a:pt x="2804" y="3407"/>
                    <a:pt x="2800" y="3376"/>
                  </a:cubicBezTo>
                  <a:cubicBezTo>
                    <a:pt x="2775" y="3195"/>
                    <a:pt x="2839" y="3028"/>
                    <a:pt x="2967" y="2941"/>
                  </a:cubicBezTo>
                  <a:cubicBezTo>
                    <a:pt x="3021" y="2905"/>
                    <a:pt x="3084" y="2884"/>
                    <a:pt x="3155" y="2879"/>
                  </a:cubicBezTo>
                  <a:cubicBezTo>
                    <a:pt x="3188" y="2877"/>
                    <a:pt x="3219" y="2903"/>
                    <a:pt x="3221" y="2938"/>
                  </a:cubicBezTo>
                  <a:cubicBezTo>
                    <a:pt x="3223" y="2972"/>
                    <a:pt x="3197" y="3002"/>
                    <a:pt x="3163" y="3004"/>
                  </a:cubicBezTo>
                  <a:cubicBezTo>
                    <a:pt x="3115" y="3007"/>
                    <a:pt x="3073" y="3021"/>
                    <a:pt x="3037" y="3045"/>
                  </a:cubicBezTo>
                  <a:cubicBezTo>
                    <a:pt x="2949" y="3105"/>
                    <a:pt x="2906" y="3225"/>
                    <a:pt x="2924" y="3359"/>
                  </a:cubicBezTo>
                  <a:lnTo>
                    <a:pt x="2924" y="3359"/>
                  </a:lnTo>
                  <a:close/>
                  <a:moveTo>
                    <a:pt x="2090" y="3684"/>
                  </a:moveTo>
                  <a:lnTo>
                    <a:pt x="2090" y="3684"/>
                  </a:lnTo>
                  <a:cubicBezTo>
                    <a:pt x="2112" y="3612"/>
                    <a:pt x="2071" y="3535"/>
                    <a:pt x="1998" y="3512"/>
                  </a:cubicBezTo>
                  <a:cubicBezTo>
                    <a:pt x="1989" y="3510"/>
                    <a:pt x="1979" y="3508"/>
                    <a:pt x="1970" y="3507"/>
                  </a:cubicBezTo>
                  <a:cubicBezTo>
                    <a:pt x="1935" y="3504"/>
                    <a:pt x="1910" y="3474"/>
                    <a:pt x="1913" y="3439"/>
                  </a:cubicBezTo>
                  <a:cubicBezTo>
                    <a:pt x="1916" y="3405"/>
                    <a:pt x="1946" y="3380"/>
                    <a:pt x="1981" y="3382"/>
                  </a:cubicBezTo>
                  <a:cubicBezTo>
                    <a:pt x="1999" y="3384"/>
                    <a:pt x="2017" y="3388"/>
                    <a:pt x="2034" y="3393"/>
                  </a:cubicBezTo>
                  <a:cubicBezTo>
                    <a:pt x="2173" y="3435"/>
                    <a:pt x="2252" y="3582"/>
                    <a:pt x="2210" y="3721"/>
                  </a:cubicBezTo>
                  <a:cubicBezTo>
                    <a:pt x="2197" y="3761"/>
                    <a:pt x="2175" y="3799"/>
                    <a:pt x="2145" y="3829"/>
                  </a:cubicBezTo>
                  <a:cubicBezTo>
                    <a:pt x="2133" y="3841"/>
                    <a:pt x="2117" y="3847"/>
                    <a:pt x="2101" y="3847"/>
                  </a:cubicBezTo>
                  <a:cubicBezTo>
                    <a:pt x="2085" y="3847"/>
                    <a:pt x="2069" y="3841"/>
                    <a:pt x="2057" y="3829"/>
                  </a:cubicBezTo>
                  <a:cubicBezTo>
                    <a:pt x="2032" y="3805"/>
                    <a:pt x="2032" y="3766"/>
                    <a:pt x="2056" y="3741"/>
                  </a:cubicBezTo>
                  <a:cubicBezTo>
                    <a:pt x="2072" y="3725"/>
                    <a:pt x="2083" y="3706"/>
                    <a:pt x="2090" y="3684"/>
                  </a:cubicBezTo>
                  <a:lnTo>
                    <a:pt x="2090" y="3684"/>
                  </a:lnTo>
                  <a:close/>
                  <a:moveTo>
                    <a:pt x="3049" y="1449"/>
                  </a:moveTo>
                  <a:lnTo>
                    <a:pt x="3049" y="1449"/>
                  </a:lnTo>
                  <a:cubicBezTo>
                    <a:pt x="2995" y="1485"/>
                    <a:pt x="2932" y="1506"/>
                    <a:pt x="2861" y="1511"/>
                  </a:cubicBezTo>
                  <a:cubicBezTo>
                    <a:pt x="2860" y="1511"/>
                    <a:pt x="2859" y="1511"/>
                    <a:pt x="2857" y="1511"/>
                  </a:cubicBezTo>
                  <a:cubicBezTo>
                    <a:pt x="2825" y="1511"/>
                    <a:pt x="2797" y="1485"/>
                    <a:pt x="2795" y="1452"/>
                  </a:cubicBezTo>
                  <a:cubicBezTo>
                    <a:pt x="2793" y="1418"/>
                    <a:pt x="2819" y="1388"/>
                    <a:pt x="2853" y="1386"/>
                  </a:cubicBezTo>
                  <a:cubicBezTo>
                    <a:pt x="2901" y="1383"/>
                    <a:pt x="2943" y="1369"/>
                    <a:pt x="2979" y="1345"/>
                  </a:cubicBezTo>
                  <a:cubicBezTo>
                    <a:pt x="3062" y="1289"/>
                    <a:pt x="3105" y="1178"/>
                    <a:pt x="3094" y="1052"/>
                  </a:cubicBezTo>
                  <a:cubicBezTo>
                    <a:pt x="3061" y="1042"/>
                    <a:pt x="3030" y="1026"/>
                    <a:pt x="3002" y="1003"/>
                  </a:cubicBezTo>
                  <a:cubicBezTo>
                    <a:pt x="2988" y="991"/>
                    <a:pt x="2976" y="978"/>
                    <a:pt x="2964" y="964"/>
                  </a:cubicBezTo>
                  <a:cubicBezTo>
                    <a:pt x="2943" y="936"/>
                    <a:pt x="2948" y="897"/>
                    <a:pt x="2975" y="876"/>
                  </a:cubicBezTo>
                  <a:cubicBezTo>
                    <a:pt x="3002" y="855"/>
                    <a:pt x="3042" y="859"/>
                    <a:pt x="3063" y="887"/>
                  </a:cubicBezTo>
                  <a:cubicBezTo>
                    <a:pt x="3069" y="894"/>
                    <a:pt x="3076" y="901"/>
                    <a:pt x="3083" y="908"/>
                  </a:cubicBezTo>
                  <a:cubicBezTo>
                    <a:pt x="3141" y="956"/>
                    <a:pt x="3228" y="949"/>
                    <a:pt x="3277" y="891"/>
                  </a:cubicBezTo>
                  <a:cubicBezTo>
                    <a:pt x="3292" y="874"/>
                    <a:pt x="3302" y="854"/>
                    <a:pt x="3307" y="832"/>
                  </a:cubicBezTo>
                  <a:cubicBezTo>
                    <a:pt x="3314" y="799"/>
                    <a:pt x="3347" y="777"/>
                    <a:pt x="3381" y="785"/>
                  </a:cubicBezTo>
                  <a:cubicBezTo>
                    <a:pt x="3415" y="792"/>
                    <a:pt x="3436" y="826"/>
                    <a:pt x="3429" y="859"/>
                  </a:cubicBezTo>
                  <a:cubicBezTo>
                    <a:pt x="3419" y="901"/>
                    <a:pt x="3400" y="939"/>
                    <a:pt x="3373" y="972"/>
                  </a:cubicBezTo>
                  <a:cubicBezTo>
                    <a:pt x="3332" y="1020"/>
                    <a:pt x="3277" y="1049"/>
                    <a:pt x="3220" y="1060"/>
                  </a:cubicBezTo>
                  <a:cubicBezTo>
                    <a:pt x="3229" y="1223"/>
                    <a:pt x="3166" y="1369"/>
                    <a:pt x="3049" y="1449"/>
                  </a:cubicBezTo>
                  <a:lnTo>
                    <a:pt x="3049" y="1449"/>
                  </a:lnTo>
                  <a:close/>
                  <a:moveTo>
                    <a:pt x="1735" y="1152"/>
                  </a:moveTo>
                  <a:lnTo>
                    <a:pt x="1735" y="1152"/>
                  </a:lnTo>
                  <a:cubicBezTo>
                    <a:pt x="1718" y="1126"/>
                    <a:pt x="1703" y="1096"/>
                    <a:pt x="1695" y="1062"/>
                  </a:cubicBezTo>
                  <a:cubicBezTo>
                    <a:pt x="1673" y="969"/>
                    <a:pt x="1694" y="859"/>
                    <a:pt x="1751" y="766"/>
                  </a:cubicBezTo>
                  <a:cubicBezTo>
                    <a:pt x="1706" y="728"/>
                    <a:pt x="1673" y="675"/>
                    <a:pt x="1662" y="613"/>
                  </a:cubicBezTo>
                  <a:cubicBezTo>
                    <a:pt x="1654" y="571"/>
                    <a:pt x="1657" y="527"/>
                    <a:pt x="1669" y="487"/>
                  </a:cubicBezTo>
                  <a:cubicBezTo>
                    <a:pt x="1679" y="454"/>
                    <a:pt x="1714" y="436"/>
                    <a:pt x="1747" y="446"/>
                  </a:cubicBezTo>
                  <a:cubicBezTo>
                    <a:pt x="1780" y="456"/>
                    <a:pt x="1799" y="491"/>
                    <a:pt x="1789" y="524"/>
                  </a:cubicBezTo>
                  <a:cubicBezTo>
                    <a:pt x="1782" y="546"/>
                    <a:pt x="1781" y="568"/>
                    <a:pt x="1785" y="590"/>
                  </a:cubicBezTo>
                  <a:cubicBezTo>
                    <a:pt x="1798" y="665"/>
                    <a:pt x="1870" y="715"/>
                    <a:pt x="1945" y="701"/>
                  </a:cubicBezTo>
                  <a:cubicBezTo>
                    <a:pt x="1955" y="699"/>
                    <a:pt x="1964" y="696"/>
                    <a:pt x="1973" y="693"/>
                  </a:cubicBezTo>
                  <a:cubicBezTo>
                    <a:pt x="2005" y="680"/>
                    <a:pt x="2041" y="695"/>
                    <a:pt x="2054" y="727"/>
                  </a:cubicBezTo>
                  <a:cubicBezTo>
                    <a:pt x="2067" y="759"/>
                    <a:pt x="2052" y="796"/>
                    <a:pt x="2020" y="809"/>
                  </a:cubicBezTo>
                  <a:cubicBezTo>
                    <a:pt x="2003" y="815"/>
                    <a:pt x="1986" y="821"/>
                    <a:pt x="1968" y="824"/>
                  </a:cubicBezTo>
                  <a:cubicBezTo>
                    <a:pt x="1952" y="827"/>
                    <a:pt x="1936" y="828"/>
                    <a:pt x="1920" y="828"/>
                  </a:cubicBezTo>
                  <a:cubicBezTo>
                    <a:pt x="1901" y="828"/>
                    <a:pt x="1882" y="825"/>
                    <a:pt x="1864" y="821"/>
                  </a:cubicBezTo>
                  <a:cubicBezTo>
                    <a:pt x="1820" y="888"/>
                    <a:pt x="1802" y="969"/>
                    <a:pt x="1817" y="1033"/>
                  </a:cubicBezTo>
                  <a:cubicBezTo>
                    <a:pt x="1827" y="1079"/>
                    <a:pt x="1860" y="1118"/>
                    <a:pt x="1885" y="1134"/>
                  </a:cubicBezTo>
                  <a:cubicBezTo>
                    <a:pt x="1894" y="1140"/>
                    <a:pt x="1900" y="1148"/>
                    <a:pt x="1905" y="1157"/>
                  </a:cubicBezTo>
                  <a:cubicBezTo>
                    <a:pt x="1918" y="1162"/>
                    <a:pt x="1931" y="1168"/>
                    <a:pt x="1944" y="1175"/>
                  </a:cubicBezTo>
                  <a:cubicBezTo>
                    <a:pt x="1980" y="1196"/>
                    <a:pt x="2012" y="1226"/>
                    <a:pt x="2034" y="1262"/>
                  </a:cubicBezTo>
                  <a:cubicBezTo>
                    <a:pt x="2053" y="1291"/>
                    <a:pt x="2044" y="1330"/>
                    <a:pt x="2015" y="1348"/>
                  </a:cubicBezTo>
                  <a:cubicBezTo>
                    <a:pt x="1985" y="1367"/>
                    <a:pt x="1947" y="1358"/>
                    <a:pt x="1928" y="1329"/>
                  </a:cubicBezTo>
                  <a:cubicBezTo>
                    <a:pt x="1917" y="1310"/>
                    <a:pt x="1901" y="1294"/>
                    <a:pt x="1881" y="1283"/>
                  </a:cubicBezTo>
                  <a:cubicBezTo>
                    <a:pt x="1815" y="1245"/>
                    <a:pt x="1731" y="1267"/>
                    <a:pt x="1692" y="1333"/>
                  </a:cubicBezTo>
                  <a:cubicBezTo>
                    <a:pt x="1688" y="1342"/>
                    <a:pt x="1684" y="1350"/>
                    <a:pt x="1681" y="1359"/>
                  </a:cubicBezTo>
                  <a:cubicBezTo>
                    <a:pt x="1672" y="1386"/>
                    <a:pt x="1648" y="1402"/>
                    <a:pt x="1621" y="1402"/>
                  </a:cubicBezTo>
                  <a:cubicBezTo>
                    <a:pt x="1615" y="1402"/>
                    <a:pt x="1608" y="1401"/>
                    <a:pt x="1602" y="1399"/>
                  </a:cubicBezTo>
                  <a:cubicBezTo>
                    <a:pt x="1569" y="1389"/>
                    <a:pt x="1551" y="1353"/>
                    <a:pt x="1562" y="1320"/>
                  </a:cubicBezTo>
                  <a:cubicBezTo>
                    <a:pt x="1568" y="1303"/>
                    <a:pt x="1575" y="1287"/>
                    <a:pt x="1584" y="1271"/>
                  </a:cubicBezTo>
                  <a:cubicBezTo>
                    <a:pt x="1619" y="1211"/>
                    <a:pt x="1674" y="1171"/>
                    <a:pt x="1735" y="1152"/>
                  </a:cubicBezTo>
                  <a:lnTo>
                    <a:pt x="1735" y="1152"/>
                  </a:lnTo>
                  <a:close/>
                  <a:moveTo>
                    <a:pt x="2688" y="670"/>
                  </a:moveTo>
                  <a:lnTo>
                    <a:pt x="2688" y="670"/>
                  </a:lnTo>
                  <a:cubicBezTo>
                    <a:pt x="2684" y="692"/>
                    <a:pt x="2684" y="715"/>
                    <a:pt x="2691" y="736"/>
                  </a:cubicBezTo>
                  <a:cubicBezTo>
                    <a:pt x="2700" y="769"/>
                    <a:pt x="2681" y="804"/>
                    <a:pt x="2647" y="813"/>
                  </a:cubicBezTo>
                  <a:cubicBezTo>
                    <a:pt x="2642" y="815"/>
                    <a:pt x="2636" y="816"/>
                    <a:pt x="2630" y="816"/>
                  </a:cubicBezTo>
                  <a:cubicBezTo>
                    <a:pt x="2603" y="816"/>
                    <a:pt x="2578" y="798"/>
                    <a:pt x="2570" y="770"/>
                  </a:cubicBezTo>
                  <a:cubicBezTo>
                    <a:pt x="2559" y="730"/>
                    <a:pt x="2557" y="686"/>
                    <a:pt x="2566" y="645"/>
                  </a:cubicBezTo>
                  <a:cubicBezTo>
                    <a:pt x="2596" y="503"/>
                    <a:pt x="2735" y="412"/>
                    <a:pt x="2877" y="441"/>
                  </a:cubicBezTo>
                  <a:cubicBezTo>
                    <a:pt x="2895" y="445"/>
                    <a:pt x="2912" y="450"/>
                    <a:pt x="2929" y="458"/>
                  </a:cubicBezTo>
                  <a:cubicBezTo>
                    <a:pt x="2961" y="472"/>
                    <a:pt x="2975" y="509"/>
                    <a:pt x="2961" y="540"/>
                  </a:cubicBezTo>
                  <a:cubicBezTo>
                    <a:pt x="2947" y="572"/>
                    <a:pt x="2910" y="586"/>
                    <a:pt x="2879" y="572"/>
                  </a:cubicBezTo>
                  <a:cubicBezTo>
                    <a:pt x="2870" y="568"/>
                    <a:pt x="2861" y="565"/>
                    <a:pt x="2851" y="564"/>
                  </a:cubicBezTo>
                  <a:cubicBezTo>
                    <a:pt x="2777" y="548"/>
                    <a:pt x="2704" y="596"/>
                    <a:pt x="2688" y="670"/>
                  </a:cubicBezTo>
                  <a:lnTo>
                    <a:pt x="2688" y="670"/>
                  </a:lnTo>
                  <a:close/>
                  <a:moveTo>
                    <a:pt x="3867" y="2836"/>
                  </a:moveTo>
                  <a:lnTo>
                    <a:pt x="3867" y="2836"/>
                  </a:lnTo>
                  <a:cubicBezTo>
                    <a:pt x="3842" y="2954"/>
                    <a:pt x="3799" y="3065"/>
                    <a:pt x="3741" y="3166"/>
                  </a:cubicBezTo>
                  <a:cubicBezTo>
                    <a:pt x="3740" y="3171"/>
                    <a:pt x="3738" y="3175"/>
                    <a:pt x="3737" y="3180"/>
                  </a:cubicBezTo>
                  <a:cubicBezTo>
                    <a:pt x="3733" y="3188"/>
                    <a:pt x="3727" y="3194"/>
                    <a:pt x="3721" y="3200"/>
                  </a:cubicBezTo>
                  <a:cubicBezTo>
                    <a:pt x="3606" y="3387"/>
                    <a:pt x="3437" y="3539"/>
                    <a:pt x="3233" y="3634"/>
                  </a:cubicBezTo>
                  <a:cubicBezTo>
                    <a:pt x="3229" y="3747"/>
                    <a:pt x="3192" y="3856"/>
                    <a:pt x="3124" y="3949"/>
                  </a:cubicBezTo>
                  <a:cubicBezTo>
                    <a:pt x="3034" y="4072"/>
                    <a:pt x="2902" y="4153"/>
                    <a:pt x="2752" y="4176"/>
                  </a:cubicBezTo>
                  <a:cubicBezTo>
                    <a:pt x="2723" y="4181"/>
                    <a:pt x="2693" y="4183"/>
                    <a:pt x="2664" y="4183"/>
                  </a:cubicBezTo>
                  <a:cubicBezTo>
                    <a:pt x="2590" y="4183"/>
                    <a:pt x="2516" y="4168"/>
                    <a:pt x="2447" y="4140"/>
                  </a:cubicBezTo>
                  <a:cubicBezTo>
                    <a:pt x="2442" y="4138"/>
                    <a:pt x="2439" y="4135"/>
                    <a:pt x="2435" y="4132"/>
                  </a:cubicBezTo>
                  <a:cubicBezTo>
                    <a:pt x="2429" y="4139"/>
                    <a:pt x="2422" y="4145"/>
                    <a:pt x="2412" y="4148"/>
                  </a:cubicBezTo>
                  <a:cubicBezTo>
                    <a:pt x="2343" y="4177"/>
                    <a:pt x="2270" y="4192"/>
                    <a:pt x="2195" y="4192"/>
                  </a:cubicBezTo>
                  <a:cubicBezTo>
                    <a:pt x="2166" y="4192"/>
                    <a:pt x="2137" y="4189"/>
                    <a:pt x="2108" y="4185"/>
                  </a:cubicBezTo>
                  <a:cubicBezTo>
                    <a:pt x="1957" y="4161"/>
                    <a:pt x="1825" y="4081"/>
                    <a:pt x="1735" y="3958"/>
                  </a:cubicBezTo>
                  <a:cubicBezTo>
                    <a:pt x="1669" y="3867"/>
                    <a:pt x="1631" y="3760"/>
                    <a:pt x="1626" y="3649"/>
                  </a:cubicBezTo>
                  <a:cubicBezTo>
                    <a:pt x="1626" y="3649"/>
                    <a:pt x="1625" y="3649"/>
                    <a:pt x="1625" y="3649"/>
                  </a:cubicBezTo>
                  <a:lnTo>
                    <a:pt x="1399" y="3525"/>
                  </a:lnTo>
                  <a:cubicBezTo>
                    <a:pt x="1090" y="3364"/>
                    <a:pt x="901" y="3035"/>
                    <a:pt x="917" y="2686"/>
                  </a:cubicBezTo>
                  <a:cubicBezTo>
                    <a:pt x="918" y="2651"/>
                    <a:pt x="947" y="2625"/>
                    <a:pt x="982" y="2626"/>
                  </a:cubicBezTo>
                  <a:cubicBezTo>
                    <a:pt x="1016" y="2628"/>
                    <a:pt x="1043" y="2657"/>
                    <a:pt x="1042" y="2692"/>
                  </a:cubicBezTo>
                  <a:cubicBezTo>
                    <a:pt x="1028" y="2992"/>
                    <a:pt x="1191" y="3276"/>
                    <a:pt x="1458" y="3415"/>
                  </a:cubicBezTo>
                  <a:lnTo>
                    <a:pt x="1637" y="3513"/>
                  </a:lnTo>
                  <a:cubicBezTo>
                    <a:pt x="1650" y="3445"/>
                    <a:pt x="1675" y="3381"/>
                    <a:pt x="1711" y="3322"/>
                  </a:cubicBezTo>
                  <a:cubicBezTo>
                    <a:pt x="1729" y="3293"/>
                    <a:pt x="1768" y="3284"/>
                    <a:pt x="1797" y="3302"/>
                  </a:cubicBezTo>
                  <a:cubicBezTo>
                    <a:pt x="1826" y="3320"/>
                    <a:pt x="1835" y="3359"/>
                    <a:pt x="1817" y="3388"/>
                  </a:cubicBezTo>
                  <a:cubicBezTo>
                    <a:pt x="1786" y="3439"/>
                    <a:pt x="1765" y="3494"/>
                    <a:pt x="1756" y="3554"/>
                  </a:cubicBezTo>
                  <a:cubicBezTo>
                    <a:pt x="1738" y="3671"/>
                    <a:pt x="1766" y="3788"/>
                    <a:pt x="1836" y="3884"/>
                  </a:cubicBezTo>
                  <a:cubicBezTo>
                    <a:pt x="1906" y="3980"/>
                    <a:pt x="2010" y="4043"/>
                    <a:pt x="2127" y="4061"/>
                  </a:cubicBezTo>
                  <a:cubicBezTo>
                    <a:pt x="2208" y="4074"/>
                    <a:pt x="2290" y="4064"/>
                    <a:pt x="2365" y="4033"/>
                  </a:cubicBezTo>
                  <a:cubicBezTo>
                    <a:pt x="2367" y="4032"/>
                    <a:pt x="2369" y="4032"/>
                    <a:pt x="2371" y="4032"/>
                  </a:cubicBezTo>
                  <a:lnTo>
                    <a:pt x="2371" y="3014"/>
                  </a:lnTo>
                  <a:cubicBezTo>
                    <a:pt x="2371" y="2980"/>
                    <a:pt x="2399" y="2952"/>
                    <a:pt x="2434" y="2952"/>
                  </a:cubicBezTo>
                  <a:cubicBezTo>
                    <a:pt x="2468" y="2952"/>
                    <a:pt x="2496" y="2980"/>
                    <a:pt x="2496" y="3014"/>
                  </a:cubicBezTo>
                  <a:lnTo>
                    <a:pt x="2496" y="4025"/>
                  </a:lnTo>
                  <a:cubicBezTo>
                    <a:pt x="2571" y="4055"/>
                    <a:pt x="2652" y="4065"/>
                    <a:pt x="2733" y="4053"/>
                  </a:cubicBezTo>
                  <a:cubicBezTo>
                    <a:pt x="2850" y="4034"/>
                    <a:pt x="2953" y="3971"/>
                    <a:pt x="3023" y="3876"/>
                  </a:cubicBezTo>
                  <a:cubicBezTo>
                    <a:pt x="3093" y="3780"/>
                    <a:pt x="3122" y="3662"/>
                    <a:pt x="3103" y="3545"/>
                  </a:cubicBezTo>
                  <a:cubicBezTo>
                    <a:pt x="3094" y="3486"/>
                    <a:pt x="3074" y="3430"/>
                    <a:pt x="3042" y="3380"/>
                  </a:cubicBezTo>
                  <a:cubicBezTo>
                    <a:pt x="3024" y="3350"/>
                    <a:pt x="3033" y="3312"/>
                    <a:pt x="3063" y="3294"/>
                  </a:cubicBezTo>
                  <a:cubicBezTo>
                    <a:pt x="3092" y="3275"/>
                    <a:pt x="3130" y="3284"/>
                    <a:pt x="3149" y="3314"/>
                  </a:cubicBezTo>
                  <a:cubicBezTo>
                    <a:pt x="3184" y="3371"/>
                    <a:pt x="3208" y="3434"/>
                    <a:pt x="3222" y="3501"/>
                  </a:cubicBezTo>
                  <a:cubicBezTo>
                    <a:pt x="3391" y="3412"/>
                    <a:pt x="3531" y="3278"/>
                    <a:pt x="3626" y="3115"/>
                  </a:cubicBezTo>
                  <a:cubicBezTo>
                    <a:pt x="3631" y="3099"/>
                    <a:pt x="3634" y="3082"/>
                    <a:pt x="3633" y="3065"/>
                  </a:cubicBezTo>
                  <a:cubicBezTo>
                    <a:pt x="3631" y="3028"/>
                    <a:pt x="3614" y="2994"/>
                    <a:pt x="3586" y="2970"/>
                  </a:cubicBezTo>
                  <a:cubicBezTo>
                    <a:pt x="3558" y="2946"/>
                    <a:pt x="3522" y="2935"/>
                    <a:pt x="3486" y="2937"/>
                  </a:cubicBezTo>
                  <a:cubicBezTo>
                    <a:pt x="3476" y="2938"/>
                    <a:pt x="3467" y="2939"/>
                    <a:pt x="3458" y="2942"/>
                  </a:cubicBezTo>
                  <a:cubicBezTo>
                    <a:pt x="3425" y="2951"/>
                    <a:pt x="3390" y="2932"/>
                    <a:pt x="3380" y="2899"/>
                  </a:cubicBezTo>
                  <a:cubicBezTo>
                    <a:pt x="3371" y="2866"/>
                    <a:pt x="3390" y="2831"/>
                    <a:pt x="3423" y="2822"/>
                  </a:cubicBezTo>
                  <a:cubicBezTo>
                    <a:pt x="3441" y="2817"/>
                    <a:pt x="3459" y="2814"/>
                    <a:pt x="3477" y="2812"/>
                  </a:cubicBezTo>
                  <a:cubicBezTo>
                    <a:pt x="3547" y="2807"/>
                    <a:pt x="3615" y="2830"/>
                    <a:pt x="3668" y="2876"/>
                  </a:cubicBezTo>
                  <a:cubicBezTo>
                    <a:pt x="3685" y="2891"/>
                    <a:pt x="3700" y="2909"/>
                    <a:pt x="3712" y="2928"/>
                  </a:cubicBezTo>
                  <a:cubicBezTo>
                    <a:pt x="3725" y="2890"/>
                    <a:pt x="3736" y="2851"/>
                    <a:pt x="3744" y="2811"/>
                  </a:cubicBezTo>
                  <a:cubicBezTo>
                    <a:pt x="3751" y="2777"/>
                    <a:pt x="3784" y="2755"/>
                    <a:pt x="3818" y="2762"/>
                  </a:cubicBezTo>
                  <a:cubicBezTo>
                    <a:pt x="3852" y="2770"/>
                    <a:pt x="3874" y="2803"/>
                    <a:pt x="3867" y="2836"/>
                  </a:cubicBezTo>
                  <a:lnTo>
                    <a:pt x="3867" y="2836"/>
                  </a:lnTo>
                  <a:close/>
                  <a:moveTo>
                    <a:pt x="684" y="1549"/>
                  </a:moveTo>
                  <a:lnTo>
                    <a:pt x="684" y="1549"/>
                  </a:lnTo>
                  <a:cubicBezTo>
                    <a:pt x="714" y="1311"/>
                    <a:pt x="890" y="1118"/>
                    <a:pt x="1123" y="1065"/>
                  </a:cubicBezTo>
                  <a:cubicBezTo>
                    <a:pt x="1053" y="598"/>
                    <a:pt x="1359" y="150"/>
                    <a:pt x="1827" y="52"/>
                  </a:cubicBezTo>
                  <a:cubicBezTo>
                    <a:pt x="2018" y="13"/>
                    <a:pt x="2255" y="0"/>
                    <a:pt x="2440" y="224"/>
                  </a:cubicBezTo>
                  <a:cubicBezTo>
                    <a:pt x="2579" y="99"/>
                    <a:pt x="2797" y="44"/>
                    <a:pt x="3005" y="87"/>
                  </a:cubicBezTo>
                  <a:cubicBezTo>
                    <a:pt x="3240" y="136"/>
                    <a:pt x="3442" y="274"/>
                    <a:pt x="3573" y="475"/>
                  </a:cubicBezTo>
                  <a:cubicBezTo>
                    <a:pt x="3695" y="662"/>
                    <a:pt x="3742" y="882"/>
                    <a:pt x="3709" y="1100"/>
                  </a:cubicBezTo>
                  <a:cubicBezTo>
                    <a:pt x="3921" y="1148"/>
                    <a:pt x="4088" y="1314"/>
                    <a:pt x="4138" y="1526"/>
                  </a:cubicBezTo>
                  <a:cubicBezTo>
                    <a:pt x="4146" y="1559"/>
                    <a:pt x="4125" y="1593"/>
                    <a:pt x="4091" y="1601"/>
                  </a:cubicBezTo>
                  <a:cubicBezTo>
                    <a:pt x="4086" y="1602"/>
                    <a:pt x="4081" y="1602"/>
                    <a:pt x="4077" y="1602"/>
                  </a:cubicBezTo>
                  <a:cubicBezTo>
                    <a:pt x="4048" y="1603"/>
                    <a:pt x="4023" y="1583"/>
                    <a:pt x="4016" y="1554"/>
                  </a:cubicBezTo>
                  <a:cubicBezTo>
                    <a:pt x="3977" y="1386"/>
                    <a:pt x="3843" y="1255"/>
                    <a:pt x="3674" y="1220"/>
                  </a:cubicBezTo>
                  <a:cubicBezTo>
                    <a:pt x="3615" y="1207"/>
                    <a:pt x="3556" y="1207"/>
                    <a:pt x="3498" y="1218"/>
                  </a:cubicBezTo>
                  <a:cubicBezTo>
                    <a:pt x="3463" y="1225"/>
                    <a:pt x="3431" y="1203"/>
                    <a:pt x="3424" y="1169"/>
                  </a:cubicBezTo>
                  <a:cubicBezTo>
                    <a:pt x="3417" y="1135"/>
                    <a:pt x="3440" y="1102"/>
                    <a:pt x="3473" y="1096"/>
                  </a:cubicBezTo>
                  <a:cubicBezTo>
                    <a:pt x="3510" y="1089"/>
                    <a:pt x="3548" y="1085"/>
                    <a:pt x="3585" y="1085"/>
                  </a:cubicBezTo>
                  <a:cubicBezTo>
                    <a:pt x="3614" y="896"/>
                    <a:pt x="3574" y="705"/>
                    <a:pt x="3469" y="544"/>
                  </a:cubicBezTo>
                  <a:cubicBezTo>
                    <a:pt x="3355" y="371"/>
                    <a:pt x="3181" y="252"/>
                    <a:pt x="2979" y="210"/>
                  </a:cubicBezTo>
                  <a:cubicBezTo>
                    <a:pt x="2797" y="171"/>
                    <a:pt x="2600" y="227"/>
                    <a:pt x="2495" y="345"/>
                  </a:cubicBezTo>
                  <a:cubicBezTo>
                    <a:pt x="2495" y="346"/>
                    <a:pt x="2496" y="348"/>
                    <a:pt x="2496" y="349"/>
                  </a:cubicBezTo>
                  <a:lnTo>
                    <a:pt x="2496" y="954"/>
                  </a:lnTo>
                  <a:cubicBezTo>
                    <a:pt x="2496" y="988"/>
                    <a:pt x="2468" y="1016"/>
                    <a:pt x="2434" y="1016"/>
                  </a:cubicBezTo>
                  <a:cubicBezTo>
                    <a:pt x="2399" y="1016"/>
                    <a:pt x="2371" y="988"/>
                    <a:pt x="2371" y="954"/>
                  </a:cubicBezTo>
                  <a:lnTo>
                    <a:pt x="2371" y="349"/>
                  </a:lnTo>
                  <a:cubicBezTo>
                    <a:pt x="2371" y="347"/>
                    <a:pt x="2372" y="345"/>
                    <a:pt x="2372" y="342"/>
                  </a:cubicBezTo>
                  <a:cubicBezTo>
                    <a:pt x="2226" y="130"/>
                    <a:pt x="2036" y="136"/>
                    <a:pt x="1853" y="175"/>
                  </a:cubicBezTo>
                  <a:cubicBezTo>
                    <a:pt x="1449" y="259"/>
                    <a:pt x="1185" y="647"/>
                    <a:pt x="1247" y="1050"/>
                  </a:cubicBezTo>
                  <a:cubicBezTo>
                    <a:pt x="1284" y="1050"/>
                    <a:pt x="1322" y="1054"/>
                    <a:pt x="1359" y="1061"/>
                  </a:cubicBezTo>
                  <a:cubicBezTo>
                    <a:pt x="1392" y="1067"/>
                    <a:pt x="1415" y="1100"/>
                    <a:pt x="1408" y="1134"/>
                  </a:cubicBezTo>
                  <a:cubicBezTo>
                    <a:pt x="1401" y="1168"/>
                    <a:pt x="1369" y="1190"/>
                    <a:pt x="1334" y="1183"/>
                  </a:cubicBezTo>
                  <a:cubicBezTo>
                    <a:pt x="1276" y="1172"/>
                    <a:pt x="1217" y="1172"/>
                    <a:pt x="1158" y="1185"/>
                  </a:cubicBezTo>
                  <a:cubicBezTo>
                    <a:pt x="972" y="1223"/>
                    <a:pt x="832" y="1376"/>
                    <a:pt x="808" y="1564"/>
                  </a:cubicBezTo>
                  <a:cubicBezTo>
                    <a:pt x="804" y="1596"/>
                    <a:pt x="777" y="1619"/>
                    <a:pt x="746" y="1619"/>
                  </a:cubicBezTo>
                  <a:cubicBezTo>
                    <a:pt x="743" y="1619"/>
                    <a:pt x="741" y="1619"/>
                    <a:pt x="738" y="1618"/>
                  </a:cubicBezTo>
                  <a:cubicBezTo>
                    <a:pt x="704" y="1614"/>
                    <a:pt x="680" y="1583"/>
                    <a:pt x="684" y="1549"/>
                  </a:cubicBezTo>
                  <a:lnTo>
                    <a:pt x="684" y="1549"/>
                  </a:lnTo>
                  <a:close/>
                  <a:moveTo>
                    <a:pt x="2701" y="1921"/>
                  </a:moveTo>
                  <a:lnTo>
                    <a:pt x="2701" y="1921"/>
                  </a:lnTo>
                  <a:lnTo>
                    <a:pt x="2701" y="2512"/>
                  </a:lnTo>
                  <a:cubicBezTo>
                    <a:pt x="2701" y="2547"/>
                    <a:pt x="2673" y="2576"/>
                    <a:pt x="2638" y="2576"/>
                  </a:cubicBezTo>
                  <a:lnTo>
                    <a:pt x="2219" y="2576"/>
                  </a:lnTo>
                  <a:cubicBezTo>
                    <a:pt x="2184" y="2576"/>
                    <a:pt x="2156" y="2547"/>
                    <a:pt x="2156" y="2512"/>
                  </a:cubicBezTo>
                  <a:lnTo>
                    <a:pt x="2156" y="1921"/>
                  </a:lnTo>
                  <a:cubicBezTo>
                    <a:pt x="2156" y="1886"/>
                    <a:pt x="2184" y="1857"/>
                    <a:pt x="2219" y="1857"/>
                  </a:cubicBezTo>
                  <a:lnTo>
                    <a:pt x="2638" y="1857"/>
                  </a:lnTo>
                  <a:cubicBezTo>
                    <a:pt x="2673" y="1857"/>
                    <a:pt x="2701" y="1886"/>
                    <a:pt x="2701" y="1921"/>
                  </a:cubicBezTo>
                  <a:lnTo>
                    <a:pt x="2701" y="1921"/>
                  </a:lnTo>
                  <a:close/>
                  <a:moveTo>
                    <a:pt x="201" y="2078"/>
                  </a:moveTo>
                  <a:lnTo>
                    <a:pt x="201" y="2078"/>
                  </a:lnTo>
                  <a:cubicBezTo>
                    <a:pt x="201" y="2107"/>
                    <a:pt x="177" y="2130"/>
                    <a:pt x="149" y="2130"/>
                  </a:cubicBezTo>
                  <a:lnTo>
                    <a:pt x="141" y="2130"/>
                  </a:lnTo>
                  <a:cubicBezTo>
                    <a:pt x="113" y="2130"/>
                    <a:pt x="90" y="2107"/>
                    <a:pt x="90" y="2078"/>
                  </a:cubicBezTo>
                  <a:lnTo>
                    <a:pt x="90" y="2070"/>
                  </a:lnTo>
                  <a:cubicBezTo>
                    <a:pt x="90" y="2042"/>
                    <a:pt x="113" y="2019"/>
                    <a:pt x="141" y="2019"/>
                  </a:cubicBezTo>
                  <a:lnTo>
                    <a:pt x="149" y="2019"/>
                  </a:lnTo>
                  <a:cubicBezTo>
                    <a:pt x="177" y="2019"/>
                    <a:pt x="201" y="2042"/>
                    <a:pt x="201" y="2070"/>
                  </a:cubicBezTo>
                  <a:lnTo>
                    <a:pt x="201" y="2078"/>
                  </a:lnTo>
                  <a:lnTo>
                    <a:pt x="201" y="2078"/>
                  </a:lnTo>
                  <a:close/>
                  <a:moveTo>
                    <a:pt x="1581" y="2123"/>
                  </a:moveTo>
                  <a:lnTo>
                    <a:pt x="1581" y="2123"/>
                  </a:lnTo>
                  <a:cubicBezTo>
                    <a:pt x="1600" y="2164"/>
                    <a:pt x="1641" y="2192"/>
                    <a:pt x="1688" y="2192"/>
                  </a:cubicBezTo>
                  <a:cubicBezTo>
                    <a:pt x="1753" y="2192"/>
                    <a:pt x="1806" y="2139"/>
                    <a:pt x="1806" y="2074"/>
                  </a:cubicBezTo>
                  <a:cubicBezTo>
                    <a:pt x="1806" y="2009"/>
                    <a:pt x="1753" y="1957"/>
                    <a:pt x="1688" y="1957"/>
                  </a:cubicBezTo>
                  <a:cubicBezTo>
                    <a:pt x="1640" y="1957"/>
                    <a:pt x="1599" y="1985"/>
                    <a:pt x="1581" y="2027"/>
                  </a:cubicBezTo>
                  <a:lnTo>
                    <a:pt x="283" y="2027"/>
                  </a:lnTo>
                  <a:cubicBezTo>
                    <a:pt x="265" y="1970"/>
                    <a:pt x="212" y="1929"/>
                    <a:pt x="149" y="1929"/>
                  </a:cubicBezTo>
                  <a:lnTo>
                    <a:pt x="141" y="1929"/>
                  </a:lnTo>
                  <a:cubicBezTo>
                    <a:pt x="63" y="1929"/>
                    <a:pt x="0" y="1992"/>
                    <a:pt x="0" y="2070"/>
                  </a:cubicBezTo>
                  <a:lnTo>
                    <a:pt x="0" y="2078"/>
                  </a:lnTo>
                  <a:cubicBezTo>
                    <a:pt x="0" y="2157"/>
                    <a:pt x="63" y="2220"/>
                    <a:pt x="141" y="2220"/>
                  </a:cubicBezTo>
                  <a:lnTo>
                    <a:pt x="149" y="2220"/>
                  </a:lnTo>
                  <a:cubicBezTo>
                    <a:pt x="212" y="2220"/>
                    <a:pt x="264" y="2179"/>
                    <a:pt x="283" y="2123"/>
                  </a:cubicBezTo>
                  <a:lnTo>
                    <a:pt x="1581" y="2123"/>
                  </a:lnTo>
                  <a:lnTo>
                    <a:pt x="1581" y="2123"/>
                  </a:lnTo>
                  <a:close/>
                  <a:moveTo>
                    <a:pt x="483" y="2817"/>
                  </a:moveTo>
                  <a:lnTo>
                    <a:pt x="483" y="2817"/>
                  </a:lnTo>
                  <a:cubicBezTo>
                    <a:pt x="483" y="2845"/>
                    <a:pt x="460" y="2868"/>
                    <a:pt x="431" y="2868"/>
                  </a:cubicBezTo>
                  <a:lnTo>
                    <a:pt x="423" y="2868"/>
                  </a:lnTo>
                  <a:cubicBezTo>
                    <a:pt x="395" y="2868"/>
                    <a:pt x="372" y="2845"/>
                    <a:pt x="372" y="2817"/>
                  </a:cubicBezTo>
                  <a:lnTo>
                    <a:pt x="372" y="2809"/>
                  </a:lnTo>
                  <a:cubicBezTo>
                    <a:pt x="372" y="2781"/>
                    <a:pt x="395" y="2758"/>
                    <a:pt x="423" y="2758"/>
                  </a:cubicBezTo>
                  <a:lnTo>
                    <a:pt x="431" y="2758"/>
                  </a:lnTo>
                  <a:cubicBezTo>
                    <a:pt x="460" y="2758"/>
                    <a:pt x="483" y="2781"/>
                    <a:pt x="483" y="2809"/>
                  </a:cubicBezTo>
                  <a:lnTo>
                    <a:pt x="483" y="2817"/>
                  </a:lnTo>
                  <a:lnTo>
                    <a:pt x="483" y="2817"/>
                  </a:lnTo>
                  <a:close/>
                  <a:moveTo>
                    <a:pt x="476" y="2675"/>
                  </a:moveTo>
                  <a:lnTo>
                    <a:pt x="476" y="2675"/>
                  </a:lnTo>
                  <a:lnTo>
                    <a:pt x="476" y="2523"/>
                  </a:lnTo>
                  <a:cubicBezTo>
                    <a:pt x="476" y="2513"/>
                    <a:pt x="484" y="2504"/>
                    <a:pt x="495" y="2504"/>
                  </a:cubicBezTo>
                  <a:lnTo>
                    <a:pt x="1535" y="2504"/>
                  </a:lnTo>
                  <a:cubicBezTo>
                    <a:pt x="1554" y="2545"/>
                    <a:pt x="1595" y="2574"/>
                    <a:pt x="1643" y="2574"/>
                  </a:cubicBezTo>
                  <a:cubicBezTo>
                    <a:pt x="1708" y="2574"/>
                    <a:pt x="1760" y="2521"/>
                    <a:pt x="1760" y="2456"/>
                  </a:cubicBezTo>
                  <a:cubicBezTo>
                    <a:pt x="1760" y="2391"/>
                    <a:pt x="1708" y="2338"/>
                    <a:pt x="1643" y="2338"/>
                  </a:cubicBezTo>
                  <a:cubicBezTo>
                    <a:pt x="1595" y="2338"/>
                    <a:pt x="1554" y="2367"/>
                    <a:pt x="1535" y="2408"/>
                  </a:cubicBezTo>
                  <a:lnTo>
                    <a:pt x="495" y="2408"/>
                  </a:lnTo>
                  <a:cubicBezTo>
                    <a:pt x="431" y="2408"/>
                    <a:pt x="379" y="2460"/>
                    <a:pt x="379" y="2523"/>
                  </a:cubicBezTo>
                  <a:lnTo>
                    <a:pt x="379" y="2675"/>
                  </a:lnTo>
                  <a:cubicBezTo>
                    <a:pt x="323" y="2693"/>
                    <a:pt x="282" y="2746"/>
                    <a:pt x="282" y="2809"/>
                  </a:cubicBezTo>
                  <a:lnTo>
                    <a:pt x="282" y="2817"/>
                  </a:lnTo>
                  <a:cubicBezTo>
                    <a:pt x="282" y="2895"/>
                    <a:pt x="345" y="2959"/>
                    <a:pt x="423" y="2959"/>
                  </a:cubicBezTo>
                  <a:lnTo>
                    <a:pt x="431" y="2959"/>
                  </a:lnTo>
                  <a:cubicBezTo>
                    <a:pt x="509" y="2959"/>
                    <a:pt x="573" y="2895"/>
                    <a:pt x="573" y="2817"/>
                  </a:cubicBezTo>
                  <a:lnTo>
                    <a:pt x="573" y="2809"/>
                  </a:lnTo>
                  <a:cubicBezTo>
                    <a:pt x="573" y="2746"/>
                    <a:pt x="532" y="2693"/>
                    <a:pt x="476" y="2675"/>
                  </a:cubicBezTo>
                  <a:lnTo>
                    <a:pt x="476" y="2675"/>
                  </a:lnTo>
                  <a:close/>
                  <a:moveTo>
                    <a:pt x="4289" y="1278"/>
                  </a:moveTo>
                  <a:lnTo>
                    <a:pt x="4289" y="1278"/>
                  </a:lnTo>
                  <a:cubicBezTo>
                    <a:pt x="4289" y="1250"/>
                    <a:pt x="4312" y="1227"/>
                    <a:pt x="4340" y="1227"/>
                  </a:cubicBezTo>
                  <a:lnTo>
                    <a:pt x="4348" y="1227"/>
                  </a:lnTo>
                  <a:cubicBezTo>
                    <a:pt x="4376" y="1227"/>
                    <a:pt x="4399" y="1250"/>
                    <a:pt x="4399" y="1278"/>
                  </a:cubicBezTo>
                  <a:lnTo>
                    <a:pt x="4399" y="1286"/>
                  </a:lnTo>
                  <a:cubicBezTo>
                    <a:pt x="4399" y="1314"/>
                    <a:pt x="4376" y="1337"/>
                    <a:pt x="4348" y="1337"/>
                  </a:cubicBezTo>
                  <a:lnTo>
                    <a:pt x="4340" y="1337"/>
                  </a:lnTo>
                  <a:cubicBezTo>
                    <a:pt x="4312" y="1337"/>
                    <a:pt x="4289" y="1314"/>
                    <a:pt x="4289" y="1286"/>
                  </a:cubicBezTo>
                  <a:lnTo>
                    <a:pt x="4289" y="1278"/>
                  </a:lnTo>
                  <a:lnTo>
                    <a:pt x="4289" y="1278"/>
                  </a:lnTo>
                  <a:close/>
                  <a:moveTo>
                    <a:pt x="4295" y="1420"/>
                  </a:moveTo>
                  <a:lnTo>
                    <a:pt x="4295" y="1420"/>
                  </a:lnTo>
                  <a:lnTo>
                    <a:pt x="4295" y="1790"/>
                  </a:lnTo>
                  <a:cubicBezTo>
                    <a:pt x="4295" y="1800"/>
                    <a:pt x="4287" y="1809"/>
                    <a:pt x="4276" y="1809"/>
                  </a:cubicBezTo>
                  <a:lnTo>
                    <a:pt x="3370" y="1809"/>
                  </a:lnTo>
                  <a:cubicBezTo>
                    <a:pt x="3351" y="1768"/>
                    <a:pt x="3310" y="1739"/>
                    <a:pt x="3262" y="1739"/>
                  </a:cubicBezTo>
                  <a:cubicBezTo>
                    <a:pt x="3197" y="1739"/>
                    <a:pt x="3145" y="1792"/>
                    <a:pt x="3145" y="1857"/>
                  </a:cubicBezTo>
                  <a:cubicBezTo>
                    <a:pt x="3145" y="1922"/>
                    <a:pt x="3197" y="1975"/>
                    <a:pt x="3262" y="1975"/>
                  </a:cubicBezTo>
                  <a:cubicBezTo>
                    <a:pt x="3310" y="1975"/>
                    <a:pt x="3351" y="1946"/>
                    <a:pt x="3370" y="1905"/>
                  </a:cubicBezTo>
                  <a:lnTo>
                    <a:pt x="4276" y="1905"/>
                  </a:lnTo>
                  <a:cubicBezTo>
                    <a:pt x="4340" y="1905"/>
                    <a:pt x="4392" y="1854"/>
                    <a:pt x="4392" y="1790"/>
                  </a:cubicBezTo>
                  <a:lnTo>
                    <a:pt x="4392" y="1420"/>
                  </a:lnTo>
                  <a:cubicBezTo>
                    <a:pt x="4448" y="1402"/>
                    <a:pt x="4490" y="1349"/>
                    <a:pt x="4490" y="1286"/>
                  </a:cubicBezTo>
                  <a:lnTo>
                    <a:pt x="4490" y="1278"/>
                  </a:lnTo>
                  <a:cubicBezTo>
                    <a:pt x="4490" y="1200"/>
                    <a:pt x="4426" y="1136"/>
                    <a:pt x="4348" y="1136"/>
                  </a:cubicBezTo>
                  <a:lnTo>
                    <a:pt x="4340" y="1136"/>
                  </a:lnTo>
                  <a:cubicBezTo>
                    <a:pt x="4262" y="1136"/>
                    <a:pt x="4198" y="1200"/>
                    <a:pt x="4198" y="1278"/>
                  </a:cubicBezTo>
                  <a:lnTo>
                    <a:pt x="4198" y="1286"/>
                  </a:lnTo>
                  <a:cubicBezTo>
                    <a:pt x="4198" y="1349"/>
                    <a:pt x="4239" y="1402"/>
                    <a:pt x="4295" y="1420"/>
                  </a:cubicBezTo>
                  <a:lnTo>
                    <a:pt x="4295" y="1420"/>
                  </a:lnTo>
                  <a:close/>
                  <a:moveTo>
                    <a:pt x="4368" y="2837"/>
                  </a:moveTo>
                  <a:lnTo>
                    <a:pt x="4368" y="2837"/>
                  </a:lnTo>
                  <a:cubicBezTo>
                    <a:pt x="4368" y="2865"/>
                    <a:pt x="4345" y="2888"/>
                    <a:pt x="4317" y="2888"/>
                  </a:cubicBezTo>
                  <a:lnTo>
                    <a:pt x="4309" y="2888"/>
                  </a:lnTo>
                  <a:cubicBezTo>
                    <a:pt x="4281" y="2888"/>
                    <a:pt x="4258" y="2865"/>
                    <a:pt x="4258" y="2837"/>
                  </a:cubicBezTo>
                  <a:lnTo>
                    <a:pt x="4258" y="2829"/>
                  </a:lnTo>
                  <a:cubicBezTo>
                    <a:pt x="4258" y="2801"/>
                    <a:pt x="4281" y="2778"/>
                    <a:pt x="4309" y="2778"/>
                  </a:cubicBezTo>
                  <a:lnTo>
                    <a:pt x="4317" y="2778"/>
                  </a:lnTo>
                  <a:cubicBezTo>
                    <a:pt x="4345" y="2778"/>
                    <a:pt x="4368" y="2801"/>
                    <a:pt x="4368" y="2829"/>
                  </a:cubicBezTo>
                  <a:lnTo>
                    <a:pt x="4368" y="2837"/>
                  </a:lnTo>
                  <a:lnTo>
                    <a:pt x="4368" y="2837"/>
                  </a:lnTo>
                  <a:close/>
                  <a:moveTo>
                    <a:pt x="4361" y="2695"/>
                  </a:moveTo>
                  <a:lnTo>
                    <a:pt x="4361" y="2695"/>
                  </a:lnTo>
                  <a:lnTo>
                    <a:pt x="4361" y="2544"/>
                  </a:lnTo>
                  <a:cubicBezTo>
                    <a:pt x="4361" y="2480"/>
                    <a:pt x="4309" y="2428"/>
                    <a:pt x="4246" y="2428"/>
                  </a:cubicBezTo>
                  <a:lnTo>
                    <a:pt x="3370" y="2428"/>
                  </a:lnTo>
                  <a:cubicBezTo>
                    <a:pt x="3351" y="2387"/>
                    <a:pt x="3310" y="2358"/>
                    <a:pt x="3262" y="2358"/>
                  </a:cubicBezTo>
                  <a:cubicBezTo>
                    <a:pt x="3197" y="2358"/>
                    <a:pt x="3145" y="2411"/>
                    <a:pt x="3145" y="2476"/>
                  </a:cubicBezTo>
                  <a:cubicBezTo>
                    <a:pt x="3145" y="2541"/>
                    <a:pt x="3197" y="2594"/>
                    <a:pt x="3262" y="2594"/>
                  </a:cubicBezTo>
                  <a:cubicBezTo>
                    <a:pt x="3310" y="2594"/>
                    <a:pt x="3351" y="2566"/>
                    <a:pt x="3370" y="2525"/>
                  </a:cubicBezTo>
                  <a:lnTo>
                    <a:pt x="4246" y="2525"/>
                  </a:lnTo>
                  <a:cubicBezTo>
                    <a:pt x="4256" y="2525"/>
                    <a:pt x="4265" y="2533"/>
                    <a:pt x="4265" y="2544"/>
                  </a:cubicBezTo>
                  <a:lnTo>
                    <a:pt x="4265" y="2695"/>
                  </a:lnTo>
                  <a:cubicBezTo>
                    <a:pt x="4208" y="2714"/>
                    <a:pt x="4167" y="2766"/>
                    <a:pt x="4167" y="2829"/>
                  </a:cubicBezTo>
                  <a:lnTo>
                    <a:pt x="4167" y="2837"/>
                  </a:lnTo>
                  <a:cubicBezTo>
                    <a:pt x="4167" y="2915"/>
                    <a:pt x="4231" y="2979"/>
                    <a:pt x="4309" y="2979"/>
                  </a:cubicBezTo>
                  <a:lnTo>
                    <a:pt x="4317" y="2979"/>
                  </a:lnTo>
                  <a:cubicBezTo>
                    <a:pt x="4395" y="2979"/>
                    <a:pt x="4459" y="2915"/>
                    <a:pt x="4459" y="2837"/>
                  </a:cubicBezTo>
                  <a:lnTo>
                    <a:pt x="4459" y="2829"/>
                  </a:lnTo>
                  <a:cubicBezTo>
                    <a:pt x="4459" y="2766"/>
                    <a:pt x="4418" y="2714"/>
                    <a:pt x="4361" y="2695"/>
                  </a:cubicBezTo>
                  <a:lnTo>
                    <a:pt x="4361" y="2695"/>
                  </a:lnTo>
                  <a:close/>
                  <a:moveTo>
                    <a:pt x="4709" y="2159"/>
                  </a:moveTo>
                  <a:lnTo>
                    <a:pt x="4709" y="2159"/>
                  </a:lnTo>
                  <a:cubicBezTo>
                    <a:pt x="4709" y="2188"/>
                    <a:pt x="4686" y="2211"/>
                    <a:pt x="4658" y="2211"/>
                  </a:cubicBezTo>
                  <a:lnTo>
                    <a:pt x="4650" y="2211"/>
                  </a:lnTo>
                  <a:cubicBezTo>
                    <a:pt x="4622" y="2211"/>
                    <a:pt x="4599" y="2188"/>
                    <a:pt x="4599" y="2159"/>
                  </a:cubicBezTo>
                  <a:lnTo>
                    <a:pt x="4599" y="2151"/>
                  </a:lnTo>
                  <a:cubicBezTo>
                    <a:pt x="4599" y="2123"/>
                    <a:pt x="4622" y="2100"/>
                    <a:pt x="4650" y="2100"/>
                  </a:cubicBezTo>
                  <a:lnTo>
                    <a:pt x="4658" y="2100"/>
                  </a:lnTo>
                  <a:cubicBezTo>
                    <a:pt x="4686" y="2100"/>
                    <a:pt x="4709" y="2123"/>
                    <a:pt x="4709" y="2151"/>
                  </a:cubicBezTo>
                  <a:lnTo>
                    <a:pt x="4709" y="2159"/>
                  </a:lnTo>
                  <a:lnTo>
                    <a:pt x="4709" y="2159"/>
                  </a:lnTo>
                  <a:close/>
                  <a:moveTo>
                    <a:pt x="4658" y="2010"/>
                  </a:moveTo>
                  <a:lnTo>
                    <a:pt x="4658" y="2010"/>
                  </a:lnTo>
                  <a:lnTo>
                    <a:pt x="4650" y="2010"/>
                  </a:lnTo>
                  <a:cubicBezTo>
                    <a:pt x="4586" y="2010"/>
                    <a:pt x="4532" y="2053"/>
                    <a:pt x="4514" y="2111"/>
                  </a:cubicBezTo>
                  <a:lnTo>
                    <a:pt x="3214" y="2111"/>
                  </a:lnTo>
                  <a:cubicBezTo>
                    <a:pt x="3197" y="2068"/>
                    <a:pt x="3154" y="2037"/>
                    <a:pt x="3105" y="2037"/>
                  </a:cubicBezTo>
                  <a:cubicBezTo>
                    <a:pt x="3040" y="2037"/>
                    <a:pt x="2987" y="2090"/>
                    <a:pt x="2987" y="2155"/>
                  </a:cubicBezTo>
                  <a:cubicBezTo>
                    <a:pt x="2987" y="2220"/>
                    <a:pt x="3040" y="2273"/>
                    <a:pt x="3105" y="2273"/>
                  </a:cubicBezTo>
                  <a:cubicBezTo>
                    <a:pt x="3151" y="2273"/>
                    <a:pt x="3191" y="2246"/>
                    <a:pt x="3210" y="2208"/>
                  </a:cubicBezTo>
                  <a:lnTo>
                    <a:pt x="4517" y="2208"/>
                  </a:lnTo>
                  <a:cubicBezTo>
                    <a:pt x="4537" y="2262"/>
                    <a:pt x="4589" y="2301"/>
                    <a:pt x="4650" y="2301"/>
                  </a:cubicBezTo>
                  <a:lnTo>
                    <a:pt x="4658" y="2301"/>
                  </a:lnTo>
                  <a:cubicBezTo>
                    <a:pt x="4736" y="2301"/>
                    <a:pt x="4800" y="2238"/>
                    <a:pt x="4800" y="2159"/>
                  </a:cubicBezTo>
                  <a:lnTo>
                    <a:pt x="4800" y="2151"/>
                  </a:lnTo>
                  <a:cubicBezTo>
                    <a:pt x="4800" y="2073"/>
                    <a:pt x="4736" y="2010"/>
                    <a:pt x="4658" y="2010"/>
                  </a:cubicBezTo>
                  <a:lnTo>
                    <a:pt x="4658" y="2010"/>
                  </a:lnTo>
                  <a:close/>
                  <a:moveTo>
                    <a:pt x="309" y="1805"/>
                  </a:moveTo>
                  <a:lnTo>
                    <a:pt x="309" y="1805"/>
                  </a:lnTo>
                  <a:cubicBezTo>
                    <a:pt x="309" y="1777"/>
                    <a:pt x="332" y="1754"/>
                    <a:pt x="360" y="1754"/>
                  </a:cubicBezTo>
                  <a:lnTo>
                    <a:pt x="368" y="1754"/>
                  </a:lnTo>
                  <a:cubicBezTo>
                    <a:pt x="396" y="1754"/>
                    <a:pt x="419" y="1777"/>
                    <a:pt x="419" y="1805"/>
                  </a:cubicBezTo>
                  <a:lnTo>
                    <a:pt x="419" y="1813"/>
                  </a:lnTo>
                  <a:cubicBezTo>
                    <a:pt x="419" y="1841"/>
                    <a:pt x="396" y="1864"/>
                    <a:pt x="368" y="1864"/>
                  </a:cubicBezTo>
                  <a:lnTo>
                    <a:pt x="360" y="1864"/>
                  </a:lnTo>
                  <a:cubicBezTo>
                    <a:pt x="332" y="1864"/>
                    <a:pt x="309" y="1841"/>
                    <a:pt x="309" y="1813"/>
                  </a:cubicBezTo>
                  <a:lnTo>
                    <a:pt x="309" y="1805"/>
                  </a:lnTo>
                  <a:lnTo>
                    <a:pt x="309" y="1805"/>
                  </a:lnTo>
                  <a:close/>
                  <a:moveTo>
                    <a:pt x="360" y="1955"/>
                  </a:moveTo>
                  <a:lnTo>
                    <a:pt x="360" y="1955"/>
                  </a:lnTo>
                  <a:lnTo>
                    <a:pt x="368" y="1955"/>
                  </a:lnTo>
                  <a:cubicBezTo>
                    <a:pt x="431" y="1955"/>
                    <a:pt x="484" y="1914"/>
                    <a:pt x="502" y="1857"/>
                  </a:cubicBezTo>
                  <a:lnTo>
                    <a:pt x="1474" y="1857"/>
                  </a:lnTo>
                  <a:cubicBezTo>
                    <a:pt x="1492" y="1898"/>
                    <a:pt x="1533" y="1927"/>
                    <a:pt x="1581" y="1927"/>
                  </a:cubicBezTo>
                  <a:cubicBezTo>
                    <a:pt x="1646" y="1927"/>
                    <a:pt x="1699" y="1874"/>
                    <a:pt x="1699" y="1809"/>
                  </a:cubicBezTo>
                  <a:cubicBezTo>
                    <a:pt x="1699" y="1744"/>
                    <a:pt x="1646" y="1691"/>
                    <a:pt x="1581" y="1691"/>
                  </a:cubicBezTo>
                  <a:cubicBezTo>
                    <a:pt x="1533" y="1691"/>
                    <a:pt x="1492" y="1720"/>
                    <a:pt x="1473" y="1761"/>
                  </a:cubicBezTo>
                  <a:lnTo>
                    <a:pt x="502" y="1761"/>
                  </a:lnTo>
                  <a:cubicBezTo>
                    <a:pt x="484" y="1705"/>
                    <a:pt x="431" y="1663"/>
                    <a:pt x="368" y="1663"/>
                  </a:cubicBezTo>
                  <a:lnTo>
                    <a:pt x="360" y="1663"/>
                  </a:lnTo>
                  <a:cubicBezTo>
                    <a:pt x="282" y="1663"/>
                    <a:pt x="218" y="1727"/>
                    <a:pt x="218" y="1805"/>
                  </a:cubicBezTo>
                  <a:lnTo>
                    <a:pt x="218" y="1813"/>
                  </a:lnTo>
                  <a:cubicBezTo>
                    <a:pt x="218" y="1891"/>
                    <a:pt x="282" y="1955"/>
                    <a:pt x="360" y="1955"/>
                  </a:cubicBezTo>
                  <a:lnTo>
                    <a:pt x="360" y="1955"/>
                  </a:lnTo>
                  <a:close/>
                  <a:moveTo>
                    <a:pt x="2291" y="1191"/>
                  </a:moveTo>
                  <a:lnTo>
                    <a:pt x="2291" y="1191"/>
                  </a:lnTo>
                  <a:cubicBezTo>
                    <a:pt x="2291" y="1219"/>
                    <a:pt x="2268" y="1242"/>
                    <a:pt x="2240" y="1242"/>
                  </a:cubicBezTo>
                  <a:lnTo>
                    <a:pt x="2232" y="1242"/>
                  </a:lnTo>
                  <a:cubicBezTo>
                    <a:pt x="2204" y="1242"/>
                    <a:pt x="2181" y="1219"/>
                    <a:pt x="2181" y="1191"/>
                  </a:cubicBezTo>
                  <a:lnTo>
                    <a:pt x="2181" y="1183"/>
                  </a:lnTo>
                  <a:cubicBezTo>
                    <a:pt x="2181" y="1154"/>
                    <a:pt x="2204" y="1131"/>
                    <a:pt x="2232" y="1131"/>
                  </a:cubicBezTo>
                  <a:lnTo>
                    <a:pt x="2240" y="1131"/>
                  </a:lnTo>
                  <a:cubicBezTo>
                    <a:pt x="2268" y="1131"/>
                    <a:pt x="2291" y="1154"/>
                    <a:pt x="2291" y="1183"/>
                  </a:cubicBezTo>
                  <a:lnTo>
                    <a:pt x="2291" y="1191"/>
                  </a:lnTo>
                  <a:lnTo>
                    <a:pt x="2291" y="1191"/>
                  </a:lnTo>
                  <a:close/>
                  <a:moveTo>
                    <a:pt x="2450" y="1153"/>
                  </a:moveTo>
                  <a:lnTo>
                    <a:pt x="2450" y="1153"/>
                  </a:lnTo>
                  <a:lnTo>
                    <a:pt x="2379" y="1153"/>
                  </a:lnTo>
                  <a:cubicBezTo>
                    <a:pt x="2365" y="1089"/>
                    <a:pt x="2308" y="1041"/>
                    <a:pt x="2240" y="1041"/>
                  </a:cubicBezTo>
                  <a:lnTo>
                    <a:pt x="2232" y="1041"/>
                  </a:lnTo>
                  <a:cubicBezTo>
                    <a:pt x="2154" y="1041"/>
                    <a:pt x="2090" y="1104"/>
                    <a:pt x="2090" y="1183"/>
                  </a:cubicBezTo>
                  <a:lnTo>
                    <a:pt x="2090" y="1191"/>
                  </a:lnTo>
                  <a:cubicBezTo>
                    <a:pt x="2090" y="1269"/>
                    <a:pt x="2154" y="1332"/>
                    <a:pt x="2232" y="1332"/>
                  </a:cubicBezTo>
                  <a:lnTo>
                    <a:pt x="2240" y="1332"/>
                  </a:lnTo>
                  <a:cubicBezTo>
                    <a:pt x="2297" y="1332"/>
                    <a:pt x="2346" y="1298"/>
                    <a:pt x="2368" y="1250"/>
                  </a:cubicBezTo>
                  <a:lnTo>
                    <a:pt x="2450" y="1250"/>
                  </a:lnTo>
                  <a:cubicBezTo>
                    <a:pt x="2460" y="1250"/>
                    <a:pt x="2469" y="1259"/>
                    <a:pt x="2469" y="1269"/>
                  </a:cubicBezTo>
                  <a:lnTo>
                    <a:pt x="2469" y="1341"/>
                  </a:lnTo>
                  <a:cubicBezTo>
                    <a:pt x="2428" y="1359"/>
                    <a:pt x="2399" y="1400"/>
                    <a:pt x="2399" y="1448"/>
                  </a:cubicBezTo>
                  <a:cubicBezTo>
                    <a:pt x="2399" y="1513"/>
                    <a:pt x="2452" y="1566"/>
                    <a:pt x="2517" y="1566"/>
                  </a:cubicBezTo>
                  <a:cubicBezTo>
                    <a:pt x="2582" y="1566"/>
                    <a:pt x="2635" y="1513"/>
                    <a:pt x="2635" y="1448"/>
                  </a:cubicBezTo>
                  <a:cubicBezTo>
                    <a:pt x="2635" y="1400"/>
                    <a:pt x="2606" y="1359"/>
                    <a:pt x="2565" y="1341"/>
                  </a:cubicBezTo>
                  <a:lnTo>
                    <a:pt x="2565" y="1269"/>
                  </a:lnTo>
                  <a:cubicBezTo>
                    <a:pt x="2565" y="1205"/>
                    <a:pt x="2514" y="1153"/>
                    <a:pt x="2450" y="1153"/>
                  </a:cubicBezTo>
                  <a:lnTo>
                    <a:pt x="2450" y="1153"/>
                  </a:lnTo>
                  <a:close/>
                  <a:moveTo>
                    <a:pt x="1505" y="3056"/>
                  </a:moveTo>
                  <a:lnTo>
                    <a:pt x="1505" y="3056"/>
                  </a:lnTo>
                  <a:cubicBezTo>
                    <a:pt x="1502" y="3081"/>
                    <a:pt x="1481" y="3102"/>
                    <a:pt x="1455" y="3102"/>
                  </a:cubicBezTo>
                  <a:lnTo>
                    <a:pt x="1447" y="3102"/>
                  </a:lnTo>
                  <a:cubicBezTo>
                    <a:pt x="1419" y="3102"/>
                    <a:pt x="1396" y="3079"/>
                    <a:pt x="1396" y="3050"/>
                  </a:cubicBezTo>
                  <a:lnTo>
                    <a:pt x="1396" y="3043"/>
                  </a:lnTo>
                  <a:cubicBezTo>
                    <a:pt x="1396" y="3014"/>
                    <a:pt x="1419" y="2991"/>
                    <a:pt x="1447" y="2991"/>
                  </a:cubicBezTo>
                  <a:lnTo>
                    <a:pt x="1455" y="2991"/>
                  </a:lnTo>
                  <a:cubicBezTo>
                    <a:pt x="1481" y="2991"/>
                    <a:pt x="1502" y="3012"/>
                    <a:pt x="1505" y="3037"/>
                  </a:cubicBezTo>
                  <a:cubicBezTo>
                    <a:pt x="1504" y="3040"/>
                    <a:pt x="1503" y="3043"/>
                    <a:pt x="1503" y="3046"/>
                  </a:cubicBezTo>
                  <a:cubicBezTo>
                    <a:pt x="1503" y="3050"/>
                    <a:pt x="1504" y="3053"/>
                    <a:pt x="1505" y="3056"/>
                  </a:cubicBezTo>
                  <a:lnTo>
                    <a:pt x="1505" y="3056"/>
                  </a:lnTo>
                  <a:close/>
                  <a:moveTo>
                    <a:pt x="1715" y="2998"/>
                  </a:moveTo>
                  <a:lnTo>
                    <a:pt x="1715" y="2998"/>
                  </a:lnTo>
                  <a:lnTo>
                    <a:pt x="1589" y="2998"/>
                  </a:lnTo>
                  <a:cubicBezTo>
                    <a:pt x="1570" y="2942"/>
                    <a:pt x="1517" y="2901"/>
                    <a:pt x="1455" y="2901"/>
                  </a:cubicBezTo>
                  <a:lnTo>
                    <a:pt x="1447" y="2901"/>
                  </a:lnTo>
                  <a:cubicBezTo>
                    <a:pt x="1369" y="2901"/>
                    <a:pt x="1305" y="2964"/>
                    <a:pt x="1305" y="3043"/>
                  </a:cubicBezTo>
                  <a:lnTo>
                    <a:pt x="1305" y="3050"/>
                  </a:lnTo>
                  <a:cubicBezTo>
                    <a:pt x="1305" y="3129"/>
                    <a:pt x="1369" y="3192"/>
                    <a:pt x="1447" y="3192"/>
                  </a:cubicBezTo>
                  <a:lnTo>
                    <a:pt x="1455" y="3192"/>
                  </a:lnTo>
                  <a:cubicBezTo>
                    <a:pt x="1517" y="3192"/>
                    <a:pt x="1570" y="3151"/>
                    <a:pt x="1589" y="3095"/>
                  </a:cubicBezTo>
                  <a:lnTo>
                    <a:pt x="1715" y="3095"/>
                  </a:lnTo>
                  <a:cubicBezTo>
                    <a:pt x="1779" y="3095"/>
                    <a:pt x="1831" y="3043"/>
                    <a:pt x="1831" y="2979"/>
                  </a:cubicBezTo>
                  <a:lnTo>
                    <a:pt x="1831" y="2918"/>
                  </a:lnTo>
                  <a:cubicBezTo>
                    <a:pt x="1870" y="2899"/>
                    <a:pt x="1897" y="2859"/>
                    <a:pt x="1897" y="2813"/>
                  </a:cubicBezTo>
                  <a:cubicBezTo>
                    <a:pt x="1897" y="2748"/>
                    <a:pt x="1844" y="2695"/>
                    <a:pt x="1779" y="2695"/>
                  </a:cubicBezTo>
                  <a:cubicBezTo>
                    <a:pt x="1714" y="2695"/>
                    <a:pt x="1662" y="2748"/>
                    <a:pt x="1662" y="2813"/>
                  </a:cubicBezTo>
                  <a:cubicBezTo>
                    <a:pt x="1662" y="2862"/>
                    <a:pt x="1692" y="2904"/>
                    <a:pt x="1734" y="2922"/>
                  </a:cubicBezTo>
                  <a:lnTo>
                    <a:pt x="1734" y="2979"/>
                  </a:lnTo>
                  <a:cubicBezTo>
                    <a:pt x="1734" y="2990"/>
                    <a:pt x="1726" y="2998"/>
                    <a:pt x="1715" y="2998"/>
                  </a:cubicBezTo>
                  <a:lnTo>
                    <a:pt x="1715" y="2998"/>
                  </a:lnTo>
                  <a:close/>
                  <a:moveTo>
                    <a:pt x="2009" y="2652"/>
                  </a:moveTo>
                  <a:lnTo>
                    <a:pt x="2009" y="2652"/>
                  </a:lnTo>
                  <a:lnTo>
                    <a:pt x="2009" y="1791"/>
                  </a:lnTo>
                  <a:cubicBezTo>
                    <a:pt x="2009" y="1749"/>
                    <a:pt x="2043" y="1715"/>
                    <a:pt x="2084" y="1715"/>
                  </a:cubicBezTo>
                  <a:lnTo>
                    <a:pt x="2757" y="1715"/>
                  </a:lnTo>
                  <a:cubicBezTo>
                    <a:pt x="2799" y="1715"/>
                    <a:pt x="2832" y="1749"/>
                    <a:pt x="2832" y="1791"/>
                  </a:cubicBezTo>
                  <a:lnTo>
                    <a:pt x="2832" y="2652"/>
                  </a:lnTo>
                  <a:cubicBezTo>
                    <a:pt x="2832" y="2693"/>
                    <a:pt x="2799" y="2727"/>
                    <a:pt x="2757" y="2727"/>
                  </a:cubicBezTo>
                  <a:lnTo>
                    <a:pt x="2084" y="2727"/>
                  </a:lnTo>
                  <a:cubicBezTo>
                    <a:pt x="2043" y="2727"/>
                    <a:pt x="2009" y="2693"/>
                    <a:pt x="2009" y="2652"/>
                  </a:cubicBezTo>
                  <a:lnTo>
                    <a:pt x="2009" y="2652"/>
                  </a:lnTo>
                  <a:close/>
                  <a:moveTo>
                    <a:pt x="2946" y="2652"/>
                  </a:moveTo>
                  <a:lnTo>
                    <a:pt x="2946" y="2652"/>
                  </a:lnTo>
                  <a:lnTo>
                    <a:pt x="2946" y="1791"/>
                  </a:lnTo>
                  <a:cubicBezTo>
                    <a:pt x="2946" y="1686"/>
                    <a:pt x="2861" y="1601"/>
                    <a:pt x="2757" y="1601"/>
                  </a:cubicBezTo>
                  <a:lnTo>
                    <a:pt x="2084" y="1601"/>
                  </a:lnTo>
                  <a:cubicBezTo>
                    <a:pt x="1980" y="1601"/>
                    <a:pt x="1895" y="1686"/>
                    <a:pt x="1895" y="1791"/>
                  </a:cubicBezTo>
                  <a:lnTo>
                    <a:pt x="1895" y="2652"/>
                  </a:lnTo>
                  <a:cubicBezTo>
                    <a:pt x="1895" y="2756"/>
                    <a:pt x="1980" y="2841"/>
                    <a:pt x="2084" y="2841"/>
                  </a:cubicBezTo>
                  <a:lnTo>
                    <a:pt x="2757" y="2841"/>
                  </a:lnTo>
                  <a:cubicBezTo>
                    <a:pt x="2861" y="2841"/>
                    <a:pt x="2946" y="2756"/>
                    <a:pt x="2946" y="2652"/>
                  </a:cubicBez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852095"/>
                </a:solidFill>
              </a:endParaRPr>
            </a:p>
          </p:txBody>
        </p:sp>
      </p:grpSp>
      <p:grpSp>
        <p:nvGrpSpPr>
          <p:cNvPr id="60" name="Group 59">
            <a:extLst>
              <a:ext uri="{FF2B5EF4-FFF2-40B4-BE49-F238E27FC236}">
                <a16:creationId xmlns:a16="http://schemas.microsoft.com/office/drawing/2014/main" id="{0ED91113-5A48-F945-07F7-0DF1F2C20F1F}"/>
              </a:ext>
            </a:extLst>
          </p:cNvPr>
          <p:cNvGrpSpPr/>
          <p:nvPr/>
        </p:nvGrpSpPr>
        <p:grpSpPr>
          <a:xfrm>
            <a:off x="548293" y="1124364"/>
            <a:ext cx="1631265" cy="1153536"/>
            <a:chOff x="688019" y="385716"/>
            <a:chExt cx="1631265" cy="1153536"/>
          </a:xfrm>
        </p:grpSpPr>
        <p:sp>
          <p:nvSpPr>
            <p:cNvPr id="61" name="Freeform 6">
              <a:extLst>
                <a:ext uri="{FF2B5EF4-FFF2-40B4-BE49-F238E27FC236}">
                  <a16:creationId xmlns:a16="http://schemas.microsoft.com/office/drawing/2014/main" id="{D8B89BF9-EC91-A81D-C1C6-E699670C59B3}"/>
                </a:ext>
              </a:extLst>
            </p:cNvPr>
            <p:cNvSpPr>
              <a:spLocks noChangeAspect="1" noEditPoints="1"/>
            </p:cNvSpPr>
            <p:nvPr/>
          </p:nvSpPr>
          <p:spPr bwMode="auto">
            <a:xfrm>
              <a:off x="1198328" y="385716"/>
              <a:ext cx="610646" cy="822960"/>
            </a:xfrm>
            <a:custGeom>
              <a:avLst/>
              <a:gdLst>
                <a:gd name="T0" fmla="*/ 1537 w 4274"/>
                <a:gd name="T1" fmla="*/ 4522 h 5760"/>
                <a:gd name="T2" fmla="*/ 1842 w 4274"/>
                <a:gd name="T3" fmla="*/ 4617 h 5760"/>
                <a:gd name="T4" fmla="*/ 1917 w 4274"/>
                <a:gd name="T5" fmla="*/ 4605 h 5760"/>
                <a:gd name="T6" fmla="*/ 1755 w 4274"/>
                <a:gd name="T7" fmla="*/ 4529 h 5760"/>
                <a:gd name="T8" fmla="*/ 1477 w 4274"/>
                <a:gd name="T9" fmla="*/ 4515 h 5760"/>
                <a:gd name="T10" fmla="*/ 3822 w 4274"/>
                <a:gd name="T11" fmla="*/ 4193 h 5760"/>
                <a:gd name="T12" fmla="*/ 3792 w 4274"/>
                <a:gd name="T13" fmla="*/ 4875 h 5760"/>
                <a:gd name="T14" fmla="*/ 4113 w 4274"/>
                <a:gd name="T15" fmla="*/ 4243 h 5760"/>
                <a:gd name="T16" fmla="*/ 239 w 4274"/>
                <a:gd name="T17" fmla="*/ 4744 h 5760"/>
                <a:gd name="T18" fmla="*/ 904 w 4274"/>
                <a:gd name="T19" fmla="*/ 4320 h 5760"/>
                <a:gd name="T20" fmla="*/ 1540 w 4274"/>
                <a:gd name="T21" fmla="*/ 3592 h 5760"/>
                <a:gd name="T22" fmla="*/ 2198 w 4274"/>
                <a:gd name="T23" fmla="*/ 4111 h 5760"/>
                <a:gd name="T24" fmla="*/ 1737 w 4274"/>
                <a:gd name="T25" fmla="*/ 3477 h 5760"/>
                <a:gd name="T26" fmla="*/ 2299 w 4274"/>
                <a:gd name="T27" fmla="*/ 4037 h 5760"/>
                <a:gd name="T28" fmla="*/ 2187 w 4274"/>
                <a:gd name="T29" fmla="*/ 4200 h 5760"/>
                <a:gd name="T30" fmla="*/ 1579 w 4274"/>
                <a:gd name="T31" fmla="*/ 3405 h 5760"/>
                <a:gd name="T32" fmla="*/ 2585 w 4274"/>
                <a:gd name="T33" fmla="*/ 3646 h 5760"/>
                <a:gd name="T34" fmla="*/ 2768 w 4274"/>
                <a:gd name="T35" fmla="*/ 3777 h 5760"/>
                <a:gd name="T36" fmla="*/ 2557 w 4274"/>
                <a:gd name="T37" fmla="*/ 3777 h 5760"/>
                <a:gd name="T38" fmla="*/ 2508 w 4274"/>
                <a:gd name="T39" fmla="*/ 3601 h 5760"/>
                <a:gd name="T40" fmla="*/ 2238 w 4274"/>
                <a:gd name="T41" fmla="*/ 3894 h 5760"/>
                <a:gd name="T42" fmla="*/ 2044 w 4274"/>
                <a:gd name="T43" fmla="*/ 2948 h 5760"/>
                <a:gd name="T44" fmla="*/ 1026 w 4274"/>
                <a:gd name="T45" fmla="*/ 3866 h 5760"/>
                <a:gd name="T46" fmla="*/ 2037 w 4274"/>
                <a:gd name="T47" fmla="*/ 5505 h 5760"/>
                <a:gd name="T48" fmla="*/ 3272 w 4274"/>
                <a:gd name="T49" fmla="*/ 4018 h 5760"/>
                <a:gd name="T50" fmla="*/ 2524 w 4274"/>
                <a:gd name="T51" fmla="*/ 2986 h 5760"/>
                <a:gd name="T52" fmla="*/ 2909 w 4274"/>
                <a:gd name="T53" fmla="*/ 2960 h 5760"/>
                <a:gd name="T54" fmla="*/ 4015 w 4274"/>
                <a:gd name="T55" fmla="*/ 3264 h 5760"/>
                <a:gd name="T56" fmla="*/ 4111 w 4274"/>
                <a:gd name="T57" fmla="*/ 2550 h 5760"/>
                <a:gd name="T58" fmla="*/ 340 w 4274"/>
                <a:gd name="T59" fmla="*/ 3318 h 5760"/>
                <a:gd name="T60" fmla="*/ 1516 w 4274"/>
                <a:gd name="T61" fmla="*/ 2917 h 5760"/>
                <a:gd name="T62" fmla="*/ 147 w 4274"/>
                <a:gd name="T63" fmla="*/ 2285 h 5760"/>
                <a:gd name="T64" fmla="*/ 1144 w 4274"/>
                <a:gd name="T65" fmla="*/ 2714 h 5760"/>
                <a:gd name="T66" fmla="*/ 3825 w 4274"/>
                <a:gd name="T67" fmla="*/ 2531 h 5760"/>
                <a:gd name="T68" fmla="*/ 4267 w 4274"/>
                <a:gd name="T69" fmla="*/ 2391 h 5760"/>
                <a:gd name="T70" fmla="*/ 4261 w 4274"/>
                <a:gd name="T71" fmla="*/ 3198 h 5760"/>
                <a:gd name="T72" fmla="*/ 3445 w 4274"/>
                <a:gd name="T73" fmla="*/ 3957 h 5760"/>
                <a:gd name="T74" fmla="*/ 4199 w 4274"/>
                <a:gd name="T75" fmla="*/ 3749 h 5760"/>
                <a:gd name="T76" fmla="*/ 4272 w 4274"/>
                <a:gd name="T77" fmla="*/ 4470 h 5760"/>
                <a:gd name="T78" fmla="*/ 3619 w 4274"/>
                <a:gd name="T79" fmla="*/ 5097 h 5760"/>
                <a:gd name="T80" fmla="*/ 2184 w 4274"/>
                <a:gd name="T81" fmla="*/ 5757 h 5760"/>
                <a:gd name="T82" fmla="*/ 767 w 4274"/>
                <a:gd name="T83" fmla="*/ 5126 h 5760"/>
                <a:gd name="T84" fmla="*/ 0 w 4274"/>
                <a:gd name="T85" fmla="*/ 4634 h 5760"/>
                <a:gd name="T86" fmla="*/ 70 w 4274"/>
                <a:gd name="T87" fmla="*/ 3737 h 5760"/>
                <a:gd name="T88" fmla="*/ 630 w 4274"/>
                <a:gd name="T89" fmla="*/ 4090 h 5760"/>
                <a:gd name="T90" fmla="*/ 283 w 4274"/>
                <a:gd name="T91" fmla="*/ 3466 h 5760"/>
                <a:gd name="T92" fmla="*/ 0 w 4274"/>
                <a:gd name="T93" fmla="*/ 3002 h 5760"/>
                <a:gd name="T94" fmla="*/ 157 w 4274"/>
                <a:gd name="T95" fmla="*/ 1225 h 5760"/>
                <a:gd name="T96" fmla="*/ 1008 w 4274"/>
                <a:gd name="T97" fmla="*/ 1946 h 5760"/>
                <a:gd name="T98" fmla="*/ 3661 w 4274"/>
                <a:gd name="T99" fmla="*/ 1845 h 5760"/>
                <a:gd name="T100" fmla="*/ 3482 w 4274"/>
                <a:gd name="T101" fmla="*/ 1176 h 5760"/>
                <a:gd name="T102" fmla="*/ 1036 w 4274"/>
                <a:gd name="T103" fmla="*/ 1225 h 5760"/>
                <a:gd name="T104" fmla="*/ 862 w 4274"/>
                <a:gd name="T105" fmla="*/ 285 h 5760"/>
                <a:gd name="T106" fmla="*/ 452 w 4274"/>
                <a:gd name="T107" fmla="*/ 904 h 5760"/>
                <a:gd name="T108" fmla="*/ 3148 w 4274"/>
                <a:gd name="T109" fmla="*/ 1084 h 5760"/>
                <a:gd name="T110" fmla="*/ 3965 w 4274"/>
                <a:gd name="T111" fmla="*/ 483 h 5760"/>
                <a:gd name="T112" fmla="*/ 2527 w 4274"/>
                <a:gd name="T113" fmla="*/ 10 h 5760"/>
                <a:gd name="T114" fmla="*/ 4225 w 4274"/>
                <a:gd name="T115" fmla="*/ 508 h 5760"/>
                <a:gd name="T116" fmla="*/ 3813 w 4274"/>
                <a:gd name="T117" fmla="*/ 1960 h 5760"/>
                <a:gd name="T118" fmla="*/ 1620 w 4274"/>
                <a:gd name="T119" fmla="*/ 2180 h 5760"/>
                <a:gd name="T120" fmla="*/ 21 w 4274"/>
                <a:gd name="T121" fmla="*/ 1648 h 5760"/>
                <a:gd name="T122" fmla="*/ 0 w 4274"/>
                <a:gd name="T123" fmla="*/ 1035 h 5760"/>
                <a:gd name="T124" fmla="*/ 490 w 4274"/>
                <a:gd name="T125" fmla="*/ 229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4" h="5760">
                  <a:moveTo>
                    <a:pt x="1964" y="4111"/>
                  </a:moveTo>
                  <a:lnTo>
                    <a:pt x="1978" y="4119"/>
                  </a:lnTo>
                  <a:lnTo>
                    <a:pt x="1985" y="4131"/>
                  </a:lnTo>
                  <a:lnTo>
                    <a:pt x="1985" y="4147"/>
                  </a:lnTo>
                  <a:lnTo>
                    <a:pt x="1978" y="4161"/>
                  </a:lnTo>
                  <a:lnTo>
                    <a:pt x="1790" y="4348"/>
                  </a:lnTo>
                  <a:lnTo>
                    <a:pt x="1776" y="4357"/>
                  </a:lnTo>
                  <a:lnTo>
                    <a:pt x="1760" y="4355"/>
                  </a:lnTo>
                  <a:lnTo>
                    <a:pt x="1732" y="4348"/>
                  </a:lnTo>
                  <a:lnTo>
                    <a:pt x="1706" y="4346"/>
                  </a:lnTo>
                  <a:lnTo>
                    <a:pt x="1668" y="4351"/>
                  </a:lnTo>
                  <a:lnTo>
                    <a:pt x="1631" y="4364"/>
                  </a:lnTo>
                  <a:lnTo>
                    <a:pt x="1600" y="4385"/>
                  </a:lnTo>
                  <a:lnTo>
                    <a:pt x="1573" y="4411"/>
                  </a:lnTo>
                  <a:lnTo>
                    <a:pt x="1554" y="4442"/>
                  </a:lnTo>
                  <a:lnTo>
                    <a:pt x="1542" y="4477"/>
                  </a:lnTo>
                  <a:lnTo>
                    <a:pt x="1537" y="4515"/>
                  </a:lnTo>
                  <a:lnTo>
                    <a:pt x="1537" y="4522"/>
                  </a:lnTo>
                  <a:lnTo>
                    <a:pt x="1605" y="4453"/>
                  </a:lnTo>
                  <a:lnTo>
                    <a:pt x="1631" y="4433"/>
                  </a:lnTo>
                  <a:lnTo>
                    <a:pt x="1661" y="4421"/>
                  </a:lnTo>
                  <a:lnTo>
                    <a:pt x="1692" y="4418"/>
                  </a:lnTo>
                  <a:lnTo>
                    <a:pt x="1723" y="4421"/>
                  </a:lnTo>
                  <a:lnTo>
                    <a:pt x="1753" y="4433"/>
                  </a:lnTo>
                  <a:lnTo>
                    <a:pt x="1779" y="4453"/>
                  </a:lnTo>
                  <a:lnTo>
                    <a:pt x="1798" y="4479"/>
                  </a:lnTo>
                  <a:lnTo>
                    <a:pt x="1811" y="4509"/>
                  </a:lnTo>
                  <a:lnTo>
                    <a:pt x="1814" y="4540"/>
                  </a:lnTo>
                  <a:lnTo>
                    <a:pt x="1811" y="4571"/>
                  </a:lnTo>
                  <a:lnTo>
                    <a:pt x="1798" y="4601"/>
                  </a:lnTo>
                  <a:lnTo>
                    <a:pt x="1779" y="4627"/>
                  </a:lnTo>
                  <a:lnTo>
                    <a:pt x="1720" y="4685"/>
                  </a:lnTo>
                  <a:lnTo>
                    <a:pt x="1757" y="4678"/>
                  </a:lnTo>
                  <a:lnTo>
                    <a:pt x="1790" y="4664"/>
                  </a:lnTo>
                  <a:lnTo>
                    <a:pt x="1818" y="4643"/>
                  </a:lnTo>
                  <a:lnTo>
                    <a:pt x="1842" y="4617"/>
                  </a:lnTo>
                  <a:lnTo>
                    <a:pt x="1859" y="4587"/>
                  </a:lnTo>
                  <a:lnTo>
                    <a:pt x="1872" y="4552"/>
                  </a:lnTo>
                  <a:lnTo>
                    <a:pt x="1875" y="4515"/>
                  </a:lnTo>
                  <a:lnTo>
                    <a:pt x="1873" y="4491"/>
                  </a:lnTo>
                  <a:lnTo>
                    <a:pt x="1868" y="4468"/>
                  </a:lnTo>
                  <a:lnTo>
                    <a:pt x="1868" y="4453"/>
                  </a:lnTo>
                  <a:lnTo>
                    <a:pt x="1875" y="4439"/>
                  </a:lnTo>
                  <a:lnTo>
                    <a:pt x="2065" y="4248"/>
                  </a:lnTo>
                  <a:lnTo>
                    <a:pt x="2079" y="4241"/>
                  </a:lnTo>
                  <a:lnTo>
                    <a:pt x="2093" y="4241"/>
                  </a:lnTo>
                  <a:lnTo>
                    <a:pt x="2107" y="4248"/>
                  </a:lnTo>
                  <a:lnTo>
                    <a:pt x="2114" y="4262"/>
                  </a:lnTo>
                  <a:lnTo>
                    <a:pt x="2114" y="4276"/>
                  </a:lnTo>
                  <a:lnTo>
                    <a:pt x="2107" y="4290"/>
                  </a:lnTo>
                  <a:lnTo>
                    <a:pt x="1929" y="4468"/>
                  </a:lnTo>
                  <a:lnTo>
                    <a:pt x="1934" y="4515"/>
                  </a:lnTo>
                  <a:lnTo>
                    <a:pt x="1929" y="4563"/>
                  </a:lnTo>
                  <a:lnTo>
                    <a:pt x="1917" y="4605"/>
                  </a:lnTo>
                  <a:lnTo>
                    <a:pt x="1894" y="4643"/>
                  </a:lnTo>
                  <a:lnTo>
                    <a:pt x="1868" y="4678"/>
                  </a:lnTo>
                  <a:lnTo>
                    <a:pt x="1833" y="4706"/>
                  </a:lnTo>
                  <a:lnTo>
                    <a:pt x="1795" y="4727"/>
                  </a:lnTo>
                  <a:lnTo>
                    <a:pt x="1751" y="4739"/>
                  </a:lnTo>
                  <a:lnTo>
                    <a:pt x="1706" y="4744"/>
                  </a:lnTo>
                  <a:lnTo>
                    <a:pt x="1678" y="4742"/>
                  </a:lnTo>
                  <a:lnTo>
                    <a:pt x="1648" y="4737"/>
                  </a:lnTo>
                  <a:lnTo>
                    <a:pt x="1641" y="4734"/>
                  </a:lnTo>
                  <a:lnTo>
                    <a:pt x="1636" y="4730"/>
                  </a:lnTo>
                  <a:lnTo>
                    <a:pt x="1631" y="4723"/>
                  </a:lnTo>
                  <a:lnTo>
                    <a:pt x="1627" y="4716"/>
                  </a:lnTo>
                  <a:lnTo>
                    <a:pt x="1627" y="4701"/>
                  </a:lnTo>
                  <a:lnTo>
                    <a:pt x="1634" y="4688"/>
                  </a:lnTo>
                  <a:lnTo>
                    <a:pt x="1737" y="4585"/>
                  </a:lnTo>
                  <a:lnTo>
                    <a:pt x="1750" y="4568"/>
                  </a:lnTo>
                  <a:lnTo>
                    <a:pt x="1755" y="4550"/>
                  </a:lnTo>
                  <a:lnTo>
                    <a:pt x="1755" y="4529"/>
                  </a:lnTo>
                  <a:lnTo>
                    <a:pt x="1750" y="4512"/>
                  </a:lnTo>
                  <a:lnTo>
                    <a:pt x="1737" y="4495"/>
                  </a:lnTo>
                  <a:lnTo>
                    <a:pt x="1720" y="4482"/>
                  </a:lnTo>
                  <a:lnTo>
                    <a:pt x="1702" y="4477"/>
                  </a:lnTo>
                  <a:lnTo>
                    <a:pt x="1682" y="4477"/>
                  </a:lnTo>
                  <a:lnTo>
                    <a:pt x="1664" y="4482"/>
                  </a:lnTo>
                  <a:lnTo>
                    <a:pt x="1647" y="4495"/>
                  </a:lnTo>
                  <a:lnTo>
                    <a:pt x="1544" y="4599"/>
                  </a:lnTo>
                  <a:lnTo>
                    <a:pt x="1535" y="4605"/>
                  </a:lnTo>
                  <a:lnTo>
                    <a:pt x="1525" y="4608"/>
                  </a:lnTo>
                  <a:lnTo>
                    <a:pt x="1514" y="4608"/>
                  </a:lnTo>
                  <a:lnTo>
                    <a:pt x="1509" y="4606"/>
                  </a:lnTo>
                  <a:lnTo>
                    <a:pt x="1502" y="4605"/>
                  </a:lnTo>
                  <a:lnTo>
                    <a:pt x="1497" y="4601"/>
                  </a:lnTo>
                  <a:lnTo>
                    <a:pt x="1493" y="4596"/>
                  </a:lnTo>
                  <a:lnTo>
                    <a:pt x="1491" y="4591"/>
                  </a:lnTo>
                  <a:lnTo>
                    <a:pt x="1481" y="4552"/>
                  </a:lnTo>
                  <a:lnTo>
                    <a:pt x="1477" y="4515"/>
                  </a:lnTo>
                  <a:lnTo>
                    <a:pt x="1483" y="4470"/>
                  </a:lnTo>
                  <a:lnTo>
                    <a:pt x="1497" y="4426"/>
                  </a:lnTo>
                  <a:lnTo>
                    <a:pt x="1518" y="4388"/>
                  </a:lnTo>
                  <a:lnTo>
                    <a:pt x="1545" y="4355"/>
                  </a:lnTo>
                  <a:lnTo>
                    <a:pt x="1579" y="4327"/>
                  </a:lnTo>
                  <a:lnTo>
                    <a:pt x="1617" y="4306"/>
                  </a:lnTo>
                  <a:lnTo>
                    <a:pt x="1661" y="4292"/>
                  </a:lnTo>
                  <a:lnTo>
                    <a:pt x="1706" y="4289"/>
                  </a:lnTo>
                  <a:lnTo>
                    <a:pt x="1734" y="4289"/>
                  </a:lnTo>
                  <a:lnTo>
                    <a:pt x="1762" y="4294"/>
                  </a:lnTo>
                  <a:lnTo>
                    <a:pt x="1936" y="4119"/>
                  </a:lnTo>
                  <a:lnTo>
                    <a:pt x="1950" y="4111"/>
                  </a:lnTo>
                  <a:lnTo>
                    <a:pt x="1964" y="4111"/>
                  </a:lnTo>
                  <a:close/>
                  <a:moveTo>
                    <a:pt x="4111" y="4041"/>
                  </a:moveTo>
                  <a:lnTo>
                    <a:pt x="4047" y="4084"/>
                  </a:lnTo>
                  <a:lnTo>
                    <a:pt x="3975" y="4125"/>
                  </a:lnTo>
                  <a:lnTo>
                    <a:pt x="3900" y="4159"/>
                  </a:lnTo>
                  <a:lnTo>
                    <a:pt x="3822" y="4193"/>
                  </a:lnTo>
                  <a:lnTo>
                    <a:pt x="3740" y="4221"/>
                  </a:lnTo>
                  <a:lnTo>
                    <a:pt x="3660" y="4247"/>
                  </a:lnTo>
                  <a:lnTo>
                    <a:pt x="3581" y="4269"/>
                  </a:lnTo>
                  <a:lnTo>
                    <a:pt x="3469" y="4297"/>
                  </a:lnTo>
                  <a:lnTo>
                    <a:pt x="3351" y="4323"/>
                  </a:lnTo>
                  <a:lnTo>
                    <a:pt x="3307" y="4442"/>
                  </a:lnTo>
                  <a:lnTo>
                    <a:pt x="3257" y="4563"/>
                  </a:lnTo>
                  <a:lnTo>
                    <a:pt x="3197" y="4688"/>
                  </a:lnTo>
                  <a:lnTo>
                    <a:pt x="3129" y="4812"/>
                  </a:lnTo>
                  <a:lnTo>
                    <a:pt x="3051" y="4940"/>
                  </a:lnTo>
                  <a:lnTo>
                    <a:pt x="2962" y="5065"/>
                  </a:lnTo>
                  <a:lnTo>
                    <a:pt x="3112" y="5044"/>
                  </a:lnTo>
                  <a:lnTo>
                    <a:pt x="3251" y="5022"/>
                  </a:lnTo>
                  <a:lnTo>
                    <a:pt x="3380" y="4995"/>
                  </a:lnTo>
                  <a:lnTo>
                    <a:pt x="3499" y="4968"/>
                  </a:lnTo>
                  <a:lnTo>
                    <a:pt x="3607" y="4938"/>
                  </a:lnTo>
                  <a:lnTo>
                    <a:pt x="3705" y="4906"/>
                  </a:lnTo>
                  <a:lnTo>
                    <a:pt x="3792" y="4875"/>
                  </a:lnTo>
                  <a:lnTo>
                    <a:pt x="3869" y="4842"/>
                  </a:lnTo>
                  <a:lnTo>
                    <a:pt x="3935" y="4807"/>
                  </a:lnTo>
                  <a:lnTo>
                    <a:pt x="3991" y="4774"/>
                  </a:lnTo>
                  <a:lnTo>
                    <a:pt x="4036" y="4739"/>
                  </a:lnTo>
                  <a:lnTo>
                    <a:pt x="4071" y="4706"/>
                  </a:lnTo>
                  <a:lnTo>
                    <a:pt x="4097" y="4673"/>
                  </a:lnTo>
                  <a:lnTo>
                    <a:pt x="4111" y="4641"/>
                  </a:lnTo>
                  <a:lnTo>
                    <a:pt x="4117" y="4627"/>
                  </a:lnTo>
                  <a:lnTo>
                    <a:pt x="4117" y="4613"/>
                  </a:lnTo>
                  <a:lnTo>
                    <a:pt x="4117" y="4603"/>
                  </a:lnTo>
                  <a:lnTo>
                    <a:pt x="4117" y="4584"/>
                  </a:lnTo>
                  <a:lnTo>
                    <a:pt x="4117" y="4554"/>
                  </a:lnTo>
                  <a:lnTo>
                    <a:pt x="4117" y="4515"/>
                  </a:lnTo>
                  <a:lnTo>
                    <a:pt x="4115" y="4470"/>
                  </a:lnTo>
                  <a:lnTo>
                    <a:pt x="4115" y="4418"/>
                  </a:lnTo>
                  <a:lnTo>
                    <a:pt x="4115" y="4362"/>
                  </a:lnTo>
                  <a:lnTo>
                    <a:pt x="4113" y="4304"/>
                  </a:lnTo>
                  <a:lnTo>
                    <a:pt x="4113" y="4243"/>
                  </a:lnTo>
                  <a:lnTo>
                    <a:pt x="4113" y="4182"/>
                  </a:lnTo>
                  <a:lnTo>
                    <a:pt x="4111" y="4121"/>
                  </a:lnTo>
                  <a:lnTo>
                    <a:pt x="4111" y="4041"/>
                  </a:lnTo>
                  <a:close/>
                  <a:moveTo>
                    <a:pt x="157" y="4039"/>
                  </a:moveTo>
                  <a:lnTo>
                    <a:pt x="157" y="4112"/>
                  </a:lnTo>
                  <a:lnTo>
                    <a:pt x="157" y="4186"/>
                  </a:lnTo>
                  <a:lnTo>
                    <a:pt x="157" y="4257"/>
                  </a:lnTo>
                  <a:lnTo>
                    <a:pt x="157" y="4325"/>
                  </a:lnTo>
                  <a:lnTo>
                    <a:pt x="157" y="4390"/>
                  </a:lnTo>
                  <a:lnTo>
                    <a:pt x="157" y="4451"/>
                  </a:lnTo>
                  <a:lnTo>
                    <a:pt x="157" y="4505"/>
                  </a:lnTo>
                  <a:lnTo>
                    <a:pt x="157" y="4552"/>
                  </a:lnTo>
                  <a:lnTo>
                    <a:pt x="157" y="4592"/>
                  </a:lnTo>
                  <a:lnTo>
                    <a:pt x="157" y="4622"/>
                  </a:lnTo>
                  <a:lnTo>
                    <a:pt x="157" y="4641"/>
                  </a:lnTo>
                  <a:lnTo>
                    <a:pt x="173" y="4674"/>
                  </a:lnTo>
                  <a:lnTo>
                    <a:pt x="201" y="4709"/>
                  </a:lnTo>
                  <a:lnTo>
                    <a:pt x="239" y="4744"/>
                  </a:lnTo>
                  <a:lnTo>
                    <a:pt x="290" y="4781"/>
                  </a:lnTo>
                  <a:lnTo>
                    <a:pt x="349" y="4816"/>
                  </a:lnTo>
                  <a:lnTo>
                    <a:pt x="420" y="4851"/>
                  </a:lnTo>
                  <a:lnTo>
                    <a:pt x="504" y="4884"/>
                  </a:lnTo>
                  <a:lnTo>
                    <a:pt x="597" y="4917"/>
                  </a:lnTo>
                  <a:lnTo>
                    <a:pt x="699" y="4948"/>
                  </a:lnTo>
                  <a:lnTo>
                    <a:pt x="813" y="4978"/>
                  </a:lnTo>
                  <a:lnTo>
                    <a:pt x="937" y="5004"/>
                  </a:lnTo>
                  <a:lnTo>
                    <a:pt x="1069" y="5030"/>
                  </a:lnTo>
                  <a:lnTo>
                    <a:pt x="1212" y="5053"/>
                  </a:lnTo>
                  <a:lnTo>
                    <a:pt x="1366" y="5072"/>
                  </a:lnTo>
                  <a:lnTo>
                    <a:pt x="1277" y="4947"/>
                  </a:lnTo>
                  <a:lnTo>
                    <a:pt x="1198" y="4823"/>
                  </a:lnTo>
                  <a:lnTo>
                    <a:pt x="1130" y="4697"/>
                  </a:lnTo>
                  <a:lnTo>
                    <a:pt x="1071" y="4575"/>
                  </a:lnTo>
                  <a:lnTo>
                    <a:pt x="1020" y="4453"/>
                  </a:lnTo>
                  <a:lnTo>
                    <a:pt x="979" y="4336"/>
                  </a:lnTo>
                  <a:lnTo>
                    <a:pt x="904" y="4320"/>
                  </a:lnTo>
                  <a:lnTo>
                    <a:pt x="832" y="4306"/>
                  </a:lnTo>
                  <a:lnTo>
                    <a:pt x="762" y="4289"/>
                  </a:lnTo>
                  <a:lnTo>
                    <a:pt x="687" y="4269"/>
                  </a:lnTo>
                  <a:lnTo>
                    <a:pt x="609" y="4247"/>
                  </a:lnTo>
                  <a:lnTo>
                    <a:pt x="529" y="4221"/>
                  </a:lnTo>
                  <a:lnTo>
                    <a:pt x="447" y="4191"/>
                  </a:lnTo>
                  <a:lnTo>
                    <a:pt x="368" y="4159"/>
                  </a:lnTo>
                  <a:lnTo>
                    <a:pt x="291" y="4123"/>
                  </a:lnTo>
                  <a:lnTo>
                    <a:pt x="222" y="4083"/>
                  </a:lnTo>
                  <a:lnTo>
                    <a:pt x="157" y="4039"/>
                  </a:lnTo>
                  <a:close/>
                  <a:moveTo>
                    <a:pt x="1657" y="3447"/>
                  </a:moveTo>
                  <a:lnTo>
                    <a:pt x="1626" y="3451"/>
                  </a:lnTo>
                  <a:lnTo>
                    <a:pt x="1598" y="3463"/>
                  </a:lnTo>
                  <a:lnTo>
                    <a:pt x="1573" y="3482"/>
                  </a:lnTo>
                  <a:lnTo>
                    <a:pt x="1554" y="3507"/>
                  </a:lnTo>
                  <a:lnTo>
                    <a:pt x="1542" y="3535"/>
                  </a:lnTo>
                  <a:lnTo>
                    <a:pt x="1538" y="3566"/>
                  </a:lnTo>
                  <a:lnTo>
                    <a:pt x="1540" y="3592"/>
                  </a:lnTo>
                  <a:lnTo>
                    <a:pt x="1549" y="3617"/>
                  </a:lnTo>
                  <a:lnTo>
                    <a:pt x="1561" y="3638"/>
                  </a:lnTo>
                  <a:lnTo>
                    <a:pt x="1572" y="3648"/>
                  </a:lnTo>
                  <a:lnTo>
                    <a:pt x="1835" y="3898"/>
                  </a:lnTo>
                  <a:lnTo>
                    <a:pt x="2123" y="4084"/>
                  </a:lnTo>
                  <a:lnTo>
                    <a:pt x="2133" y="4095"/>
                  </a:lnTo>
                  <a:lnTo>
                    <a:pt x="2137" y="4109"/>
                  </a:lnTo>
                  <a:lnTo>
                    <a:pt x="2133" y="4123"/>
                  </a:lnTo>
                  <a:lnTo>
                    <a:pt x="2132" y="4130"/>
                  </a:lnTo>
                  <a:lnTo>
                    <a:pt x="2130" y="4135"/>
                  </a:lnTo>
                  <a:lnTo>
                    <a:pt x="2132" y="4140"/>
                  </a:lnTo>
                  <a:lnTo>
                    <a:pt x="2135" y="4145"/>
                  </a:lnTo>
                  <a:lnTo>
                    <a:pt x="2140" y="4149"/>
                  </a:lnTo>
                  <a:lnTo>
                    <a:pt x="2145" y="4151"/>
                  </a:lnTo>
                  <a:lnTo>
                    <a:pt x="2152" y="4151"/>
                  </a:lnTo>
                  <a:lnTo>
                    <a:pt x="2158" y="4149"/>
                  </a:lnTo>
                  <a:lnTo>
                    <a:pt x="2163" y="4145"/>
                  </a:lnTo>
                  <a:lnTo>
                    <a:pt x="2198" y="4111"/>
                  </a:lnTo>
                  <a:lnTo>
                    <a:pt x="2198" y="4111"/>
                  </a:lnTo>
                  <a:lnTo>
                    <a:pt x="2200" y="4109"/>
                  </a:lnTo>
                  <a:lnTo>
                    <a:pt x="2238" y="4072"/>
                  </a:lnTo>
                  <a:lnTo>
                    <a:pt x="2240" y="4067"/>
                  </a:lnTo>
                  <a:lnTo>
                    <a:pt x="2241" y="4063"/>
                  </a:lnTo>
                  <a:lnTo>
                    <a:pt x="2243" y="4058"/>
                  </a:lnTo>
                  <a:lnTo>
                    <a:pt x="2241" y="4053"/>
                  </a:lnTo>
                  <a:lnTo>
                    <a:pt x="2240" y="4048"/>
                  </a:lnTo>
                  <a:lnTo>
                    <a:pt x="2238" y="4044"/>
                  </a:lnTo>
                  <a:lnTo>
                    <a:pt x="2233" y="4041"/>
                  </a:lnTo>
                  <a:lnTo>
                    <a:pt x="2226" y="4039"/>
                  </a:lnTo>
                  <a:lnTo>
                    <a:pt x="2220" y="4039"/>
                  </a:lnTo>
                  <a:lnTo>
                    <a:pt x="2215" y="4041"/>
                  </a:lnTo>
                  <a:lnTo>
                    <a:pt x="2200" y="4046"/>
                  </a:lnTo>
                  <a:lnTo>
                    <a:pt x="2186" y="4042"/>
                  </a:lnTo>
                  <a:lnTo>
                    <a:pt x="2175" y="4032"/>
                  </a:lnTo>
                  <a:lnTo>
                    <a:pt x="1980" y="3734"/>
                  </a:lnTo>
                  <a:lnTo>
                    <a:pt x="1737" y="3477"/>
                  </a:lnTo>
                  <a:lnTo>
                    <a:pt x="1713" y="3461"/>
                  </a:lnTo>
                  <a:lnTo>
                    <a:pt x="1687" y="3451"/>
                  </a:lnTo>
                  <a:lnTo>
                    <a:pt x="1657" y="3447"/>
                  </a:lnTo>
                  <a:close/>
                  <a:moveTo>
                    <a:pt x="1657" y="3388"/>
                  </a:moveTo>
                  <a:lnTo>
                    <a:pt x="1690" y="3391"/>
                  </a:lnTo>
                  <a:lnTo>
                    <a:pt x="1722" y="3400"/>
                  </a:lnTo>
                  <a:lnTo>
                    <a:pt x="1750" y="3414"/>
                  </a:lnTo>
                  <a:lnTo>
                    <a:pt x="1776" y="3433"/>
                  </a:lnTo>
                  <a:lnTo>
                    <a:pt x="1777" y="3433"/>
                  </a:lnTo>
                  <a:lnTo>
                    <a:pt x="1779" y="3435"/>
                  </a:lnTo>
                  <a:lnTo>
                    <a:pt x="1781" y="3437"/>
                  </a:lnTo>
                  <a:lnTo>
                    <a:pt x="2027" y="3699"/>
                  </a:lnTo>
                  <a:lnTo>
                    <a:pt x="2212" y="3981"/>
                  </a:lnTo>
                  <a:lnTo>
                    <a:pt x="2236" y="3981"/>
                  </a:lnTo>
                  <a:lnTo>
                    <a:pt x="2259" y="3988"/>
                  </a:lnTo>
                  <a:lnTo>
                    <a:pt x="2278" y="4002"/>
                  </a:lnTo>
                  <a:lnTo>
                    <a:pt x="2290" y="4020"/>
                  </a:lnTo>
                  <a:lnTo>
                    <a:pt x="2299" y="4037"/>
                  </a:lnTo>
                  <a:lnTo>
                    <a:pt x="2301" y="4058"/>
                  </a:lnTo>
                  <a:lnTo>
                    <a:pt x="2299" y="4079"/>
                  </a:lnTo>
                  <a:lnTo>
                    <a:pt x="2290" y="4097"/>
                  </a:lnTo>
                  <a:lnTo>
                    <a:pt x="2278" y="4112"/>
                  </a:lnTo>
                  <a:lnTo>
                    <a:pt x="2261" y="4131"/>
                  </a:lnTo>
                  <a:lnTo>
                    <a:pt x="2824" y="4694"/>
                  </a:lnTo>
                  <a:lnTo>
                    <a:pt x="2833" y="4707"/>
                  </a:lnTo>
                  <a:lnTo>
                    <a:pt x="2833" y="4721"/>
                  </a:lnTo>
                  <a:lnTo>
                    <a:pt x="2824" y="4735"/>
                  </a:lnTo>
                  <a:lnTo>
                    <a:pt x="2819" y="4741"/>
                  </a:lnTo>
                  <a:lnTo>
                    <a:pt x="2812" y="4742"/>
                  </a:lnTo>
                  <a:lnTo>
                    <a:pt x="2803" y="4744"/>
                  </a:lnTo>
                  <a:lnTo>
                    <a:pt x="2796" y="4742"/>
                  </a:lnTo>
                  <a:lnTo>
                    <a:pt x="2789" y="4741"/>
                  </a:lnTo>
                  <a:lnTo>
                    <a:pt x="2784" y="4735"/>
                  </a:lnTo>
                  <a:lnTo>
                    <a:pt x="2219" y="4173"/>
                  </a:lnTo>
                  <a:lnTo>
                    <a:pt x="2205" y="4187"/>
                  </a:lnTo>
                  <a:lnTo>
                    <a:pt x="2187" y="4200"/>
                  </a:lnTo>
                  <a:lnTo>
                    <a:pt x="2170" y="4208"/>
                  </a:lnTo>
                  <a:lnTo>
                    <a:pt x="2149" y="4210"/>
                  </a:lnTo>
                  <a:lnTo>
                    <a:pt x="2128" y="4208"/>
                  </a:lnTo>
                  <a:lnTo>
                    <a:pt x="2111" y="4200"/>
                  </a:lnTo>
                  <a:lnTo>
                    <a:pt x="2095" y="4187"/>
                  </a:lnTo>
                  <a:lnTo>
                    <a:pt x="2079" y="4168"/>
                  </a:lnTo>
                  <a:lnTo>
                    <a:pt x="2072" y="4145"/>
                  </a:lnTo>
                  <a:lnTo>
                    <a:pt x="2072" y="4123"/>
                  </a:lnTo>
                  <a:lnTo>
                    <a:pt x="1798" y="3945"/>
                  </a:lnTo>
                  <a:lnTo>
                    <a:pt x="1516" y="3674"/>
                  </a:lnTo>
                  <a:lnTo>
                    <a:pt x="1495" y="3641"/>
                  </a:lnTo>
                  <a:lnTo>
                    <a:pt x="1483" y="3604"/>
                  </a:lnTo>
                  <a:lnTo>
                    <a:pt x="1479" y="3566"/>
                  </a:lnTo>
                  <a:lnTo>
                    <a:pt x="1484" y="3526"/>
                  </a:lnTo>
                  <a:lnTo>
                    <a:pt x="1498" y="3487"/>
                  </a:lnTo>
                  <a:lnTo>
                    <a:pt x="1519" y="3454"/>
                  </a:lnTo>
                  <a:lnTo>
                    <a:pt x="1545" y="3428"/>
                  </a:lnTo>
                  <a:lnTo>
                    <a:pt x="1579" y="3405"/>
                  </a:lnTo>
                  <a:lnTo>
                    <a:pt x="1617" y="3393"/>
                  </a:lnTo>
                  <a:lnTo>
                    <a:pt x="1657" y="3388"/>
                  </a:lnTo>
                  <a:close/>
                  <a:moveTo>
                    <a:pt x="2606" y="3386"/>
                  </a:moveTo>
                  <a:lnTo>
                    <a:pt x="2643" y="3390"/>
                  </a:lnTo>
                  <a:lnTo>
                    <a:pt x="2678" y="3398"/>
                  </a:lnTo>
                  <a:lnTo>
                    <a:pt x="2684" y="3402"/>
                  </a:lnTo>
                  <a:lnTo>
                    <a:pt x="2691" y="3407"/>
                  </a:lnTo>
                  <a:lnTo>
                    <a:pt x="2695" y="3412"/>
                  </a:lnTo>
                  <a:lnTo>
                    <a:pt x="2698" y="3419"/>
                  </a:lnTo>
                  <a:lnTo>
                    <a:pt x="2700" y="3430"/>
                  </a:lnTo>
                  <a:lnTo>
                    <a:pt x="2698" y="3440"/>
                  </a:lnTo>
                  <a:lnTo>
                    <a:pt x="2693" y="3449"/>
                  </a:lnTo>
                  <a:lnTo>
                    <a:pt x="2585" y="3555"/>
                  </a:lnTo>
                  <a:lnTo>
                    <a:pt x="2573" y="3573"/>
                  </a:lnTo>
                  <a:lnTo>
                    <a:pt x="2568" y="3592"/>
                  </a:lnTo>
                  <a:lnTo>
                    <a:pt x="2568" y="3611"/>
                  </a:lnTo>
                  <a:lnTo>
                    <a:pt x="2573" y="3629"/>
                  </a:lnTo>
                  <a:lnTo>
                    <a:pt x="2585" y="3646"/>
                  </a:lnTo>
                  <a:lnTo>
                    <a:pt x="2602" y="3658"/>
                  </a:lnTo>
                  <a:lnTo>
                    <a:pt x="2620" y="3664"/>
                  </a:lnTo>
                  <a:lnTo>
                    <a:pt x="2641" y="3664"/>
                  </a:lnTo>
                  <a:lnTo>
                    <a:pt x="2658" y="3658"/>
                  </a:lnTo>
                  <a:lnTo>
                    <a:pt x="2676" y="3646"/>
                  </a:lnTo>
                  <a:lnTo>
                    <a:pt x="2777" y="3543"/>
                  </a:lnTo>
                  <a:lnTo>
                    <a:pt x="2791" y="3536"/>
                  </a:lnTo>
                  <a:lnTo>
                    <a:pt x="2807" y="3536"/>
                  </a:lnTo>
                  <a:lnTo>
                    <a:pt x="2814" y="3540"/>
                  </a:lnTo>
                  <a:lnTo>
                    <a:pt x="2819" y="3543"/>
                  </a:lnTo>
                  <a:lnTo>
                    <a:pt x="2824" y="3550"/>
                  </a:lnTo>
                  <a:lnTo>
                    <a:pt x="2828" y="3557"/>
                  </a:lnTo>
                  <a:lnTo>
                    <a:pt x="2833" y="3587"/>
                  </a:lnTo>
                  <a:lnTo>
                    <a:pt x="2834" y="3615"/>
                  </a:lnTo>
                  <a:lnTo>
                    <a:pt x="2829" y="3660"/>
                  </a:lnTo>
                  <a:lnTo>
                    <a:pt x="2817" y="3704"/>
                  </a:lnTo>
                  <a:lnTo>
                    <a:pt x="2796" y="3742"/>
                  </a:lnTo>
                  <a:lnTo>
                    <a:pt x="2768" y="3777"/>
                  </a:lnTo>
                  <a:lnTo>
                    <a:pt x="2733" y="3805"/>
                  </a:lnTo>
                  <a:lnTo>
                    <a:pt x="2695" y="3826"/>
                  </a:lnTo>
                  <a:lnTo>
                    <a:pt x="2653" y="3838"/>
                  </a:lnTo>
                  <a:lnTo>
                    <a:pt x="2606" y="3843"/>
                  </a:lnTo>
                  <a:lnTo>
                    <a:pt x="2559" y="3838"/>
                  </a:lnTo>
                  <a:lnTo>
                    <a:pt x="2381" y="4016"/>
                  </a:lnTo>
                  <a:lnTo>
                    <a:pt x="2374" y="4022"/>
                  </a:lnTo>
                  <a:lnTo>
                    <a:pt x="2367" y="4023"/>
                  </a:lnTo>
                  <a:lnTo>
                    <a:pt x="2360" y="4025"/>
                  </a:lnTo>
                  <a:lnTo>
                    <a:pt x="2353" y="4023"/>
                  </a:lnTo>
                  <a:lnTo>
                    <a:pt x="2344" y="4022"/>
                  </a:lnTo>
                  <a:lnTo>
                    <a:pt x="2339" y="4016"/>
                  </a:lnTo>
                  <a:lnTo>
                    <a:pt x="2330" y="4002"/>
                  </a:lnTo>
                  <a:lnTo>
                    <a:pt x="2330" y="3988"/>
                  </a:lnTo>
                  <a:lnTo>
                    <a:pt x="2339" y="3974"/>
                  </a:lnTo>
                  <a:lnTo>
                    <a:pt x="2529" y="3784"/>
                  </a:lnTo>
                  <a:lnTo>
                    <a:pt x="2543" y="3777"/>
                  </a:lnTo>
                  <a:lnTo>
                    <a:pt x="2557" y="3777"/>
                  </a:lnTo>
                  <a:lnTo>
                    <a:pt x="2597" y="3784"/>
                  </a:lnTo>
                  <a:lnTo>
                    <a:pt x="2634" y="3782"/>
                  </a:lnTo>
                  <a:lnTo>
                    <a:pt x="2671" y="3772"/>
                  </a:lnTo>
                  <a:lnTo>
                    <a:pt x="2702" y="3753"/>
                  </a:lnTo>
                  <a:lnTo>
                    <a:pt x="2730" y="3730"/>
                  </a:lnTo>
                  <a:lnTo>
                    <a:pt x="2753" y="3700"/>
                  </a:lnTo>
                  <a:lnTo>
                    <a:pt x="2768" y="3667"/>
                  </a:lnTo>
                  <a:lnTo>
                    <a:pt x="2775" y="3629"/>
                  </a:lnTo>
                  <a:lnTo>
                    <a:pt x="2718" y="3688"/>
                  </a:lnTo>
                  <a:lnTo>
                    <a:pt x="2691" y="3707"/>
                  </a:lnTo>
                  <a:lnTo>
                    <a:pt x="2662" y="3720"/>
                  </a:lnTo>
                  <a:lnTo>
                    <a:pt x="2630" y="3723"/>
                  </a:lnTo>
                  <a:lnTo>
                    <a:pt x="2599" y="3720"/>
                  </a:lnTo>
                  <a:lnTo>
                    <a:pt x="2569" y="3707"/>
                  </a:lnTo>
                  <a:lnTo>
                    <a:pt x="2543" y="3688"/>
                  </a:lnTo>
                  <a:lnTo>
                    <a:pt x="2524" y="3662"/>
                  </a:lnTo>
                  <a:lnTo>
                    <a:pt x="2512" y="3632"/>
                  </a:lnTo>
                  <a:lnTo>
                    <a:pt x="2508" y="3601"/>
                  </a:lnTo>
                  <a:lnTo>
                    <a:pt x="2512" y="3569"/>
                  </a:lnTo>
                  <a:lnTo>
                    <a:pt x="2524" y="3540"/>
                  </a:lnTo>
                  <a:lnTo>
                    <a:pt x="2543" y="3514"/>
                  </a:lnTo>
                  <a:lnTo>
                    <a:pt x="2613" y="3446"/>
                  </a:lnTo>
                  <a:lnTo>
                    <a:pt x="2573" y="3449"/>
                  </a:lnTo>
                  <a:lnTo>
                    <a:pt x="2536" y="3461"/>
                  </a:lnTo>
                  <a:lnTo>
                    <a:pt x="2503" y="3480"/>
                  </a:lnTo>
                  <a:lnTo>
                    <a:pt x="2477" y="3507"/>
                  </a:lnTo>
                  <a:lnTo>
                    <a:pt x="2456" y="3540"/>
                  </a:lnTo>
                  <a:lnTo>
                    <a:pt x="2442" y="3575"/>
                  </a:lnTo>
                  <a:lnTo>
                    <a:pt x="2437" y="3615"/>
                  </a:lnTo>
                  <a:lnTo>
                    <a:pt x="2439" y="3639"/>
                  </a:lnTo>
                  <a:lnTo>
                    <a:pt x="2444" y="3664"/>
                  </a:lnTo>
                  <a:lnTo>
                    <a:pt x="2446" y="3676"/>
                  </a:lnTo>
                  <a:lnTo>
                    <a:pt x="2444" y="3690"/>
                  </a:lnTo>
                  <a:lnTo>
                    <a:pt x="2439" y="3699"/>
                  </a:lnTo>
                  <a:lnTo>
                    <a:pt x="2252" y="3887"/>
                  </a:lnTo>
                  <a:lnTo>
                    <a:pt x="2238" y="3894"/>
                  </a:lnTo>
                  <a:lnTo>
                    <a:pt x="2222" y="3894"/>
                  </a:lnTo>
                  <a:lnTo>
                    <a:pt x="2210" y="3887"/>
                  </a:lnTo>
                  <a:lnTo>
                    <a:pt x="2201" y="3873"/>
                  </a:lnTo>
                  <a:lnTo>
                    <a:pt x="2201" y="3859"/>
                  </a:lnTo>
                  <a:lnTo>
                    <a:pt x="2210" y="3845"/>
                  </a:lnTo>
                  <a:lnTo>
                    <a:pt x="2384" y="3669"/>
                  </a:lnTo>
                  <a:lnTo>
                    <a:pt x="2379" y="3641"/>
                  </a:lnTo>
                  <a:lnTo>
                    <a:pt x="2377" y="3615"/>
                  </a:lnTo>
                  <a:lnTo>
                    <a:pt x="2383" y="3569"/>
                  </a:lnTo>
                  <a:lnTo>
                    <a:pt x="2397" y="3526"/>
                  </a:lnTo>
                  <a:lnTo>
                    <a:pt x="2418" y="3487"/>
                  </a:lnTo>
                  <a:lnTo>
                    <a:pt x="2446" y="3454"/>
                  </a:lnTo>
                  <a:lnTo>
                    <a:pt x="2479" y="3426"/>
                  </a:lnTo>
                  <a:lnTo>
                    <a:pt x="2517" y="3405"/>
                  </a:lnTo>
                  <a:lnTo>
                    <a:pt x="2561" y="3391"/>
                  </a:lnTo>
                  <a:lnTo>
                    <a:pt x="2606" y="3386"/>
                  </a:lnTo>
                  <a:close/>
                  <a:moveTo>
                    <a:pt x="2166" y="2943"/>
                  </a:moveTo>
                  <a:lnTo>
                    <a:pt x="2044" y="2948"/>
                  </a:lnTo>
                  <a:lnTo>
                    <a:pt x="1924" y="2962"/>
                  </a:lnTo>
                  <a:lnTo>
                    <a:pt x="1805" y="2986"/>
                  </a:lnTo>
                  <a:lnTo>
                    <a:pt x="1690" y="3020"/>
                  </a:lnTo>
                  <a:lnTo>
                    <a:pt x="1579" y="3060"/>
                  </a:lnTo>
                  <a:lnTo>
                    <a:pt x="1470" y="3110"/>
                  </a:lnTo>
                  <a:lnTo>
                    <a:pt x="1366" y="3168"/>
                  </a:lnTo>
                  <a:lnTo>
                    <a:pt x="1266" y="3234"/>
                  </a:lnTo>
                  <a:lnTo>
                    <a:pt x="1172" y="3308"/>
                  </a:lnTo>
                  <a:lnTo>
                    <a:pt x="1083" y="3390"/>
                  </a:lnTo>
                  <a:lnTo>
                    <a:pt x="1001" y="3479"/>
                  </a:lnTo>
                  <a:lnTo>
                    <a:pt x="1001" y="3503"/>
                  </a:lnTo>
                  <a:lnTo>
                    <a:pt x="999" y="3535"/>
                  </a:lnTo>
                  <a:lnTo>
                    <a:pt x="1001" y="3575"/>
                  </a:lnTo>
                  <a:lnTo>
                    <a:pt x="1001" y="3620"/>
                  </a:lnTo>
                  <a:lnTo>
                    <a:pt x="1005" y="3674"/>
                  </a:lnTo>
                  <a:lnTo>
                    <a:pt x="1010" y="3732"/>
                  </a:lnTo>
                  <a:lnTo>
                    <a:pt x="1017" y="3796"/>
                  </a:lnTo>
                  <a:lnTo>
                    <a:pt x="1026" y="3866"/>
                  </a:lnTo>
                  <a:lnTo>
                    <a:pt x="1038" y="3941"/>
                  </a:lnTo>
                  <a:lnTo>
                    <a:pt x="1054" y="4020"/>
                  </a:lnTo>
                  <a:lnTo>
                    <a:pt x="1073" y="4102"/>
                  </a:lnTo>
                  <a:lnTo>
                    <a:pt x="1097" y="4189"/>
                  </a:lnTo>
                  <a:lnTo>
                    <a:pt x="1123" y="4278"/>
                  </a:lnTo>
                  <a:lnTo>
                    <a:pt x="1156" y="4369"/>
                  </a:lnTo>
                  <a:lnTo>
                    <a:pt x="1193" y="4463"/>
                  </a:lnTo>
                  <a:lnTo>
                    <a:pt x="1235" y="4557"/>
                  </a:lnTo>
                  <a:lnTo>
                    <a:pt x="1284" y="4655"/>
                  </a:lnTo>
                  <a:lnTo>
                    <a:pt x="1338" y="4751"/>
                  </a:lnTo>
                  <a:lnTo>
                    <a:pt x="1399" y="4849"/>
                  </a:lnTo>
                  <a:lnTo>
                    <a:pt x="1467" y="4947"/>
                  </a:lnTo>
                  <a:lnTo>
                    <a:pt x="1542" y="5044"/>
                  </a:lnTo>
                  <a:lnTo>
                    <a:pt x="1624" y="5140"/>
                  </a:lnTo>
                  <a:lnTo>
                    <a:pt x="1715" y="5235"/>
                  </a:lnTo>
                  <a:lnTo>
                    <a:pt x="1814" y="5327"/>
                  </a:lnTo>
                  <a:lnTo>
                    <a:pt x="1920" y="5418"/>
                  </a:lnTo>
                  <a:lnTo>
                    <a:pt x="2037" y="5505"/>
                  </a:lnTo>
                  <a:lnTo>
                    <a:pt x="2163" y="5589"/>
                  </a:lnTo>
                  <a:lnTo>
                    <a:pt x="2287" y="5503"/>
                  </a:lnTo>
                  <a:lnTo>
                    <a:pt x="2404" y="5416"/>
                  </a:lnTo>
                  <a:lnTo>
                    <a:pt x="2510" y="5325"/>
                  </a:lnTo>
                  <a:lnTo>
                    <a:pt x="2609" y="5233"/>
                  </a:lnTo>
                  <a:lnTo>
                    <a:pt x="2698" y="5139"/>
                  </a:lnTo>
                  <a:lnTo>
                    <a:pt x="2782" y="5043"/>
                  </a:lnTo>
                  <a:lnTo>
                    <a:pt x="2857" y="4945"/>
                  </a:lnTo>
                  <a:lnTo>
                    <a:pt x="2925" y="4847"/>
                  </a:lnTo>
                  <a:lnTo>
                    <a:pt x="2986" y="4749"/>
                  </a:lnTo>
                  <a:lnTo>
                    <a:pt x="3040" y="4653"/>
                  </a:lnTo>
                  <a:lnTo>
                    <a:pt x="3089" y="4556"/>
                  </a:lnTo>
                  <a:lnTo>
                    <a:pt x="3131" y="4461"/>
                  </a:lnTo>
                  <a:lnTo>
                    <a:pt x="3169" y="4367"/>
                  </a:lnTo>
                  <a:lnTo>
                    <a:pt x="3203" y="4276"/>
                  </a:lnTo>
                  <a:lnTo>
                    <a:pt x="3230" y="4187"/>
                  </a:lnTo>
                  <a:lnTo>
                    <a:pt x="3253" y="4102"/>
                  </a:lnTo>
                  <a:lnTo>
                    <a:pt x="3272" y="4018"/>
                  </a:lnTo>
                  <a:lnTo>
                    <a:pt x="3290" y="3939"/>
                  </a:lnTo>
                  <a:lnTo>
                    <a:pt x="3302" y="3866"/>
                  </a:lnTo>
                  <a:lnTo>
                    <a:pt x="3312" y="3796"/>
                  </a:lnTo>
                  <a:lnTo>
                    <a:pt x="3319" y="3732"/>
                  </a:lnTo>
                  <a:lnTo>
                    <a:pt x="3325" y="3672"/>
                  </a:lnTo>
                  <a:lnTo>
                    <a:pt x="3328" y="3620"/>
                  </a:lnTo>
                  <a:lnTo>
                    <a:pt x="3330" y="3573"/>
                  </a:lnTo>
                  <a:lnTo>
                    <a:pt x="3330" y="3535"/>
                  </a:lnTo>
                  <a:lnTo>
                    <a:pt x="3330" y="3501"/>
                  </a:lnTo>
                  <a:lnTo>
                    <a:pt x="3328" y="3477"/>
                  </a:lnTo>
                  <a:lnTo>
                    <a:pt x="3244" y="3388"/>
                  </a:lnTo>
                  <a:lnTo>
                    <a:pt x="3155" y="3306"/>
                  </a:lnTo>
                  <a:lnTo>
                    <a:pt x="3061" y="3233"/>
                  </a:lnTo>
                  <a:lnTo>
                    <a:pt x="2962" y="3166"/>
                  </a:lnTo>
                  <a:lnTo>
                    <a:pt x="2857" y="3109"/>
                  </a:lnTo>
                  <a:lnTo>
                    <a:pt x="2749" y="3060"/>
                  </a:lnTo>
                  <a:lnTo>
                    <a:pt x="2637" y="3018"/>
                  </a:lnTo>
                  <a:lnTo>
                    <a:pt x="2524" y="2986"/>
                  </a:lnTo>
                  <a:lnTo>
                    <a:pt x="2407" y="2962"/>
                  </a:lnTo>
                  <a:lnTo>
                    <a:pt x="2289" y="2948"/>
                  </a:lnTo>
                  <a:lnTo>
                    <a:pt x="2170" y="2943"/>
                  </a:lnTo>
                  <a:lnTo>
                    <a:pt x="2166" y="2943"/>
                  </a:lnTo>
                  <a:close/>
                  <a:moveTo>
                    <a:pt x="4111" y="2550"/>
                  </a:moveTo>
                  <a:lnTo>
                    <a:pt x="4047" y="2594"/>
                  </a:lnTo>
                  <a:lnTo>
                    <a:pt x="3975" y="2634"/>
                  </a:lnTo>
                  <a:lnTo>
                    <a:pt x="3900" y="2669"/>
                  </a:lnTo>
                  <a:lnTo>
                    <a:pt x="3822" y="2702"/>
                  </a:lnTo>
                  <a:lnTo>
                    <a:pt x="3740" y="2730"/>
                  </a:lnTo>
                  <a:lnTo>
                    <a:pt x="3660" y="2756"/>
                  </a:lnTo>
                  <a:lnTo>
                    <a:pt x="3581" y="2779"/>
                  </a:lnTo>
                  <a:lnTo>
                    <a:pt x="3442" y="2814"/>
                  </a:lnTo>
                  <a:lnTo>
                    <a:pt x="3293" y="2843"/>
                  </a:lnTo>
                  <a:lnTo>
                    <a:pt x="3136" y="2871"/>
                  </a:lnTo>
                  <a:lnTo>
                    <a:pt x="2972" y="2892"/>
                  </a:lnTo>
                  <a:lnTo>
                    <a:pt x="2803" y="2911"/>
                  </a:lnTo>
                  <a:lnTo>
                    <a:pt x="2909" y="2960"/>
                  </a:lnTo>
                  <a:lnTo>
                    <a:pt x="3012" y="3014"/>
                  </a:lnTo>
                  <a:lnTo>
                    <a:pt x="3112" y="3077"/>
                  </a:lnTo>
                  <a:lnTo>
                    <a:pt x="3208" y="3147"/>
                  </a:lnTo>
                  <a:lnTo>
                    <a:pt x="3298" y="3224"/>
                  </a:lnTo>
                  <a:lnTo>
                    <a:pt x="3384" y="3306"/>
                  </a:lnTo>
                  <a:lnTo>
                    <a:pt x="3466" y="3397"/>
                  </a:lnTo>
                  <a:lnTo>
                    <a:pt x="3478" y="3416"/>
                  </a:lnTo>
                  <a:lnTo>
                    <a:pt x="3483" y="3440"/>
                  </a:lnTo>
                  <a:lnTo>
                    <a:pt x="3483" y="3446"/>
                  </a:lnTo>
                  <a:lnTo>
                    <a:pt x="3485" y="3458"/>
                  </a:lnTo>
                  <a:lnTo>
                    <a:pt x="3485" y="3479"/>
                  </a:lnTo>
                  <a:lnTo>
                    <a:pt x="3593" y="3451"/>
                  </a:lnTo>
                  <a:lnTo>
                    <a:pt x="3689" y="3419"/>
                  </a:lnTo>
                  <a:lnTo>
                    <a:pt x="3776" y="3390"/>
                  </a:lnTo>
                  <a:lnTo>
                    <a:pt x="3851" y="3358"/>
                  </a:lnTo>
                  <a:lnTo>
                    <a:pt x="3916" y="3327"/>
                  </a:lnTo>
                  <a:lnTo>
                    <a:pt x="3970" y="3295"/>
                  </a:lnTo>
                  <a:lnTo>
                    <a:pt x="4015" y="3264"/>
                  </a:lnTo>
                  <a:lnTo>
                    <a:pt x="4052" y="3234"/>
                  </a:lnTo>
                  <a:lnTo>
                    <a:pt x="4080" y="3205"/>
                  </a:lnTo>
                  <a:lnTo>
                    <a:pt x="4101" y="3177"/>
                  </a:lnTo>
                  <a:lnTo>
                    <a:pt x="4111" y="3151"/>
                  </a:lnTo>
                  <a:lnTo>
                    <a:pt x="4117" y="3137"/>
                  </a:lnTo>
                  <a:lnTo>
                    <a:pt x="4117" y="3123"/>
                  </a:lnTo>
                  <a:lnTo>
                    <a:pt x="4117" y="3112"/>
                  </a:lnTo>
                  <a:lnTo>
                    <a:pt x="4117" y="3093"/>
                  </a:lnTo>
                  <a:lnTo>
                    <a:pt x="4117" y="3063"/>
                  </a:lnTo>
                  <a:lnTo>
                    <a:pt x="4117" y="3025"/>
                  </a:lnTo>
                  <a:lnTo>
                    <a:pt x="4115" y="2979"/>
                  </a:lnTo>
                  <a:lnTo>
                    <a:pt x="4115" y="2927"/>
                  </a:lnTo>
                  <a:lnTo>
                    <a:pt x="4115" y="2871"/>
                  </a:lnTo>
                  <a:lnTo>
                    <a:pt x="4113" y="2812"/>
                  </a:lnTo>
                  <a:lnTo>
                    <a:pt x="4113" y="2753"/>
                  </a:lnTo>
                  <a:lnTo>
                    <a:pt x="4113" y="2690"/>
                  </a:lnTo>
                  <a:lnTo>
                    <a:pt x="4111" y="2630"/>
                  </a:lnTo>
                  <a:lnTo>
                    <a:pt x="4111" y="2550"/>
                  </a:lnTo>
                  <a:close/>
                  <a:moveTo>
                    <a:pt x="157" y="2548"/>
                  </a:moveTo>
                  <a:lnTo>
                    <a:pt x="157" y="2622"/>
                  </a:lnTo>
                  <a:lnTo>
                    <a:pt x="157" y="2695"/>
                  </a:lnTo>
                  <a:lnTo>
                    <a:pt x="157" y="2767"/>
                  </a:lnTo>
                  <a:lnTo>
                    <a:pt x="157" y="2835"/>
                  </a:lnTo>
                  <a:lnTo>
                    <a:pt x="157" y="2899"/>
                  </a:lnTo>
                  <a:lnTo>
                    <a:pt x="157" y="2960"/>
                  </a:lnTo>
                  <a:lnTo>
                    <a:pt x="157" y="3014"/>
                  </a:lnTo>
                  <a:lnTo>
                    <a:pt x="157" y="3062"/>
                  </a:lnTo>
                  <a:lnTo>
                    <a:pt x="157" y="3100"/>
                  </a:lnTo>
                  <a:lnTo>
                    <a:pt x="157" y="3131"/>
                  </a:lnTo>
                  <a:lnTo>
                    <a:pt x="157" y="3151"/>
                  </a:lnTo>
                  <a:lnTo>
                    <a:pt x="167" y="3175"/>
                  </a:lnTo>
                  <a:lnTo>
                    <a:pt x="187" y="3201"/>
                  </a:lnTo>
                  <a:lnTo>
                    <a:pt x="213" y="3229"/>
                  </a:lnTo>
                  <a:lnTo>
                    <a:pt x="246" y="3257"/>
                  </a:lnTo>
                  <a:lnTo>
                    <a:pt x="288" y="3287"/>
                  </a:lnTo>
                  <a:lnTo>
                    <a:pt x="340" y="3318"/>
                  </a:lnTo>
                  <a:lnTo>
                    <a:pt x="399" y="3348"/>
                  </a:lnTo>
                  <a:lnTo>
                    <a:pt x="467" y="3379"/>
                  </a:lnTo>
                  <a:lnTo>
                    <a:pt x="548" y="3409"/>
                  </a:lnTo>
                  <a:lnTo>
                    <a:pt x="635" y="3439"/>
                  </a:lnTo>
                  <a:lnTo>
                    <a:pt x="734" y="3466"/>
                  </a:lnTo>
                  <a:lnTo>
                    <a:pt x="844" y="3494"/>
                  </a:lnTo>
                  <a:lnTo>
                    <a:pt x="844" y="3466"/>
                  </a:lnTo>
                  <a:lnTo>
                    <a:pt x="846" y="3449"/>
                  </a:lnTo>
                  <a:lnTo>
                    <a:pt x="846" y="3440"/>
                  </a:lnTo>
                  <a:lnTo>
                    <a:pt x="851" y="3418"/>
                  </a:lnTo>
                  <a:lnTo>
                    <a:pt x="863" y="3398"/>
                  </a:lnTo>
                  <a:lnTo>
                    <a:pt x="944" y="3309"/>
                  </a:lnTo>
                  <a:lnTo>
                    <a:pt x="1027" y="3227"/>
                  </a:lnTo>
                  <a:lnTo>
                    <a:pt x="1116" y="3152"/>
                  </a:lnTo>
                  <a:lnTo>
                    <a:pt x="1211" y="3082"/>
                  </a:lnTo>
                  <a:lnTo>
                    <a:pt x="1308" y="3020"/>
                  </a:lnTo>
                  <a:lnTo>
                    <a:pt x="1411" y="2964"/>
                  </a:lnTo>
                  <a:lnTo>
                    <a:pt x="1516" y="2917"/>
                  </a:lnTo>
                  <a:lnTo>
                    <a:pt x="1366" y="2901"/>
                  </a:lnTo>
                  <a:lnTo>
                    <a:pt x="1218" y="2883"/>
                  </a:lnTo>
                  <a:lnTo>
                    <a:pt x="1076" y="2861"/>
                  </a:lnTo>
                  <a:lnTo>
                    <a:pt x="940" y="2836"/>
                  </a:lnTo>
                  <a:lnTo>
                    <a:pt x="811" y="2810"/>
                  </a:lnTo>
                  <a:lnTo>
                    <a:pt x="687" y="2779"/>
                  </a:lnTo>
                  <a:lnTo>
                    <a:pt x="609" y="2756"/>
                  </a:lnTo>
                  <a:lnTo>
                    <a:pt x="529" y="2730"/>
                  </a:lnTo>
                  <a:lnTo>
                    <a:pt x="447" y="2702"/>
                  </a:lnTo>
                  <a:lnTo>
                    <a:pt x="368" y="2669"/>
                  </a:lnTo>
                  <a:lnTo>
                    <a:pt x="291" y="2632"/>
                  </a:lnTo>
                  <a:lnTo>
                    <a:pt x="222" y="2592"/>
                  </a:lnTo>
                  <a:lnTo>
                    <a:pt x="157" y="2548"/>
                  </a:lnTo>
                  <a:close/>
                  <a:moveTo>
                    <a:pt x="70" y="2246"/>
                  </a:moveTo>
                  <a:lnTo>
                    <a:pt x="94" y="2246"/>
                  </a:lnTo>
                  <a:lnTo>
                    <a:pt x="115" y="2255"/>
                  </a:lnTo>
                  <a:lnTo>
                    <a:pt x="133" y="2267"/>
                  </a:lnTo>
                  <a:lnTo>
                    <a:pt x="147" y="2285"/>
                  </a:lnTo>
                  <a:lnTo>
                    <a:pt x="155" y="2306"/>
                  </a:lnTo>
                  <a:lnTo>
                    <a:pt x="159" y="2316"/>
                  </a:lnTo>
                  <a:lnTo>
                    <a:pt x="164" y="2330"/>
                  </a:lnTo>
                  <a:lnTo>
                    <a:pt x="174" y="2346"/>
                  </a:lnTo>
                  <a:lnTo>
                    <a:pt x="188" y="2365"/>
                  </a:lnTo>
                  <a:lnTo>
                    <a:pt x="206" y="2386"/>
                  </a:lnTo>
                  <a:lnTo>
                    <a:pt x="230" y="2409"/>
                  </a:lnTo>
                  <a:lnTo>
                    <a:pt x="262" y="2433"/>
                  </a:lnTo>
                  <a:lnTo>
                    <a:pt x="300" y="2458"/>
                  </a:lnTo>
                  <a:lnTo>
                    <a:pt x="347" y="2486"/>
                  </a:lnTo>
                  <a:lnTo>
                    <a:pt x="403" y="2513"/>
                  </a:lnTo>
                  <a:lnTo>
                    <a:pt x="467" y="2541"/>
                  </a:lnTo>
                  <a:lnTo>
                    <a:pt x="542" y="2569"/>
                  </a:lnTo>
                  <a:lnTo>
                    <a:pt x="630" y="2599"/>
                  </a:lnTo>
                  <a:lnTo>
                    <a:pt x="729" y="2627"/>
                  </a:lnTo>
                  <a:lnTo>
                    <a:pt x="860" y="2660"/>
                  </a:lnTo>
                  <a:lnTo>
                    <a:pt x="998" y="2688"/>
                  </a:lnTo>
                  <a:lnTo>
                    <a:pt x="1144" y="2714"/>
                  </a:lnTo>
                  <a:lnTo>
                    <a:pt x="1298" y="2735"/>
                  </a:lnTo>
                  <a:lnTo>
                    <a:pt x="1456" y="2754"/>
                  </a:lnTo>
                  <a:lnTo>
                    <a:pt x="1620" y="2768"/>
                  </a:lnTo>
                  <a:lnTo>
                    <a:pt x="1788" y="2777"/>
                  </a:lnTo>
                  <a:lnTo>
                    <a:pt x="1961" y="2784"/>
                  </a:lnTo>
                  <a:lnTo>
                    <a:pt x="2135" y="2786"/>
                  </a:lnTo>
                  <a:lnTo>
                    <a:pt x="2309" y="2784"/>
                  </a:lnTo>
                  <a:lnTo>
                    <a:pt x="2482" y="2777"/>
                  </a:lnTo>
                  <a:lnTo>
                    <a:pt x="2650" y="2768"/>
                  </a:lnTo>
                  <a:lnTo>
                    <a:pt x="2814" y="2754"/>
                  </a:lnTo>
                  <a:lnTo>
                    <a:pt x="2972" y="2735"/>
                  </a:lnTo>
                  <a:lnTo>
                    <a:pt x="3126" y="2714"/>
                  </a:lnTo>
                  <a:lnTo>
                    <a:pt x="3271" y="2688"/>
                  </a:lnTo>
                  <a:lnTo>
                    <a:pt x="3410" y="2660"/>
                  </a:lnTo>
                  <a:lnTo>
                    <a:pt x="3541" y="2627"/>
                  </a:lnTo>
                  <a:lnTo>
                    <a:pt x="3644" y="2597"/>
                  </a:lnTo>
                  <a:lnTo>
                    <a:pt x="3740" y="2564"/>
                  </a:lnTo>
                  <a:lnTo>
                    <a:pt x="3825" y="2531"/>
                  </a:lnTo>
                  <a:lnTo>
                    <a:pt x="3900" y="2496"/>
                  </a:lnTo>
                  <a:lnTo>
                    <a:pt x="3967" y="2459"/>
                  </a:lnTo>
                  <a:lnTo>
                    <a:pt x="4021" y="2423"/>
                  </a:lnTo>
                  <a:lnTo>
                    <a:pt x="4062" y="2386"/>
                  </a:lnTo>
                  <a:lnTo>
                    <a:pt x="4094" y="2349"/>
                  </a:lnTo>
                  <a:lnTo>
                    <a:pt x="4111" y="2313"/>
                  </a:lnTo>
                  <a:lnTo>
                    <a:pt x="4122" y="2292"/>
                  </a:lnTo>
                  <a:lnTo>
                    <a:pt x="4137" y="2276"/>
                  </a:lnTo>
                  <a:lnTo>
                    <a:pt x="4155" y="2264"/>
                  </a:lnTo>
                  <a:lnTo>
                    <a:pt x="4176" y="2259"/>
                  </a:lnTo>
                  <a:lnTo>
                    <a:pt x="4199" y="2259"/>
                  </a:lnTo>
                  <a:lnTo>
                    <a:pt x="4225" y="2267"/>
                  </a:lnTo>
                  <a:lnTo>
                    <a:pt x="4246" y="2285"/>
                  </a:lnTo>
                  <a:lnTo>
                    <a:pt x="4260" y="2309"/>
                  </a:lnTo>
                  <a:lnTo>
                    <a:pt x="4265" y="2335"/>
                  </a:lnTo>
                  <a:lnTo>
                    <a:pt x="4265" y="2344"/>
                  </a:lnTo>
                  <a:lnTo>
                    <a:pt x="4265" y="2363"/>
                  </a:lnTo>
                  <a:lnTo>
                    <a:pt x="4267" y="2391"/>
                  </a:lnTo>
                  <a:lnTo>
                    <a:pt x="4267" y="2426"/>
                  </a:lnTo>
                  <a:lnTo>
                    <a:pt x="4267" y="2470"/>
                  </a:lnTo>
                  <a:lnTo>
                    <a:pt x="4267" y="2519"/>
                  </a:lnTo>
                  <a:lnTo>
                    <a:pt x="4268" y="2571"/>
                  </a:lnTo>
                  <a:lnTo>
                    <a:pt x="4268" y="2629"/>
                  </a:lnTo>
                  <a:lnTo>
                    <a:pt x="4270" y="2690"/>
                  </a:lnTo>
                  <a:lnTo>
                    <a:pt x="4270" y="2751"/>
                  </a:lnTo>
                  <a:lnTo>
                    <a:pt x="4270" y="2812"/>
                  </a:lnTo>
                  <a:lnTo>
                    <a:pt x="4272" y="2871"/>
                  </a:lnTo>
                  <a:lnTo>
                    <a:pt x="4272" y="2927"/>
                  </a:lnTo>
                  <a:lnTo>
                    <a:pt x="4272" y="2979"/>
                  </a:lnTo>
                  <a:lnTo>
                    <a:pt x="4274" y="3025"/>
                  </a:lnTo>
                  <a:lnTo>
                    <a:pt x="4274" y="3063"/>
                  </a:lnTo>
                  <a:lnTo>
                    <a:pt x="4274" y="3093"/>
                  </a:lnTo>
                  <a:lnTo>
                    <a:pt x="4274" y="3114"/>
                  </a:lnTo>
                  <a:lnTo>
                    <a:pt x="4274" y="3123"/>
                  </a:lnTo>
                  <a:lnTo>
                    <a:pt x="4270" y="3159"/>
                  </a:lnTo>
                  <a:lnTo>
                    <a:pt x="4261" y="3198"/>
                  </a:lnTo>
                  <a:lnTo>
                    <a:pt x="4242" y="3245"/>
                  </a:lnTo>
                  <a:lnTo>
                    <a:pt x="4212" y="3290"/>
                  </a:lnTo>
                  <a:lnTo>
                    <a:pt x="4176" y="3332"/>
                  </a:lnTo>
                  <a:lnTo>
                    <a:pt x="4132" y="3372"/>
                  </a:lnTo>
                  <a:lnTo>
                    <a:pt x="4082" y="3409"/>
                  </a:lnTo>
                  <a:lnTo>
                    <a:pt x="4026" y="3444"/>
                  </a:lnTo>
                  <a:lnTo>
                    <a:pt x="3967" y="3477"/>
                  </a:lnTo>
                  <a:lnTo>
                    <a:pt x="3902" y="3507"/>
                  </a:lnTo>
                  <a:lnTo>
                    <a:pt x="3836" y="3535"/>
                  </a:lnTo>
                  <a:lnTo>
                    <a:pt x="3766" y="3561"/>
                  </a:lnTo>
                  <a:lnTo>
                    <a:pt x="3696" y="3583"/>
                  </a:lnTo>
                  <a:lnTo>
                    <a:pt x="3625" y="3604"/>
                  </a:lnTo>
                  <a:lnTo>
                    <a:pt x="3553" y="3624"/>
                  </a:lnTo>
                  <a:lnTo>
                    <a:pt x="3483" y="3641"/>
                  </a:lnTo>
                  <a:lnTo>
                    <a:pt x="3478" y="3709"/>
                  </a:lnTo>
                  <a:lnTo>
                    <a:pt x="3469" y="3784"/>
                  </a:lnTo>
                  <a:lnTo>
                    <a:pt x="3459" y="3868"/>
                  </a:lnTo>
                  <a:lnTo>
                    <a:pt x="3445" y="3957"/>
                  </a:lnTo>
                  <a:lnTo>
                    <a:pt x="3426" y="4051"/>
                  </a:lnTo>
                  <a:lnTo>
                    <a:pt x="3401" y="4152"/>
                  </a:lnTo>
                  <a:lnTo>
                    <a:pt x="3473" y="4135"/>
                  </a:lnTo>
                  <a:lnTo>
                    <a:pt x="3541" y="4118"/>
                  </a:lnTo>
                  <a:lnTo>
                    <a:pt x="3644" y="4088"/>
                  </a:lnTo>
                  <a:lnTo>
                    <a:pt x="3740" y="4055"/>
                  </a:lnTo>
                  <a:lnTo>
                    <a:pt x="3825" y="4022"/>
                  </a:lnTo>
                  <a:lnTo>
                    <a:pt x="3900" y="3987"/>
                  </a:lnTo>
                  <a:lnTo>
                    <a:pt x="3967" y="3950"/>
                  </a:lnTo>
                  <a:lnTo>
                    <a:pt x="4021" y="3913"/>
                  </a:lnTo>
                  <a:lnTo>
                    <a:pt x="4062" y="3877"/>
                  </a:lnTo>
                  <a:lnTo>
                    <a:pt x="4094" y="3840"/>
                  </a:lnTo>
                  <a:lnTo>
                    <a:pt x="4111" y="3803"/>
                  </a:lnTo>
                  <a:lnTo>
                    <a:pt x="4122" y="3782"/>
                  </a:lnTo>
                  <a:lnTo>
                    <a:pt x="4137" y="3767"/>
                  </a:lnTo>
                  <a:lnTo>
                    <a:pt x="4155" y="3754"/>
                  </a:lnTo>
                  <a:lnTo>
                    <a:pt x="4176" y="3749"/>
                  </a:lnTo>
                  <a:lnTo>
                    <a:pt x="4199" y="3749"/>
                  </a:lnTo>
                  <a:lnTo>
                    <a:pt x="4225" y="3758"/>
                  </a:lnTo>
                  <a:lnTo>
                    <a:pt x="4246" y="3775"/>
                  </a:lnTo>
                  <a:lnTo>
                    <a:pt x="4260" y="3798"/>
                  </a:lnTo>
                  <a:lnTo>
                    <a:pt x="4265" y="3826"/>
                  </a:lnTo>
                  <a:lnTo>
                    <a:pt x="4265" y="3835"/>
                  </a:lnTo>
                  <a:lnTo>
                    <a:pt x="4265" y="3854"/>
                  </a:lnTo>
                  <a:lnTo>
                    <a:pt x="4267" y="3882"/>
                  </a:lnTo>
                  <a:lnTo>
                    <a:pt x="4267" y="3917"/>
                  </a:lnTo>
                  <a:lnTo>
                    <a:pt x="4267" y="3960"/>
                  </a:lnTo>
                  <a:lnTo>
                    <a:pt x="4267" y="4009"/>
                  </a:lnTo>
                  <a:lnTo>
                    <a:pt x="4268" y="4063"/>
                  </a:lnTo>
                  <a:lnTo>
                    <a:pt x="4268" y="4119"/>
                  </a:lnTo>
                  <a:lnTo>
                    <a:pt x="4270" y="4180"/>
                  </a:lnTo>
                  <a:lnTo>
                    <a:pt x="4270" y="4241"/>
                  </a:lnTo>
                  <a:lnTo>
                    <a:pt x="4270" y="4303"/>
                  </a:lnTo>
                  <a:lnTo>
                    <a:pt x="4272" y="4362"/>
                  </a:lnTo>
                  <a:lnTo>
                    <a:pt x="4272" y="4419"/>
                  </a:lnTo>
                  <a:lnTo>
                    <a:pt x="4272" y="4470"/>
                  </a:lnTo>
                  <a:lnTo>
                    <a:pt x="4274" y="4515"/>
                  </a:lnTo>
                  <a:lnTo>
                    <a:pt x="4274" y="4554"/>
                  </a:lnTo>
                  <a:lnTo>
                    <a:pt x="4274" y="4584"/>
                  </a:lnTo>
                  <a:lnTo>
                    <a:pt x="4274" y="4605"/>
                  </a:lnTo>
                  <a:lnTo>
                    <a:pt x="4274" y="4613"/>
                  </a:lnTo>
                  <a:lnTo>
                    <a:pt x="4270" y="4650"/>
                  </a:lnTo>
                  <a:lnTo>
                    <a:pt x="4261" y="4688"/>
                  </a:lnTo>
                  <a:lnTo>
                    <a:pt x="4240" y="4739"/>
                  </a:lnTo>
                  <a:lnTo>
                    <a:pt x="4207" y="4788"/>
                  </a:lnTo>
                  <a:lnTo>
                    <a:pt x="4167" y="4833"/>
                  </a:lnTo>
                  <a:lnTo>
                    <a:pt x="4118" y="4875"/>
                  </a:lnTo>
                  <a:lnTo>
                    <a:pt x="4062" y="4915"/>
                  </a:lnTo>
                  <a:lnTo>
                    <a:pt x="4000" y="4952"/>
                  </a:lnTo>
                  <a:lnTo>
                    <a:pt x="3932" y="4985"/>
                  </a:lnTo>
                  <a:lnTo>
                    <a:pt x="3858" y="5016"/>
                  </a:lnTo>
                  <a:lnTo>
                    <a:pt x="3782" y="5046"/>
                  </a:lnTo>
                  <a:lnTo>
                    <a:pt x="3701" y="5072"/>
                  </a:lnTo>
                  <a:lnTo>
                    <a:pt x="3619" y="5097"/>
                  </a:lnTo>
                  <a:lnTo>
                    <a:pt x="3536" y="5119"/>
                  </a:lnTo>
                  <a:lnTo>
                    <a:pt x="3452" y="5139"/>
                  </a:lnTo>
                  <a:lnTo>
                    <a:pt x="3368" y="5158"/>
                  </a:lnTo>
                  <a:lnTo>
                    <a:pt x="3286" y="5174"/>
                  </a:lnTo>
                  <a:lnTo>
                    <a:pt x="3206" y="5187"/>
                  </a:lnTo>
                  <a:lnTo>
                    <a:pt x="3129" y="5200"/>
                  </a:lnTo>
                  <a:lnTo>
                    <a:pt x="3056" y="5210"/>
                  </a:lnTo>
                  <a:lnTo>
                    <a:pt x="2988" y="5221"/>
                  </a:lnTo>
                  <a:lnTo>
                    <a:pt x="2925" y="5228"/>
                  </a:lnTo>
                  <a:lnTo>
                    <a:pt x="2868" y="5235"/>
                  </a:lnTo>
                  <a:lnTo>
                    <a:pt x="2819" y="5240"/>
                  </a:lnTo>
                  <a:lnTo>
                    <a:pt x="2733" y="5329"/>
                  </a:lnTo>
                  <a:lnTo>
                    <a:pt x="2643" y="5418"/>
                  </a:lnTo>
                  <a:lnTo>
                    <a:pt x="2545" y="5503"/>
                  </a:lnTo>
                  <a:lnTo>
                    <a:pt x="2439" y="5587"/>
                  </a:lnTo>
                  <a:lnTo>
                    <a:pt x="2325" y="5669"/>
                  </a:lnTo>
                  <a:lnTo>
                    <a:pt x="2205" y="5748"/>
                  </a:lnTo>
                  <a:lnTo>
                    <a:pt x="2184" y="5757"/>
                  </a:lnTo>
                  <a:lnTo>
                    <a:pt x="2163" y="5760"/>
                  </a:lnTo>
                  <a:lnTo>
                    <a:pt x="2163" y="5760"/>
                  </a:lnTo>
                  <a:lnTo>
                    <a:pt x="2140" y="5757"/>
                  </a:lnTo>
                  <a:lnTo>
                    <a:pt x="2121" y="5748"/>
                  </a:lnTo>
                  <a:lnTo>
                    <a:pt x="2001" y="5671"/>
                  </a:lnTo>
                  <a:lnTo>
                    <a:pt x="1887" y="5589"/>
                  </a:lnTo>
                  <a:lnTo>
                    <a:pt x="1783" y="5507"/>
                  </a:lnTo>
                  <a:lnTo>
                    <a:pt x="1683" y="5421"/>
                  </a:lnTo>
                  <a:lnTo>
                    <a:pt x="1593" y="5334"/>
                  </a:lnTo>
                  <a:lnTo>
                    <a:pt x="1509" y="5245"/>
                  </a:lnTo>
                  <a:lnTo>
                    <a:pt x="1504" y="5243"/>
                  </a:lnTo>
                  <a:lnTo>
                    <a:pt x="1397" y="5233"/>
                  </a:lnTo>
                  <a:lnTo>
                    <a:pt x="1289" y="5221"/>
                  </a:lnTo>
                  <a:lnTo>
                    <a:pt x="1183" y="5207"/>
                  </a:lnTo>
                  <a:lnTo>
                    <a:pt x="1076" y="5189"/>
                  </a:lnTo>
                  <a:lnTo>
                    <a:pt x="970" y="5170"/>
                  </a:lnTo>
                  <a:lnTo>
                    <a:pt x="867" y="5149"/>
                  </a:lnTo>
                  <a:lnTo>
                    <a:pt x="767" y="5126"/>
                  </a:lnTo>
                  <a:lnTo>
                    <a:pt x="670" y="5102"/>
                  </a:lnTo>
                  <a:lnTo>
                    <a:pt x="576" y="5074"/>
                  </a:lnTo>
                  <a:lnTo>
                    <a:pt x="488" y="5044"/>
                  </a:lnTo>
                  <a:lnTo>
                    <a:pt x="405" y="5011"/>
                  </a:lnTo>
                  <a:lnTo>
                    <a:pt x="326" y="4978"/>
                  </a:lnTo>
                  <a:lnTo>
                    <a:pt x="256" y="4941"/>
                  </a:lnTo>
                  <a:lnTo>
                    <a:pt x="192" y="4901"/>
                  </a:lnTo>
                  <a:lnTo>
                    <a:pt x="136" y="4861"/>
                  </a:lnTo>
                  <a:lnTo>
                    <a:pt x="89" y="4817"/>
                  </a:lnTo>
                  <a:lnTo>
                    <a:pt x="51" y="4770"/>
                  </a:lnTo>
                  <a:lnTo>
                    <a:pt x="21" y="4723"/>
                  </a:lnTo>
                  <a:lnTo>
                    <a:pt x="3" y="4671"/>
                  </a:lnTo>
                  <a:lnTo>
                    <a:pt x="3" y="4669"/>
                  </a:lnTo>
                  <a:lnTo>
                    <a:pt x="2" y="4667"/>
                  </a:lnTo>
                  <a:lnTo>
                    <a:pt x="2" y="4662"/>
                  </a:lnTo>
                  <a:lnTo>
                    <a:pt x="2" y="4657"/>
                  </a:lnTo>
                  <a:lnTo>
                    <a:pt x="2" y="4646"/>
                  </a:lnTo>
                  <a:lnTo>
                    <a:pt x="0" y="4634"/>
                  </a:lnTo>
                  <a:lnTo>
                    <a:pt x="0" y="4617"/>
                  </a:lnTo>
                  <a:lnTo>
                    <a:pt x="0" y="4596"/>
                  </a:lnTo>
                  <a:lnTo>
                    <a:pt x="0" y="4568"/>
                  </a:lnTo>
                  <a:lnTo>
                    <a:pt x="0" y="4533"/>
                  </a:lnTo>
                  <a:lnTo>
                    <a:pt x="0" y="4491"/>
                  </a:lnTo>
                  <a:lnTo>
                    <a:pt x="0" y="4442"/>
                  </a:lnTo>
                  <a:lnTo>
                    <a:pt x="0" y="4385"/>
                  </a:lnTo>
                  <a:lnTo>
                    <a:pt x="0" y="4317"/>
                  </a:lnTo>
                  <a:lnTo>
                    <a:pt x="0" y="4240"/>
                  </a:lnTo>
                  <a:lnTo>
                    <a:pt x="0" y="4151"/>
                  </a:lnTo>
                  <a:lnTo>
                    <a:pt x="0" y="4051"/>
                  </a:lnTo>
                  <a:lnTo>
                    <a:pt x="0" y="3939"/>
                  </a:lnTo>
                  <a:lnTo>
                    <a:pt x="2" y="3814"/>
                  </a:lnTo>
                  <a:lnTo>
                    <a:pt x="5" y="3791"/>
                  </a:lnTo>
                  <a:lnTo>
                    <a:pt x="14" y="3772"/>
                  </a:lnTo>
                  <a:lnTo>
                    <a:pt x="30" y="3754"/>
                  </a:lnTo>
                  <a:lnTo>
                    <a:pt x="47" y="3742"/>
                  </a:lnTo>
                  <a:lnTo>
                    <a:pt x="70" y="3737"/>
                  </a:lnTo>
                  <a:lnTo>
                    <a:pt x="94" y="3737"/>
                  </a:lnTo>
                  <a:lnTo>
                    <a:pt x="115" y="3746"/>
                  </a:lnTo>
                  <a:lnTo>
                    <a:pt x="133" y="3758"/>
                  </a:lnTo>
                  <a:lnTo>
                    <a:pt x="147" y="3775"/>
                  </a:lnTo>
                  <a:lnTo>
                    <a:pt x="155" y="3796"/>
                  </a:lnTo>
                  <a:lnTo>
                    <a:pt x="159" y="3807"/>
                  </a:lnTo>
                  <a:lnTo>
                    <a:pt x="164" y="3821"/>
                  </a:lnTo>
                  <a:lnTo>
                    <a:pt x="174" y="3837"/>
                  </a:lnTo>
                  <a:lnTo>
                    <a:pt x="188" y="3856"/>
                  </a:lnTo>
                  <a:lnTo>
                    <a:pt x="206" y="3877"/>
                  </a:lnTo>
                  <a:lnTo>
                    <a:pt x="230" y="3899"/>
                  </a:lnTo>
                  <a:lnTo>
                    <a:pt x="262" y="3922"/>
                  </a:lnTo>
                  <a:lnTo>
                    <a:pt x="300" y="3948"/>
                  </a:lnTo>
                  <a:lnTo>
                    <a:pt x="347" y="3976"/>
                  </a:lnTo>
                  <a:lnTo>
                    <a:pt x="403" y="4002"/>
                  </a:lnTo>
                  <a:lnTo>
                    <a:pt x="467" y="4032"/>
                  </a:lnTo>
                  <a:lnTo>
                    <a:pt x="542" y="4060"/>
                  </a:lnTo>
                  <a:lnTo>
                    <a:pt x="630" y="4090"/>
                  </a:lnTo>
                  <a:lnTo>
                    <a:pt x="729" y="4118"/>
                  </a:lnTo>
                  <a:lnTo>
                    <a:pt x="797" y="4135"/>
                  </a:lnTo>
                  <a:lnTo>
                    <a:pt x="863" y="4151"/>
                  </a:lnTo>
                  <a:lnTo>
                    <a:pt x="928" y="4165"/>
                  </a:lnTo>
                  <a:lnTo>
                    <a:pt x="904" y="4065"/>
                  </a:lnTo>
                  <a:lnTo>
                    <a:pt x="884" y="3971"/>
                  </a:lnTo>
                  <a:lnTo>
                    <a:pt x="870" y="3882"/>
                  </a:lnTo>
                  <a:lnTo>
                    <a:pt x="860" y="3800"/>
                  </a:lnTo>
                  <a:lnTo>
                    <a:pt x="851" y="3723"/>
                  </a:lnTo>
                  <a:lnTo>
                    <a:pt x="848" y="3655"/>
                  </a:lnTo>
                  <a:lnTo>
                    <a:pt x="774" y="3639"/>
                  </a:lnTo>
                  <a:lnTo>
                    <a:pt x="701" y="3620"/>
                  </a:lnTo>
                  <a:lnTo>
                    <a:pt x="626" y="3599"/>
                  </a:lnTo>
                  <a:lnTo>
                    <a:pt x="553" y="3576"/>
                  </a:lnTo>
                  <a:lnTo>
                    <a:pt x="481" y="3552"/>
                  </a:lnTo>
                  <a:lnTo>
                    <a:pt x="412" y="3526"/>
                  </a:lnTo>
                  <a:lnTo>
                    <a:pt x="345" y="3498"/>
                  </a:lnTo>
                  <a:lnTo>
                    <a:pt x="283" y="3466"/>
                  </a:lnTo>
                  <a:lnTo>
                    <a:pt x="223" y="3433"/>
                  </a:lnTo>
                  <a:lnTo>
                    <a:pt x="169" y="3397"/>
                  </a:lnTo>
                  <a:lnTo>
                    <a:pt x="120" y="3360"/>
                  </a:lnTo>
                  <a:lnTo>
                    <a:pt x="80" y="3318"/>
                  </a:lnTo>
                  <a:lnTo>
                    <a:pt x="45" y="3276"/>
                  </a:lnTo>
                  <a:lnTo>
                    <a:pt x="21" y="3229"/>
                  </a:lnTo>
                  <a:lnTo>
                    <a:pt x="3" y="3180"/>
                  </a:lnTo>
                  <a:lnTo>
                    <a:pt x="3" y="3178"/>
                  </a:lnTo>
                  <a:lnTo>
                    <a:pt x="2" y="3177"/>
                  </a:lnTo>
                  <a:lnTo>
                    <a:pt x="2" y="3171"/>
                  </a:lnTo>
                  <a:lnTo>
                    <a:pt x="2" y="3166"/>
                  </a:lnTo>
                  <a:lnTo>
                    <a:pt x="2" y="3158"/>
                  </a:lnTo>
                  <a:lnTo>
                    <a:pt x="0" y="3144"/>
                  </a:lnTo>
                  <a:lnTo>
                    <a:pt x="0" y="3126"/>
                  </a:lnTo>
                  <a:lnTo>
                    <a:pt x="0" y="3105"/>
                  </a:lnTo>
                  <a:lnTo>
                    <a:pt x="0" y="3077"/>
                  </a:lnTo>
                  <a:lnTo>
                    <a:pt x="0" y="3042"/>
                  </a:lnTo>
                  <a:lnTo>
                    <a:pt x="0" y="3002"/>
                  </a:lnTo>
                  <a:lnTo>
                    <a:pt x="0" y="2952"/>
                  </a:lnTo>
                  <a:lnTo>
                    <a:pt x="0" y="2894"/>
                  </a:lnTo>
                  <a:lnTo>
                    <a:pt x="0" y="2826"/>
                  </a:lnTo>
                  <a:lnTo>
                    <a:pt x="0" y="2749"/>
                  </a:lnTo>
                  <a:lnTo>
                    <a:pt x="0" y="2660"/>
                  </a:lnTo>
                  <a:lnTo>
                    <a:pt x="0" y="2561"/>
                  </a:lnTo>
                  <a:lnTo>
                    <a:pt x="0" y="2449"/>
                  </a:lnTo>
                  <a:lnTo>
                    <a:pt x="2" y="2323"/>
                  </a:lnTo>
                  <a:lnTo>
                    <a:pt x="5" y="2301"/>
                  </a:lnTo>
                  <a:lnTo>
                    <a:pt x="14" y="2281"/>
                  </a:lnTo>
                  <a:lnTo>
                    <a:pt x="30" y="2264"/>
                  </a:lnTo>
                  <a:lnTo>
                    <a:pt x="47" y="2252"/>
                  </a:lnTo>
                  <a:lnTo>
                    <a:pt x="70" y="2246"/>
                  </a:lnTo>
                  <a:close/>
                  <a:moveTo>
                    <a:pt x="157" y="916"/>
                  </a:moveTo>
                  <a:lnTo>
                    <a:pt x="157" y="995"/>
                  </a:lnTo>
                  <a:lnTo>
                    <a:pt x="157" y="1073"/>
                  </a:lnTo>
                  <a:lnTo>
                    <a:pt x="157" y="1152"/>
                  </a:lnTo>
                  <a:lnTo>
                    <a:pt x="157" y="1225"/>
                  </a:lnTo>
                  <a:lnTo>
                    <a:pt x="157" y="1297"/>
                  </a:lnTo>
                  <a:lnTo>
                    <a:pt x="157" y="1361"/>
                  </a:lnTo>
                  <a:lnTo>
                    <a:pt x="157" y="1421"/>
                  </a:lnTo>
                  <a:lnTo>
                    <a:pt x="157" y="1473"/>
                  </a:lnTo>
                  <a:lnTo>
                    <a:pt x="157" y="1515"/>
                  </a:lnTo>
                  <a:lnTo>
                    <a:pt x="157" y="1546"/>
                  </a:lnTo>
                  <a:lnTo>
                    <a:pt x="157" y="1567"/>
                  </a:lnTo>
                  <a:lnTo>
                    <a:pt x="176" y="1606"/>
                  </a:lnTo>
                  <a:lnTo>
                    <a:pt x="208" y="1644"/>
                  </a:lnTo>
                  <a:lnTo>
                    <a:pt x="251" y="1683"/>
                  </a:lnTo>
                  <a:lnTo>
                    <a:pt x="307" y="1719"/>
                  </a:lnTo>
                  <a:lnTo>
                    <a:pt x="375" y="1756"/>
                  </a:lnTo>
                  <a:lnTo>
                    <a:pt x="455" y="1793"/>
                  </a:lnTo>
                  <a:lnTo>
                    <a:pt x="546" y="1827"/>
                  </a:lnTo>
                  <a:lnTo>
                    <a:pt x="647" y="1859"/>
                  </a:lnTo>
                  <a:lnTo>
                    <a:pt x="759" y="1890"/>
                  </a:lnTo>
                  <a:lnTo>
                    <a:pt x="879" y="1920"/>
                  </a:lnTo>
                  <a:lnTo>
                    <a:pt x="1008" y="1946"/>
                  </a:lnTo>
                  <a:lnTo>
                    <a:pt x="1148" y="1969"/>
                  </a:lnTo>
                  <a:lnTo>
                    <a:pt x="1294" y="1990"/>
                  </a:lnTo>
                  <a:lnTo>
                    <a:pt x="1448" y="2007"/>
                  </a:lnTo>
                  <a:lnTo>
                    <a:pt x="1610" y="2023"/>
                  </a:lnTo>
                  <a:lnTo>
                    <a:pt x="1779" y="2033"/>
                  </a:lnTo>
                  <a:lnTo>
                    <a:pt x="1954" y="2039"/>
                  </a:lnTo>
                  <a:lnTo>
                    <a:pt x="2135" y="2040"/>
                  </a:lnTo>
                  <a:lnTo>
                    <a:pt x="2304" y="2039"/>
                  </a:lnTo>
                  <a:lnTo>
                    <a:pt x="2470" y="2033"/>
                  </a:lnTo>
                  <a:lnTo>
                    <a:pt x="2630" y="2025"/>
                  </a:lnTo>
                  <a:lnTo>
                    <a:pt x="2784" y="2011"/>
                  </a:lnTo>
                  <a:lnTo>
                    <a:pt x="2930" y="1995"/>
                  </a:lnTo>
                  <a:lnTo>
                    <a:pt x="3072" y="1976"/>
                  </a:lnTo>
                  <a:lnTo>
                    <a:pt x="3206" y="1955"/>
                  </a:lnTo>
                  <a:lnTo>
                    <a:pt x="3332" y="1930"/>
                  </a:lnTo>
                  <a:lnTo>
                    <a:pt x="3450" y="1904"/>
                  </a:lnTo>
                  <a:lnTo>
                    <a:pt x="3560" y="1876"/>
                  </a:lnTo>
                  <a:lnTo>
                    <a:pt x="3661" y="1845"/>
                  </a:lnTo>
                  <a:lnTo>
                    <a:pt x="3754" y="1814"/>
                  </a:lnTo>
                  <a:lnTo>
                    <a:pt x="3837" y="1780"/>
                  </a:lnTo>
                  <a:lnTo>
                    <a:pt x="3911" y="1747"/>
                  </a:lnTo>
                  <a:lnTo>
                    <a:pt x="3972" y="1712"/>
                  </a:lnTo>
                  <a:lnTo>
                    <a:pt x="4024" y="1676"/>
                  </a:lnTo>
                  <a:lnTo>
                    <a:pt x="4066" y="1641"/>
                  </a:lnTo>
                  <a:lnTo>
                    <a:pt x="4094" y="1604"/>
                  </a:lnTo>
                  <a:lnTo>
                    <a:pt x="4111" y="1567"/>
                  </a:lnTo>
                  <a:lnTo>
                    <a:pt x="4117" y="1553"/>
                  </a:lnTo>
                  <a:lnTo>
                    <a:pt x="4117" y="1539"/>
                  </a:lnTo>
                  <a:lnTo>
                    <a:pt x="4117" y="918"/>
                  </a:lnTo>
                  <a:lnTo>
                    <a:pt x="4052" y="963"/>
                  </a:lnTo>
                  <a:lnTo>
                    <a:pt x="3977" y="1005"/>
                  </a:lnTo>
                  <a:lnTo>
                    <a:pt x="3893" y="1044"/>
                  </a:lnTo>
                  <a:lnTo>
                    <a:pt x="3801" y="1080"/>
                  </a:lnTo>
                  <a:lnTo>
                    <a:pt x="3701" y="1115"/>
                  </a:lnTo>
                  <a:lnTo>
                    <a:pt x="3595" y="1147"/>
                  </a:lnTo>
                  <a:lnTo>
                    <a:pt x="3482" y="1176"/>
                  </a:lnTo>
                  <a:lnTo>
                    <a:pt x="3361" y="1203"/>
                  </a:lnTo>
                  <a:lnTo>
                    <a:pt x="3237" y="1227"/>
                  </a:lnTo>
                  <a:lnTo>
                    <a:pt x="3108" y="1248"/>
                  </a:lnTo>
                  <a:lnTo>
                    <a:pt x="2976" y="1265"/>
                  </a:lnTo>
                  <a:lnTo>
                    <a:pt x="2841" y="1281"/>
                  </a:lnTo>
                  <a:lnTo>
                    <a:pt x="2702" y="1293"/>
                  </a:lnTo>
                  <a:lnTo>
                    <a:pt x="2562" y="1304"/>
                  </a:lnTo>
                  <a:lnTo>
                    <a:pt x="2421" y="1311"/>
                  </a:lnTo>
                  <a:lnTo>
                    <a:pt x="2280" y="1314"/>
                  </a:lnTo>
                  <a:lnTo>
                    <a:pt x="2139" y="1316"/>
                  </a:lnTo>
                  <a:lnTo>
                    <a:pt x="1995" y="1314"/>
                  </a:lnTo>
                  <a:lnTo>
                    <a:pt x="1854" y="1311"/>
                  </a:lnTo>
                  <a:lnTo>
                    <a:pt x="1713" y="1304"/>
                  </a:lnTo>
                  <a:lnTo>
                    <a:pt x="1573" y="1293"/>
                  </a:lnTo>
                  <a:lnTo>
                    <a:pt x="1434" y="1281"/>
                  </a:lnTo>
                  <a:lnTo>
                    <a:pt x="1298" y="1265"/>
                  </a:lnTo>
                  <a:lnTo>
                    <a:pt x="1165" y="1246"/>
                  </a:lnTo>
                  <a:lnTo>
                    <a:pt x="1036" y="1225"/>
                  </a:lnTo>
                  <a:lnTo>
                    <a:pt x="912" y="1203"/>
                  </a:lnTo>
                  <a:lnTo>
                    <a:pt x="794" y="1176"/>
                  </a:lnTo>
                  <a:lnTo>
                    <a:pt x="679" y="1147"/>
                  </a:lnTo>
                  <a:lnTo>
                    <a:pt x="572" y="1115"/>
                  </a:lnTo>
                  <a:lnTo>
                    <a:pt x="473" y="1080"/>
                  </a:lnTo>
                  <a:lnTo>
                    <a:pt x="380" y="1044"/>
                  </a:lnTo>
                  <a:lnTo>
                    <a:pt x="297" y="1004"/>
                  </a:lnTo>
                  <a:lnTo>
                    <a:pt x="222" y="962"/>
                  </a:lnTo>
                  <a:lnTo>
                    <a:pt x="157" y="916"/>
                  </a:lnTo>
                  <a:close/>
                  <a:moveTo>
                    <a:pt x="2139" y="157"/>
                  </a:moveTo>
                  <a:lnTo>
                    <a:pt x="1948" y="159"/>
                  </a:lnTo>
                  <a:lnTo>
                    <a:pt x="1767" y="166"/>
                  </a:lnTo>
                  <a:lnTo>
                    <a:pt x="1594" y="178"/>
                  </a:lnTo>
                  <a:lnTo>
                    <a:pt x="1429" y="192"/>
                  </a:lnTo>
                  <a:lnTo>
                    <a:pt x="1273" y="211"/>
                  </a:lnTo>
                  <a:lnTo>
                    <a:pt x="1127" y="232"/>
                  </a:lnTo>
                  <a:lnTo>
                    <a:pt x="989" y="257"/>
                  </a:lnTo>
                  <a:lnTo>
                    <a:pt x="862" y="285"/>
                  </a:lnTo>
                  <a:lnTo>
                    <a:pt x="743" y="314"/>
                  </a:lnTo>
                  <a:lnTo>
                    <a:pt x="637" y="346"/>
                  </a:lnTo>
                  <a:lnTo>
                    <a:pt x="539" y="377"/>
                  </a:lnTo>
                  <a:lnTo>
                    <a:pt x="452" y="412"/>
                  </a:lnTo>
                  <a:lnTo>
                    <a:pt x="375" y="447"/>
                  </a:lnTo>
                  <a:lnTo>
                    <a:pt x="310" y="483"/>
                  </a:lnTo>
                  <a:lnTo>
                    <a:pt x="256" y="518"/>
                  </a:lnTo>
                  <a:lnTo>
                    <a:pt x="215" y="555"/>
                  </a:lnTo>
                  <a:lnTo>
                    <a:pt x="183" y="590"/>
                  </a:lnTo>
                  <a:lnTo>
                    <a:pt x="166" y="625"/>
                  </a:lnTo>
                  <a:lnTo>
                    <a:pt x="159" y="658"/>
                  </a:lnTo>
                  <a:lnTo>
                    <a:pt x="166" y="691"/>
                  </a:lnTo>
                  <a:lnTo>
                    <a:pt x="183" y="726"/>
                  </a:lnTo>
                  <a:lnTo>
                    <a:pt x="215" y="763"/>
                  </a:lnTo>
                  <a:lnTo>
                    <a:pt x="256" y="798"/>
                  </a:lnTo>
                  <a:lnTo>
                    <a:pt x="310" y="834"/>
                  </a:lnTo>
                  <a:lnTo>
                    <a:pt x="375" y="869"/>
                  </a:lnTo>
                  <a:lnTo>
                    <a:pt x="452" y="904"/>
                  </a:lnTo>
                  <a:lnTo>
                    <a:pt x="539" y="939"/>
                  </a:lnTo>
                  <a:lnTo>
                    <a:pt x="637" y="972"/>
                  </a:lnTo>
                  <a:lnTo>
                    <a:pt x="743" y="1004"/>
                  </a:lnTo>
                  <a:lnTo>
                    <a:pt x="862" y="1032"/>
                  </a:lnTo>
                  <a:lnTo>
                    <a:pt x="989" y="1059"/>
                  </a:lnTo>
                  <a:lnTo>
                    <a:pt x="1127" y="1084"/>
                  </a:lnTo>
                  <a:lnTo>
                    <a:pt x="1273" y="1105"/>
                  </a:lnTo>
                  <a:lnTo>
                    <a:pt x="1429" y="1124"/>
                  </a:lnTo>
                  <a:lnTo>
                    <a:pt x="1594" y="1140"/>
                  </a:lnTo>
                  <a:lnTo>
                    <a:pt x="1767" y="1150"/>
                  </a:lnTo>
                  <a:lnTo>
                    <a:pt x="1948" y="1157"/>
                  </a:lnTo>
                  <a:lnTo>
                    <a:pt x="2139" y="1159"/>
                  </a:lnTo>
                  <a:lnTo>
                    <a:pt x="2327" y="1157"/>
                  </a:lnTo>
                  <a:lnTo>
                    <a:pt x="2508" y="1150"/>
                  </a:lnTo>
                  <a:lnTo>
                    <a:pt x="2683" y="1140"/>
                  </a:lnTo>
                  <a:lnTo>
                    <a:pt x="2847" y="1124"/>
                  </a:lnTo>
                  <a:lnTo>
                    <a:pt x="3002" y="1105"/>
                  </a:lnTo>
                  <a:lnTo>
                    <a:pt x="3148" y="1084"/>
                  </a:lnTo>
                  <a:lnTo>
                    <a:pt x="3286" y="1059"/>
                  </a:lnTo>
                  <a:lnTo>
                    <a:pt x="3414" y="1032"/>
                  </a:lnTo>
                  <a:lnTo>
                    <a:pt x="3532" y="1004"/>
                  </a:lnTo>
                  <a:lnTo>
                    <a:pt x="3640" y="972"/>
                  </a:lnTo>
                  <a:lnTo>
                    <a:pt x="3738" y="939"/>
                  </a:lnTo>
                  <a:lnTo>
                    <a:pt x="3824" y="904"/>
                  </a:lnTo>
                  <a:lnTo>
                    <a:pt x="3900" y="869"/>
                  </a:lnTo>
                  <a:lnTo>
                    <a:pt x="3965" y="834"/>
                  </a:lnTo>
                  <a:lnTo>
                    <a:pt x="4019" y="798"/>
                  </a:lnTo>
                  <a:lnTo>
                    <a:pt x="4062" y="763"/>
                  </a:lnTo>
                  <a:lnTo>
                    <a:pt x="4092" y="726"/>
                  </a:lnTo>
                  <a:lnTo>
                    <a:pt x="4111" y="691"/>
                  </a:lnTo>
                  <a:lnTo>
                    <a:pt x="4117" y="658"/>
                  </a:lnTo>
                  <a:lnTo>
                    <a:pt x="4111" y="625"/>
                  </a:lnTo>
                  <a:lnTo>
                    <a:pt x="4092" y="590"/>
                  </a:lnTo>
                  <a:lnTo>
                    <a:pt x="4062" y="555"/>
                  </a:lnTo>
                  <a:lnTo>
                    <a:pt x="4019" y="518"/>
                  </a:lnTo>
                  <a:lnTo>
                    <a:pt x="3965" y="483"/>
                  </a:lnTo>
                  <a:lnTo>
                    <a:pt x="3900" y="447"/>
                  </a:lnTo>
                  <a:lnTo>
                    <a:pt x="3824" y="412"/>
                  </a:lnTo>
                  <a:lnTo>
                    <a:pt x="3738" y="377"/>
                  </a:lnTo>
                  <a:lnTo>
                    <a:pt x="3640" y="346"/>
                  </a:lnTo>
                  <a:lnTo>
                    <a:pt x="3532" y="314"/>
                  </a:lnTo>
                  <a:lnTo>
                    <a:pt x="3414" y="285"/>
                  </a:lnTo>
                  <a:lnTo>
                    <a:pt x="3286" y="257"/>
                  </a:lnTo>
                  <a:lnTo>
                    <a:pt x="3148" y="232"/>
                  </a:lnTo>
                  <a:lnTo>
                    <a:pt x="3002" y="211"/>
                  </a:lnTo>
                  <a:lnTo>
                    <a:pt x="2847" y="192"/>
                  </a:lnTo>
                  <a:lnTo>
                    <a:pt x="2683" y="178"/>
                  </a:lnTo>
                  <a:lnTo>
                    <a:pt x="2508" y="166"/>
                  </a:lnTo>
                  <a:lnTo>
                    <a:pt x="2327" y="159"/>
                  </a:lnTo>
                  <a:lnTo>
                    <a:pt x="2139" y="157"/>
                  </a:lnTo>
                  <a:close/>
                  <a:moveTo>
                    <a:pt x="2139" y="0"/>
                  </a:moveTo>
                  <a:lnTo>
                    <a:pt x="2268" y="2"/>
                  </a:lnTo>
                  <a:lnTo>
                    <a:pt x="2397" y="5"/>
                  </a:lnTo>
                  <a:lnTo>
                    <a:pt x="2527" y="10"/>
                  </a:lnTo>
                  <a:lnTo>
                    <a:pt x="2655" y="19"/>
                  </a:lnTo>
                  <a:lnTo>
                    <a:pt x="2782" y="30"/>
                  </a:lnTo>
                  <a:lnTo>
                    <a:pt x="2908" y="42"/>
                  </a:lnTo>
                  <a:lnTo>
                    <a:pt x="3032" y="58"/>
                  </a:lnTo>
                  <a:lnTo>
                    <a:pt x="3152" y="75"/>
                  </a:lnTo>
                  <a:lnTo>
                    <a:pt x="3269" y="96"/>
                  </a:lnTo>
                  <a:lnTo>
                    <a:pt x="3382" y="117"/>
                  </a:lnTo>
                  <a:lnTo>
                    <a:pt x="3490" y="141"/>
                  </a:lnTo>
                  <a:lnTo>
                    <a:pt x="3593" y="169"/>
                  </a:lnTo>
                  <a:lnTo>
                    <a:pt x="3693" y="197"/>
                  </a:lnTo>
                  <a:lnTo>
                    <a:pt x="3785" y="229"/>
                  </a:lnTo>
                  <a:lnTo>
                    <a:pt x="3871" y="262"/>
                  </a:lnTo>
                  <a:lnTo>
                    <a:pt x="3951" y="297"/>
                  </a:lnTo>
                  <a:lnTo>
                    <a:pt x="4022" y="335"/>
                  </a:lnTo>
                  <a:lnTo>
                    <a:pt x="4085" y="375"/>
                  </a:lnTo>
                  <a:lnTo>
                    <a:pt x="4141" y="417"/>
                  </a:lnTo>
                  <a:lnTo>
                    <a:pt x="4188" y="461"/>
                  </a:lnTo>
                  <a:lnTo>
                    <a:pt x="4225" y="508"/>
                  </a:lnTo>
                  <a:lnTo>
                    <a:pt x="4251" y="555"/>
                  </a:lnTo>
                  <a:lnTo>
                    <a:pt x="4268" y="606"/>
                  </a:lnTo>
                  <a:lnTo>
                    <a:pt x="4274" y="658"/>
                  </a:lnTo>
                  <a:lnTo>
                    <a:pt x="4274" y="663"/>
                  </a:lnTo>
                  <a:lnTo>
                    <a:pt x="4274" y="669"/>
                  </a:lnTo>
                  <a:lnTo>
                    <a:pt x="4274" y="672"/>
                  </a:lnTo>
                  <a:lnTo>
                    <a:pt x="4274" y="675"/>
                  </a:lnTo>
                  <a:lnTo>
                    <a:pt x="4274" y="1539"/>
                  </a:lnTo>
                  <a:lnTo>
                    <a:pt x="4270" y="1576"/>
                  </a:lnTo>
                  <a:lnTo>
                    <a:pt x="4261" y="1615"/>
                  </a:lnTo>
                  <a:lnTo>
                    <a:pt x="4240" y="1665"/>
                  </a:lnTo>
                  <a:lnTo>
                    <a:pt x="4207" y="1714"/>
                  </a:lnTo>
                  <a:lnTo>
                    <a:pt x="4164" y="1761"/>
                  </a:lnTo>
                  <a:lnTo>
                    <a:pt x="4111" y="1805"/>
                  </a:lnTo>
                  <a:lnTo>
                    <a:pt x="4049" y="1847"/>
                  </a:lnTo>
                  <a:lnTo>
                    <a:pt x="3977" y="1887"/>
                  </a:lnTo>
                  <a:lnTo>
                    <a:pt x="3899" y="1925"/>
                  </a:lnTo>
                  <a:lnTo>
                    <a:pt x="3813" y="1960"/>
                  </a:lnTo>
                  <a:lnTo>
                    <a:pt x="3719" y="1992"/>
                  </a:lnTo>
                  <a:lnTo>
                    <a:pt x="3619" y="2023"/>
                  </a:lnTo>
                  <a:lnTo>
                    <a:pt x="3515" y="2051"/>
                  </a:lnTo>
                  <a:lnTo>
                    <a:pt x="3405" y="2075"/>
                  </a:lnTo>
                  <a:lnTo>
                    <a:pt x="3290" y="2098"/>
                  </a:lnTo>
                  <a:lnTo>
                    <a:pt x="3169" y="2119"/>
                  </a:lnTo>
                  <a:lnTo>
                    <a:pt x="3047" y="2138"/>
                  </a:lnTo>
                  <a:lnTo>
                    <a:pt x="2922" y="2154"/>
                  </a:lnTo>
                  <a:lnTo>
                    <a:pt x="2793" y="2168"/>
                  </a:lnTo>
                  <a:lnTo>
                    <a:pt x="2664" y="2178"/>
                  </a:lnTo>
                  <a:lnTo>
                    <a:pt x="2531" y="2187"/>
                  </a:lnTo>
                  <a:lnTo>
                    <a:pt x="2398" y="2194"/>
                  </a:lnTo>
                  <a:lnTo>
                    <a:pt x="2268" y="2198"/>
                  </a:lnTo>
                  <a:lnTo>
                    <a:pt x="2135" y="2198"/>
                  </a:lnTo>
                  <a:lnTo>
                    <a:pt x="2006" y="2198"/>
                  </a:lnTo>
                  <a:lnTo>
                    <a:pt x="1877" y="2194"/>
                  </a:lnTo>
                  <a:lnTo>
                    <a:pt x="1748" y="2187"/>
                  </a:lnTo>
                  <a:lnTo>
                    <a:pt x="1620" y="2180"/>
                  </a:lnTo>
                  <a:lnTo>
                    <a:pt x="1493" y="2170"/>
                  </a:lnTo>
                  <a:lnTo>
                    <a:pt x="1368" y="2156"/>
                  </a:lnTo>
                  <a:lnTo>
                    <a:pt x="1245" y="2142"/>
                  </a:lnTo>
                  <a:lnTo>
                    <a:pt x="1125" y="2124"/>
                  </a:lnTo>
                  <a:lnTo>
                    <a:pt x="1008" y="2105"/>
                  </a:lnTo>
                  <a:lnTo>
                    <a:pt x="897" y="2082"/>
                  </a:lnTo>
                  <a:lnTo>
                    <a:pt x="788" y="2060"/>
                  </a:lnTo>
                  <a:lnTo>
                    <a:pt x="684" y="2032"/>
                  </a:lnTo>
                  <a:lnTo>
                    <a:pt x="586" y="2004"/>
                  </a:lnTo>
                  <a:lnTo>
                    <a:pt x="494" y="1974"/>
                  </a:lnTo>
                  <a:lnTo>
                    <a:pt x="406" y="1941"/>
                  </a:lnTo>
                  <a:lnTo>
                    <a:pt x="328" y="1906"/>
                  </a:lnTo>
                  <a:lnTo>
                    <a:pt x="255" y="1868"/>
                  </a:lnTo>
                  <a:lnTo>
                    <a:pt x="190" y="1827"/>
                  </a:lnTo>
                  <a:lnTo>
                    <a:pt x="134" y="1787"/>
                  </a:lnTo>
                  <a:lnTo>
                    <a:pt x="87" y="1742"/>
                  </a:lnTo>
                  <a:lnTo>
                    <a:pt x="49" y="1697"/>
                  </a:lnTo>
                  <a:lnTo>
                    <a:pt x="21" y="1648"/>
                  </a:lnTo>
                  <a:lnTo>
                    <a:pt x="3" y="1599"/>
                  </a:lnTo>
                  <a:lnTo>
                    <a:pt x="3" y="1597"/>
                  </a:lnTo>
                  <a:lnTo>
                    <a:pt x="2" y="1594"/>
                  </a:lnTo>
                  <a:lnTo>
                    <a:pt x="2" y="1590"/>
                  </a:lnTo>
                  <a:lnTo>
                    <a:pt x="2" y="1585"/>
                  </a:lnTo>
                  <a:lnTo>
                    <a:pt x="2" y="1576"/>
                  </a:lnTo>
                  <a:lnTo>
                    <a:pt x="0" y="1564"/>
                  </a:lnTo>
                  <a:lnTo>
                    <a:pt x="0" y="1548"/>
                  </a:lnTo>
                  <a:lnTo>
                    <a:pt x="0" y="1529"/>
                  </a:lnTo>
                  <a:lnTo>
                    <a:pt x="0" y="1503"/>
                  </a:lnTo>
                  <a:lnTo>
                    <a:pt x="0" y="1471"/>
                  </a:lnTo>
                  <a:lnTo>
                    <a:pt x="0" y="1435"/>
                  </a:lnTo>
                  <a:lnTo>
                    <a:pt x="0" y="1389"/>
                  </a:lnTo>
                  <a:lnTo>
                    <a:pt x="0" y="1337"/>
                  </a:lnTo>
                  <a:lnTo>
                    <a:pt x="0" y="1276"/>
                  </a:lnTo>
                  <a:lnTo>
                    <a:pt x="0" y="1206"/>
                  </a:lnTo>
                  <a:lnTo>
                    <a:pt x="0" y="1126"/>
                  </a:lnTo>
                  <a:lnTo>
                    <a:pt x="0" y="1035"/>
                  </a:lnTo>
                  <a:lnTo>
                    <a:pt x="0" y="934"/>
                  </a:lnTo>
                  <a:lnTo>
                    <a:pt x="0" y="820"/>
                  </a:lnTo>
                  <a:lnTo>
                    <a:pt x="2" y="695"/>
                  </a:lnTo>
                  <a:lnTo>
                    <a:pt x="2" y="689"/>
                  </a:lnTo>
                  <a:lnTo>
                    <a:pt x="3" y="684"/>
                  </a:lnTo>
                  <a:lnTo>
                    <a:pt x="3" y="681"/>
                  </a:lnTo>
                  <a:lnTo>
                    <a:pt x="3" y="669"/>
                  </a:lnTo>
                  <a:lnTo>
                    <a:pt x="2" y="658"/>
                  </a:lnTo>
                  <a:lnTo>
                    <a:pt x="7" y="606"/>
                  </a:lnTo>
                  <a:lnTo>
                    <a:pt x="24" y="555"/>
                  </a:lnTo>
                  <a:lnTo>
                    <a:pt x="51" y="508"/>
                  </a:lnTo>
                  <a:lnTo>
                    <a:pt x="89" y="461"/>
                  </a:lnTo>
                  <a:lnTo>
                    <a:pt x="134" y="417"/>
                  </a:lnTo>
                  <a:lnTo>
                    <a:pt x="190" y="375"/>
                  </a:lnTo>
                  <a:lnTo>
                    <a:pt x="255" y="335"/>
                  </a:lnTo>
                  <a:lnTo>
                    <a:pt x="326" y="297"/>
                  </a:lnTo>
                  <a:lnTo>
                    <a:pt x="405" y="262"/>
                  </a:lnTo>
                  <a:lnTo>
                    <a:pt x="490" y="229"/>
                  </a:lnTo>
                  <a:lnTo>
                    <a:pt x="583" y="197"/>
                  </a:lnTo>
                  <a:lnTo>
                    <a:pt x="682" y="169"/>
                  </a:lnTo>
                  <a:lnTo>
                    <a:pt x="785" y="141"/>
                  </a:lnTo>
                  <a:lnTo>
                    <a:pt x="895" y="117"/>
                  </a:lnTo>
                  <a:lnTo>
                    <a:pt x="1006" y="96"/>
                  </a:lnTo>
                  <a:lnTo>
                    <a:pt x="1123" y="75"/>
                  </a:lnTo>
                  <a:lnTo>
                    <a:pt x="1244" y="58"/>
                  </a:lnTo>
                  <a:lnTo>
                    <a:pt x="1368" y="42"/>
                  </a:lnTo>
                  <a:lnTo>
                    <a:pt x="1493" y="30"/>
                  </a:lnTo>
                  <a:lnTo>
                    <a:pt x="1620" y="19"/>
                  </a:lnTo>
                  <a:lnTo>
                    <a:pt x="1750" y="10"/>
                  </a:lnTo>
                  <a:lnTo>
                    <a:pt x="1879" y="5"/>
                  </a:lnTo>
                  <a:lnTo>
                    <a:pt x="2008" y="2"/>
                  </a:lnTo>
                  <a:lnTo>
                    <a:pt x="2139"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chemeClr val="accent1"/>
                </a:solidFill>
              </a:endParaRPr>
            </a:p>
          </p:txBody>
        </p:sp>
        <p:sp>
          <p:nvSpPr>
            <p:cNvPr id="62" name="TextBox 61">
              <a:extLst>
                <a:ext uri="{FF2B5EF4-FFF2-40B4-BE49-F238E27FC236}">
                  <a16:creationId xmlns:a16="http://schemas.microsoft.com/office/drawing/2014/main" id="{0C058077-025E-AFE9-20EA-1C7739DE473D}"/>
                </a:ext>
              </a:extLst>
            </p:cNvPr>
            <p:cNvSpPr txBox="1"/>
            <p:nvPr/>
          </p:nvSpPr>
          <p:spPr>
            <a:xfrm>
              <a:off x="688019" y="1169920"/>
              <a:ext cx="1631265" cy="369332"/>
            </a:xfrm>
            <a:prstGeom prst="rect">
              <a:avLst/>
            </a:prstGeom>
            <a:noFill/>
          </p:spPr>
          <p:txBody>
            <a:bodyPr wrap="square" rtlCol="0">
              <a:spAutoFit/>
            </a:bodyPr>
            <a:lstStyle/>
            <a:p>
              <a:pPr algn="ctr"/>
              <a:r>
                <a:rPr lang="en-US">
                  <a:latin typeface="+mj-lt"/>
                </a:rPr>
                <a:t>Obtain Data</a:t>
              </a:r>
            </a:p>
          </p:txBody>
        </p:sp>
      </p:grpSp>
      <p:grpSp>
        <p:nvGrpSpPr>
          <p:cNvPr id="63" name="Group 62">
            <a:extLst>
              <a:ext uri="{FF2B5EF4-FFF2-40B4-BE49-F238E27FC236}">
                <a16:creationId xmlns:a16="http://schemas.microsoft.com/office/drawing/2014/main" id="{CF917A2E-2D78-2A38-60B5-EBB20F8370A7}"/>
              </a:ext>
            </a:extLst>
          </p:cNvPr>
          <p:cNvGrpSpPr/>
          <p:nvPr/>
        </p:nvGrpSpPr>
        <p:grpSpPr>
          <a:xfrm>
            <a:off x="5787892" y="1124364"/>
            <a:ext cx="2696803" cy="1153536"/>
            <a:chOff x="5483974" y="385716"/>
            <a:chExt cx="2696803" cy="1153536"/>
          </a:xfrm>
        </p:grpSpPr>
        <p:sp>
          <p:nvSpPr>
            <p:cNvPr id="64" name="Freeform 9">
              <a:extLst>
                <a:ext uri="{FF2B5EF4-FFF2-40B4-BE49-F238E27FC236}">
                  <a16:creationId xmlns:a16="http://schemas.microsoft.com/office/drawing/2014/main" id="{7EC375D8-4177-E076-6D10-DDAC6F4386AC}"/>
                </a:ext>
              </a:extLst>
            </p:cNvPr>
            <p:cNvSpPr>
              <a:spLocks noChangeAspect="1" noEditPoints="1"/>
            </p:cNvSpPr>
            <p:nvPr/>
          </p:nvSpPr>
          <p:spPr bwMode="auto">
            <a:xfrm>
              <a:off x="6525434" y="385716"/>
              <a:ext cx="878014" cy="822960"/>
            </a:xfrm>
            <a:custGeom>
              <a:avLst/>
              <a:gdLst>
                <a:gd name="T0" fmla="*/ 2308 w 4808"/>
                <a:gd name="T1" fmla="*/ 2889 h 4499"/>
                <a:gd name="T2" fmla="*/ 2375 w 4808"/>
                <a:gd name="T3" fmla="*/ 1664 h 4499"/>
                <a:gd name="T4" fmla="*/ 2066 w 4808"/>
                <a:gd name="T5" fmla="*/ 2822 h 4499"/>
                <a:gd name="T6" fmla="*/ 1999 w 4808"/>
                <a:gd name="T7" fmla="*/ 2008 h 4499"/>
                <a:gd name="T8" fmla="*/ 2684 w 4808"/>
                <a:gd name="T9" fmla="*/ 2249 h 4499"/>
                <a:gd name="T10" fmla="*/ 2550 w 4808"/>
                <a:gd name="T11" fmla="*/ 2249 h 4499"/>
                <a:gd name="T12" fmla="*/ 1757 w 4808"/>
                <a:gd name="T13" fmla="*/ 2249 h 4499"/>
                <a:gd name="T14" fmla="*/ 1624 w 4808"/>
                <a:gd name="T15" fmla="*/ 2822 h 4499"/>
                <a:gd name="T16" fmla="*/ 1757 w 4808"/>
                <a:gd name="T17" fmla="*/ 2249 h 4499"/>
                <a:gd name="T18" fmla="*/ 2926 w 4808"/>
                <a:gd name="T19" fmla="*/ 2889 h 4499"/>
                <a:gd name="T20" fmla="*/ 2992 w 4808"/>
                <a:gd name="T21" fmla="*/ 2517 h 4499"/>
                <a:gd name="T22" fmla="*/ 1448 w 4808"/>
                <a:gd name="T23" fmla="*/ 2822 h 4499"/>
                <a:gd name="T24" fmla="*/ 1382 w 4808"/>
                <a:gd name="T25" fmla="*/ 2451 h 4499"/>
                <a:gd name="T26" fmla="*/ 4595 w 4808"/>
                <a:gd name="T27" fmla="*/ 1868 h 4499"/>
                <a:gd name="T28" fmla="*/ 4023 w 4808"/>
                <a:gd name="T29" fmla="*/ 2258 h 4499"/>
                <a:gd name="T30" fmla="*/ 3726 w 4808"/>
                <a:gd name="T31" fmla="*/ 2356 h 4499"/>
                <a:gd name="T32" fmla="*/ 3886 w 4808"/>
                <a:gd name="T33" fmla="*/ 1554 h 4499"/>
                <a:gd name="T34" fmla="*/ 2904 w 4808"/>
                <a:gd name="T35" fmla="*/ 1245 h 4499"/>
                <a:gd name="T36" fmla="*/ 2629 w 4808"/>
                <a:gd name="T37" fmla="*/ 386 h 4499"/>
                <a:gd name="T38" fmla="*/ 3457 w 4808"/>
                <a:gd name="T39" fmla="*/ 437 h 4499"/>
                <a:gd name="T40" fmla="*/ 3769 w 4808"/>
                <a:gd name="T41" fmla="*/ 450 h 4499"/>
                <a:gd name="T42" fmla="*/ 4426 w 4808"/>
                <a:gd name="T43" fmla="*/ 668 h 4499"/>
                <a:gd name="T44" fmla="*/ 4375 w 4808"/>
                <a:gd name="T45" fmla="*/ 1495 h 4499"/>
                <a:gd name="T46" fmla="*/ 4595 w 4808"/>
                <a:gd name="T47" fmla="*/ 1868 h 4499"/>
                <a:gd name="T48" fmla="*/ 3483 w 4808"/>
                <a:gd name="T49" fmla="*/ 1055 h 4499"/>
                <a:gd name="T50" fmla="*/ 3018 w 4808"/>
                <a:gd name="T51" fmla="*/ 1327 h 4499"/>
                <a:gd name="T52" fmla="*/ 1044 w 4808"/>
                <a:gd name="T53" fmla="*/ 2326 h 4499"/>
                <a:gd name="T54" fmla="*/ 2202 w 4808"/>
                <a:gd name="T55" fmla="*/ 3484 h 4499"/>
                <a:gd name="T56" fmla="*/ 1512 w 4808"/>
                <a:gd name="T57" fmla="*/ 1209 h 4499"/>
                <a:gd name="T58" fmla="*/ 1696 w 4808"/>
                <a:gd name="T59" fmla="*/ 831 h 4499"/>
                <a:gd name="T60" fmla="*/ 1535 w 4808"/>
                <a:gd name="T61" fmla="*/ 1223 h 4499"/>
                <a:gd name="T62" fmla="*/ 898 w 4808"/>
                <a:gd name="T63" fmla="*/ 1318 h 4499"/>
                <a:gd name="T64" fmla="*/ 1039 w 4808"/>
                <a:gd name="T65" fmla="*/ 864 h 4499"/>
                <a:gd name="T66" fmla="*/ 1050 w 4808"/>
                <a:gd name="T67" fmla="*/ 692 h 4499"/>
                <a:gd name="T68" fmla="*/ 1306 w 4808"/>
                <a:gd name="T69" fmla="*/ 314 h 4499"/>
                <a:gd name="T70" fmla="*/ 1760 w 4808"/>
                <a:gd name="T71" fmla="*/ 455 h 4499"/>
                <a:gd name="T72" fmla="*/ 1932 w 4808"/>
                <a:gd name="T73" fmla="*/ 466 h 4499"/>
                <a:gd name="T74" fmla="*/ 2310 w 4808"/>
                <a:gd name="T75" fmla="*/ 722 h 4499"/>
                <a:gd name="T76" fmla="*/ 2189 w 4808"/>
                <a:gd name="T77" fmla="*/ 1036 h 4499"/>
                <a:gd name="T78" fmla="*/ 1295 w 4808"/>
                <a:gd name="T79" fmla="*/ 869 h 4499"/>
                <a:gd name="T80" fmla="*/ 1094 w 4808"/>
                <a:gd name="T81" fmla="*/ 1309 h 4499"/>
                <a:gd name="T82" fmla="*/ 4756 w 4808"/>
                <a:gd name="T83" fmla="*/ 1512 h 4499"/>
                <a:gd name="T84" fmla="*/ 4703 w 4808"/>
                <a:gd name="T85" fmla="*/ 874 h 4499"/>
                <a:gd name="T86" fmla="*/ 4199 w 4808"/>
                <a:gd name="T87" fmla="*/ 647 h 4499"/>
                <a:gd name="T88" fmla="*/ 3928 w 4808"/>
                <a:gd name="T89" fmla="*/ 105 h 4499"/>
                <a:gd name="T90" fmla="*/ 3055 w 4808"/>
                <a:gd name="T91" fmla="*/ 351 h 4499"/>
                <a:gd name="T92" fmla="*/ 2504 w 4808"/>
                <a:gd name="T93" fmla="*/ 305 h 4499"/>
                <a:gd name="T94" fmla="*/ 2414 w 4808"/>
                <a:gd name="T95" fmla="*/ 615 h 4499"/>
                <a:gd name="T96" fmla="*/ 2135 w 4808"/>
                <a:gd name="T97" fmla="*/ 354 h 4499"/>
                <a:gd name="T98" fmla="*/ 1801 w 4808"/>
                <a:gd name="T99" fmla="*/ 192 h 4499"/>
                <a:gd name="T100" fmla="*/ 1424 w 4808"/>
                <a:gd name="T101" fmla="*/ 133 h 4499"/>
                <a:gd name="T102" fmla="*/ 1202 w 4808"/>
                <a:gd name="T103" fmla="*/ 423 h 4499"/>
                <a:gd name="T104" fmla="*/ 849 w 4808"/>
                <a:gd name="T105" fmla="*/ 520 h 4499"/>
                <a:gd name="T106" fmla="*/ 886 w 4808"/>
                <a:gd name="T107" fmla="*/ 1071 h 4499"/>
                <a:gd name="T108" fmla="*/ 794 w 4808"/>
                <a:gd name="T109" fmla="*/ 1425 h 4499"/>
                <a:gd name="T110" fmla="*/ 911 w 4808"/>
                <a:gd name="T111" fmla="*/ 2326 h 4499"/>
                <a:gd name="T112" fmla="*/ 72 w 4808"/>
                <a:gd name="T113" fmla="*/ 4499 h 4499"/>
                <a:gd name="T114" fmla="*/ 3473 w 4808"/>
                <a:gd name="T115" fmla="*/ 2544 h 4499"/>
                <a:gd name="T116" fmla="*/ 3904 w 4808"/>
                <a:gd name="T117" fmla="*/ 2750 h 4499"/>
                <a:gd name="T118" fmla="*/ 4165 w 4808"/>
                <a:gd name="T119" fmla="*/ 2237 h 4499"/>
                <a:gd name="T120" fmla="*/ 4803 w 4808"/>
                <a:gd name="T121" fmla="*/ 1593 h 4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08" h="4499">
                  <a:moveTo>
                    <a:pt x="2375" y="1664"/>
                  </a:moveTo>
                  <a:lnTo>
                    <a:pt x="2375" y="1664"/>
                  </a:lnTo>
                  <a:lnTo>
                    <a:pt x="2375" y="2822"/>
                  </a:lnTo>
                  <a:cubicBezTo>
                    <a:pt x="2375" y="2859"/>
                    <a:pt x="2345" y="2889"/>
                    <a:pt x="2308" y="2889"/>
                  </a:cubicBezTo>
                  <a:cubicBezTo>
                    <a:pt x="2271" y="2889"/>
                    <a:pt x="2241" y="2859"/>
                    <a:pt x="2241" y="2822"/>
                  </a:cubicBezTo>
                  <a:lnTo>
                    <a:pt x="2241" y="1664"/>
                  </a:lnTo>
                  <a:cubicBezTo>
                    <a:pt x="2241" y="1627"/>
                    <a:pt x="2271" y="1597"/>
                    <a:pt x="2308" y="1597"/>
                  </a:cubicBezTo>
                  <a:cubicBezTo>
                    <a:pt x="2345" y="1597"/>
                    <a:pt x="2375" y="1627"/>
                    <a:pt x="2375" y="1664"/>
                  </a:cubicBezTo>
                  <a:lnTo>
                    <a:pt x="2375" y="1664"/>
                  </a:lnTo>
                  <a:close/>
                  <a:moveTo>
                    <a:pt x="2066" y="2074"/>
                  </a:moveTo>
                  <a:lnTo>
                    <a:pt x="2066" y="2074"/>
                  </a:lnTo>
                  <a:lnTo>
                    <a:pt x="2066" y="2822"/>
                  </a:lnTo>
                  <a:cubicBezTo>
                    <a:pt x="2066" y="2859"/>
                    <a:pt x="2036" y="2889"/>
                    <a:pt x="1999" y="2889"/>
                  </a:cubicBezTo>
                  <a:cubicBezTo>
                    <a:pt x="1962" y="2889"/>
                    <a:pt x="1933" y="2859"/>
                    <a:pt x="1933" y="2822"/>
                  </a:cubicBezTo>
                  <a:lnTo>
                    <a:pt x="1933" y="2074"/>
                  </a:lnTo>
                  <a:cubicBezTo>
                    <a:pt x="1933" y="2037"/>
                    <a:pt x="1962" y="2008"/>
                    <a:pt x="1999" y="2008"/>
                  </a:cubicBezTo>
                  <a:cubicBezTo>
                    <a:pt x="2036" y="2008"/>
                    <a:pt x="2066" y="2037"/>
                    <a:pt x="2066" y="2074"/>
                  </a:cubicBezTo>
                  <a:lnTo>
                    <a:pt x="2066" y="2074"/>
                  </a:lnTo>
                  <a:close/>
                  <a:moveTo>
                    <a:pt x="2684" y="2249"/>
                  </a:moveTo>
                  <a:lnTo>
                    <a:pt x="2684" y="2249"/>
                  </a:lnTo>
                  <a:lnTo>
                    <a:pt x="2684" y="2822"/>
                  </a:lnTo>
                  <a:cubicBezTo>
                    <a:pt x="2684" y="2859"/>
                    <a:pt x="2654" y="2889"/>
                    <a:pt x="2617" y="2889"/>
                  </a:cubicBezTo>
                  <a:cubicBezTo>
                    <a:pt x="2580" y="2889"/>
                    <a:pt x="2550" y="2859"/>
                    <a:pt x="2550" y="2822"/>
                  </a:cubicBezTo>
                  <a:lnTo>
                    <a:pt x="2550" y="2249"/>
                  </a:lnTo>
                  <a:cubicBezTo>
                    <a:pt x="2550" y="2212"/>
                    <a:pt x="2580" y="2182"/>
                    <a:pt x="2617" y="2182"/>
                  </a:cubicBezTo>
                  <a:cubicBezTo>
                    <a:pt x="2654" y="2182"/>
                    <a:pt x="2684" y="2212"/>
                    <a:pt x="2684" y="2249"/>
                  </a:cubicBezTo>
                  <a:lnTo>
                    <a:pt x="2684" y="2249"/>
                  </a:lnTo>
                  <a:close/>
                  <a:moveTo>
                    <a:pt x="1757" y="2249"/>
                  </a:moveTo>
                  <a:lnTo>
                    <a:pt x="1757" y="2249"/>
                  </a:lnTo>
                  <a:lnTo>
                    <a:pt x="1757" y="2822"/>
                  </a:lnTo>
                  <a:cubicBezTo>
                    <a:pt x="1757" y="2859"/>
                    <a:pt x="1727" y="2889"/>
                    <a:pt x="1690" y="2889"/>
                  </a:cubicBezTo>
                  <a:cubicBezTo>
                    <a:pt x="1654" y="2889"/>
                    <a:pt x="1624" y="2859"/>
                    <a:pt x="1624" y="2822"/>
                  </a:cubicBezTo>
                  <a:lnTo>
                    <a:pt x="1624" y="2249"/>
                  </a:lnTo>
                  <a:cubicBezTo>
                    <a:pt x="1624" y="2212"/>
                    <a:pt x="1654" y="2182"/>
                    <a:pt x="1690" y="2182"/>
                  </a:cubicBezTo>
                  <a:cubicBezTo>
                    <a:pt x="1727" y="2182"/>
                    <a:pt x="1757" y="2212"/>
                    <a:pt x="1757" y="2249"/>
                  </a:cubicBezTo>
                  <a:lnTo>
                    <a:pt x="1757" y="2249"/>
                  </a:lnTo>
                  <a:close/>
                  <a:moveTo>
                    <a:pt x="2992" y="2517"/>
                  </a:moveTo>
                  <a:lnTo>
                    <a:pt x="2992" y="2517"/>
                  </a:lnTo>
                  <a:lnTo>
                    <a:pt x="2992" y="2822"/>
                  </a:lnTo>
                  <a:cubicBezTo>
                    <a:pt x="2992" y="2859"/>
                    <a:pt x="2962" y="2889"/>
                    <a:pt x="2926" y="2889"/>
                  </a:cubicBezTo>
                  <a:cubicBezTo>
                    <a:pt x="2889" y="2889"/>
                    <a:pt x="2859" y="2859"/>
                    <a:pt x="2859" y="2822"/>
                  </a:cubicBezTo>
                  <a:lnTo>
                    <a:pt x="2859" y="2517"/>
                  </a:lnTo>
                  <a:cubicBezTo>
                    <a:pt x="2859" y="2480"/>
                    <a:pt x="2889" y="2451"/>
                    <a:pt x="2926" y="2451"/>
                  </a:cubicBezTo>
                  <a:cubicBezTo>
                    <a:pt x="2962" y="2451"/>
                    <a:pt x="2992" y="2480"/>
                    <a:pt x="2992" y="2517"/>
                  </a:cubicBezTo>
                  <a:lnTo>
                    <a:pt x="2992" y="2517"/>
                  </a:lnTo>
                  <a:close/>
                  <a:moveTo>
                    <a:pt x="1448" y="2517"/>
                  </a:moveTo>
                  <a:lnTo>
                    <a:pt x="1448" y="2517"/>
                  </a:lnTo>
                  <a:lnTo>
                    <a:pt x="1448" y="2822"/>
                  </a:lnTo>
                  <a:cubicBezTo>
                    <a:pt x="1448" y="2859"/>
                    <a:pt x="1418" y="2889"/>
                    <a:pt x="1382" y="2889"/>
                  </a:cubicBezTo>
                  <a:cubicBezTo>
                    <a:pt x="1345" y="2889"/>
                    <a:pt x="1315" y="2859"/>
                    <a:pt x="1315" y="2822"/>
                  </a:cubicBezTo>
                  <a:lnTo>
                    <a:pt x="1315" y="2517"/>
                  </a:lnTo>
                  <a:cubicBezTo>
                    <a:pt x="1315" y="2480"/>
                    <a:pt x="1345" y="2451"/>
                    <a:pt x="1382" y="2451"/>
                  </a:cubicBezTo>
                  <a:cubicBezTo>
                    <a:pt x="1418" y="2451"/>
                    <a:pt x="1448" y="2480"/>
                    <a:pt x="1448" y="2517"/>
                  </a:cubicBezTo>
                  <a:lnTo>
                    <a:pt x="1448" y="2517"/>
                  </a:lnTo>
                  <a:close/>
                  <a:moveTo>
                    <a:pt x="4595" y="1868"/>
                  </a:moveTo>
                  <a:lnTo>
                    <a:pt x="4595" y="1868"/>
                  </a:lnTo>
                  <a:lnTo>
                    <a:pt x="4362" y="1808"/>
                  </a:lnTo>
                  <a:cubicBezTo>
                    <a:pt x="4330" y="1799"/>
                    <a:pt x="4298" y="1815"/>
                    <a:pt x="4285" y="1844"/>
                  </a:cubicBezTo>
                  <a:cubicBezTo>
                    <a:pt x="4225" y="1972"/>
                    <a:pt x="4142" y="2082"/>
                    <a:pt x="4037" y="2173"/>
                  </a:cubicBezTo>
                  <a:cubicBezTo>
                    <a:pt x="4012" y="2194"/>
                    <a:pt x="4007" y="2230"/>
                    <a:pt x="4023" y="2258"/>
                  </a:cubicBezTo>
                  <a:lnTo>
                    <a:pt x="4145" y="2464"/>
                  </a:lnTo>
                  <a:lnTo>
                    <a:pt x="3928" y="2592"/>
                  </a:lnTo>
                  <a:lnTo>
                    <a:pt x="3806" y="2385"/>
                  </a:lnTo>
                  <a:cubicBezTo>
                    <a:pt x="3790" y="2357"/>
                    <a:pt x="3756" y="2345"/>
                    <a:pt x="3726" y="2356"/>
                  </a:cubicBezTo>
                  <a:cubicBezTo>
                    <a:pt x="3687" y="2370"/>
                    <a:pt x="3581" y="2391"/>
                    <a:pt x="3489" y="2407"/>
                  </a:cubicBezTo>
                  <a:cubicBezTo>
                    <a:pt x="3490" y="2380"/>
                    <a:pt x="3493" y="2353"/>
                    <a:pt x="3493" y="2326"/>
                  </a:cubicBezTo>
                  <a:cubicBezTo>
                    <a:pt x="3493" y="2191"/>
                    <a:pt x="3471" y="2060"/>
                    <a:pt x="3432" y="1937"/>
                  </a:cubicBezTo>
                  <a:cubicBezTo>
                    <a:pt x="3647" y="1918"/>
                    <a:pt x="3831" y="1768"/>
                    <a:pt x="3886" y="1554"/>
                  </a:cubicBezTo>
                  <a:cubicBezTo>
                    <a:pt x="3921" y="1421"/>
                    <a:pt x="3901" y="1283"/>
                    <a:pt x="3831" y="1164"/>
                  </a:cubicBezTo>
                  <a:cubicBezTo>
                    <a:pt x="3761" y="1045"/>
                    <a:pt x="3650" y="961"/>
                    <a:pt x="3516" y="926"/>
                  </a:cubicBezTo>
                  <a:cubicBezTo>
                    <a:pt x="3383" y="892"/>
                    <a:pt x="3244" y="911"/>
                    <a:pt x="3125" y="981"/>
                  </a:cubicBezTo>
                  <a:cubicBezTo>
                    <a:pt x="3022" y="1042"/>
                    <a:pt x="2945" y="1134"/>
                    <a:pt x="2904" y="1245"/>
                  </a:cubicBezTo>
                  <a:cubicBezTo>
                    <a:pt x="2752" y="1146"/>
                    <a:pt x="2578" y="1078"/>
                    <a:pt x="2390" y="1051"/>
                  </a:cubicBezTo>
                  <a:cubicBezTo>
                    <a:pt x="2468" y="930"/>
                    <a:pt x="2636" y="764"/>
                    <a:pt x="2737" y="677"/>
                  </a:cubicBezTo>
                  <a:cubicBezTo>
                    <a:pt x="2762" y="656"/>
                    <a:pt x="2767" y="621"/>
                    <a:pt x="2751" y="593"/>
                  </a:cubicBezTo>
                  <a:lnTo>
                    <a:pt x="2629" y="386"/>
                  </a:lnTo>
                  <a:lnTo>
                    <a:pt x="2846" y="258"/>
                  </a:lnTo>
                  <a:lnTo>
                    <a:pt x="2968" y="465"/>
                  </a:lnTo>
                  <a:cubicBezTo>
                    <a:pt x="2984" y="493"/>
                    <a:pt x="3018" y="505"/>
                    <a:pt x="3048" y="494"/>
                  </a:cubicBezTo>
                  <a:cubicBezTo>
                    <a:pt x="3179" y="446"/>
                    <a:pt x="3317" y="427"/>
                    <a:pt x="3457" y="437"/>
                  </a:cubicBezTo>
                  <a:cubicBezTo>
                    <a:pt x="3489" y="440"/>
                    <a:pt x="3518" y="419"/>
                    <a:pt x="3526" y="387"/>
                  </a:cubicBezTo>
                  <a:lnTo>
                    <a:pt x="3586" y="155"/>
                  </a:lnTo>
                  <a:lnTo>
                    <a:pt x="3830" y="218"/>
                  </a:lnTo>
                  <a:lnTo>
                    <a:pt x="3769" y="450"/>
                  </a:lnTo>
                  <a:cubicBezTo>
                    <a:pt x="3761" y="482"/>
                    <a:pt x="3777" y="514"/>
                    <a:pt x="3806" y="528"/>
                  </a:cubicBezTo>
                  <a:cubicBezTo>
                    <a:pt x="3933" y="587"/>
                    <a:pt x="4044" y="670"/>
                    <a:pt x="4135" y="776"/>
                  </a:cubicBezTo>
                  <a:cubicBezTo>
                    <a:pt x="4156" y="800"/>
                    <a:pt x="4192" y="806"/>
                    <a:pt x="4220" y="790"/>
                  </a:cubicBezTo>
                  <a:lnTo>
                    <a:pt x="4426" y="668"/>
                  </a:lnTo>
                  <a:lnTo>
                    <a:pt x="4554" y="885"/>
                  </a:lnTo>
                  <a:lnTo>
                    <a:pt x="4347" y="1006"/>
                  </a:lnTo>
                  <a:cubicBezTo>
                    <a:pt x="4319" y="1023"/>
                    <a:pt x="4307" y="1057"/>
                    <a:pt x="4318" y="1087"/>
                  </a:cubicBezTo>
                  <a:cubicBezTo>
                    <a:pt x="4366" y="1217"/>
                    <a:pt x="4385" y="1354"/>
                    <a:pt x="4375" y="1495"/>
                  </a:cubicBezTo>
                  <a:cubicBezTo>
                    <a:pt x="4373" y="1527"/>
                    <a:pt x="4394" y="1556"/>
                    <a:pt x="4425" y="1564"/>
                  </a:cubicBezTo>
                  <a:lnTo>
                    <a:pt x="4658" y="1625"/>
                  </a:lnTo>
                  <a:lnTo>
                    <a:pt x="4595" y="1868"/>
                  </a:lnTo>
                  <a:lnTo>
                    <a:pt x="4595" y="1868"/>
                  </a:lnTo>
                  <a:close/>
                  <a:moveTo>
                    <a:pt x="3018" y="1327"/>
                  </a:moveTo>
                  <a:lnTo>
                    <a:pt x="3018" y="1327"/>
                  </a:lnTo>
                  <a:cubicBezTo>
                    <a:pt x="3044" y="1230"/>
                    <a:pt x="3106" y="1147"/>
                    <a:pt x="3193" y="1096"/>
                  </a:cubicBezTo>
                  <a:cubicBezTo>
                    <a:pt x="3281" y="1044"/>
                    <a:pt x="3384" y="1030"/>
                    <a:pt x="3483" y="1055"/>
                  </a:cubicBezTo>
                  <a:cubicBezTo>
                    <a:pt x="3582" y="1081"/>
                    <a:pt x="3664" y="1143"/>
                    <a:pt x="3716" y="1232"/>
                  </a:cubicBezTo>
                  <a:cubicBezTo>
                    <a:pt x="3768" y="1320"/>
                    <a:pt x="3783" y="1422"/>
                    <a:pt x="3757" y="1521"/>
                  </a:cubicBezTo>
                  <a:cubicBezTo>
                    <a:pt x="3713" y="1692"/>
                    <a:pt x="3557" y="1808"/>
                    <a:pt x="3382" y="1806"/>
                  </a:cubicBezTo>
                  <a:cubicBezTo>
                    <a:pt x="3299" y="1619"/>
                    <a:pt x="3174" y="1455"/>
                    <a:pt x="3018" y="1327"/>
                  </a:cubicBezTo>
                  <a:lnTo>
                    <a:pt x="3018" y="1327"/>
                  </a:lnTo>
                  <a:close/>
                  <a:moveTo>
                    <a:pt x="2202" y="3484"/>
                  </a:moveTo>
                  <a:lnTo>
                    <a:pt x="2202" y="3484"/>
                  </a:lnTo>
                  <a:cubicBezTo>
                    <a:pt x="1564" y="3484"/>
                    <a:pt x="1044" y="2965"/>
                    <a:pt x="1044" y="2326"/>
                  </a:cubicBezTo>
                  <a:cubicBezTo>
                    <a:pt x="1044" y="1688"/>
                    <a:pt x="1564" y="1169"/>
                    <a:pt x="2202" y="1169"/>
                  </a:cubicBezTo>
                  <a:cubicBezTo>
                    <a:pt x="2840" y="1169"/>
                    <a:pt x="3359" y="1688"/>
                    <a:pt x="3359" y="2326"/>
                  </a:cubicBezTo>
                  <a:cubicBezTo>
                    <a:pt x="3359" y="2965"/>
                    <a:pt x="2840" y="3484"/>
                    <a:pt x="2202" y="3484"/>
                  </a:cubicBezTo>
                  <a:lnTo>
                    <a:pt x="2202" y="3484"/>
                  </a:lnTo>
                  <a:close/>
                  <a:moveTo>
                    <a:pt x="1535" y="1223"/>
                  </a:moveTo>
                  <a:lnTo>
                    <a:pt x="1535" y="1223"/>
                  </a:lnTo>
                  <a:cubicBezTo>
                    <a:pt x="1531" y="1220"/>
                    <a:pt x="1527" y="1216"/>
                    <a:pt x="1521" y="1213"/>
                  </a:cubicBezTo>
                  <a:cubicBezTo>
                    <a:pt x="1521" y="1213"/>
                    <a:pt x="1512" y="1209"/>
                    <a:pt x="1512" y="1209"/>
                  </a:cubicBezTo>
                  <a:cubicBezTo>
                    <a:pt x="1461" y="1185"/>
                    <a:pt x="1423" y="1142"/>
                    <a:pt x="1405" y="1089"/>
                  </a:cubicBezTo>
                  <a:cubicBezTo>
                    <a:pt x="1387" y="1035"/>
                    <a:pt x="1390" y="978"/>
                    <a:pt x="1415" y="928"/>
                  </a:cubicBezTo>
                  <a:cubicBezTo>
                    <a:pt x="1439" y="877"/>
                    <a:pt x="1482" y="840"/>
                    <a:pt x="1535" y="821"/>
                  </a:cubicBezTo>
                  <a:cubicBezTo>
                    <a:pt x="1589" y="803"/>
                    <a:pt x="1646" y="806"/>
                    <a:pt x="1696" y="831"/>
                  </a:cubicBezTo>
                  <a:cubicBezTo>
                    <a:pt x="1787" y="876"/>
                    <a:pt x="1834" y="979"/>
                    <a:pt x="1806" y="1077"/>
                  </a:cubicBezTo>
                  <a:cubicBezTo>
                    <a:pt x="1804" y="1084"/>
                    <a:pt x="1804" y="1092"/>
                    <a:pt x="1804" y="1099"/>
                  </a:cubicBezTo>
                  <a:cubicBezTo>
                    <a:pt x="1709" y="1130"/>
                    <a:pt x="1619" y="1172"/>
                    <a:pt x="1535" y="1223"/>
                  </a:cubicBezTo>
                  <a:lnTo>
                    <a:pt x="1535" y="1223"/>
                  </a:lnTo>
                  <a:close/>
                  <a:moveTo>
                    <a:pt x="1094" y="1309"/>
                  </a:moveTo>
                  <a:lnTo>
                    <a:pt x="1094" y="1309"/>
                  </a:lnTo>
                  <a:cubicBezTo>
                    <a:pt x="1078" y="1281"/>
                    <a:pt x="1044" y="1268"/>
                    <a:pt x="1014" y="1279"/>
                  </a:cubicBezTo>
                  <a:lnTo>
                    <a:pt x="898" y="1318"/>
                  </a:lnTo>
                  <a:lnTo>
                    <a:pt x="864" y="1220"/>
                  </a:lnTo>
                  <a:lnTo>
                    <a:pt x="980" y="1180"/>
                  </a:lnTo>
                  <a:cubicBezTo>
                    <a:pt x="1010" y="1170"/>
                    <a:pt x="1029" y="1139"/>
                    <a:pt x="1024" y="1107"/>
                  </a:cubicBezTo>
                  <a:cubicBezTo>
                    <a:pt x="1012" y="1025"/>
                    <a:pt x="1017" y="943"/>
                    <a:pt x="1039" y="864"/>
                  </a:cubicBezTo>
                  <a:cubicBezTo>
                    <a:pt x="1048" y="833"/>
                    <a:pt x="1033" y="800"/>
                    <a:pt x="1004" y="786"/>
                  </a:cubicBezTo>
                  <a:lnTo>
                    <a:pt x="894" y="732"/>
                  </a:lnTo>
                  <a:lnTo>
                    <a:pt x="939" y="638"/>
                  </a:lnTo>
                  <a:lnTo>
                    <a:pt x="1050" y="692"/>
                  </a:lnTo>
                  <a:cubicBezTo>
                    <a:pt x="1079" y="706"/>
                    <a:pt x="1114" y="698"/>
                    <a:pt x="1133" y="672"/>
                  </a:cubicBezTo>
                  <a:cubicBezTo>
                    <a:pt x="1182" y="605"/>
                    <a:pt x="1243" y="551"/>
                    <a:pt x="1315" y="510"/>
                  </a:cubicBezTo>
                  <a:cubicBezTo>
                    <a:pt x="1343" y="494"/>
                    <a:pt x="1356" y="461"/>
                    <a:pt x="1346" y="430"/>
                  </a:cubicBezTo>
                  <a:lnTo>
                    <a:pt x="1306" y="314"/>
                  </a:lnTo>
                  <a:lnTo>
                    <a:pt x="1404" y="280"/>
                  </a:lnTo>
                  <a:lnTo>
                    <a:pt x="1444" y="396"/>
                  </a:lnTo>
                  <a:cubicBezTo>
                    <a:pt x="1455" y="427"/>
                    <a:pt x="1486" y="445"/>
                    <a:pt x="1517" y="440"/>
                  </a:cubicBezTo>
                  <a:cubicBezTo>
                    <a:pt x="1598" y="428"/>
                    <a:pt x="1680" y="433"/>
                    <a:pt x="1760" y="455"/>
                  </a:cubicBezTo>
                  <a:cubicBezTo>
                    <a:pt x="1791" y="464"/>
                    <a:pt x="1824" y="449"/>
                    <a:pt x="1838" y="420"/>
                  </a:cubicBezTo>
                  <a:lnTo>
                    <a:pt x="1892" y="310"/>
                  </a:lnTo>
                  <a:lnTo>
                    <a:pt x="1986" y="356"/>
                  </a:lnTo>
                  <a:lnTo>
                    <a:pt x="1932" y="466"/>
                  </a:lnTo>
                  <a:cubicBezTo>
                    <a:pt x="1918" y="495"/>
                    <a:pt x="1926" y="530"/>
                    <a:pt x="1952" y="549"/>
                  </a:cubicBezTo>
                  <a:cubicBezTo>
                    <a:pt x="2019" y="598"/>
                    <a:pt x="2074" y="660"/>
                    <a:pt x="2114" y="731"/>
                  </a:cubicBezTo>
                  <a:cubicBezTo>
                    <a:pt x="2130" y="759"/>
                    <a:pt x="2163" y="772"/>
                    <a:pt x="2194" y="762"/>
                  </a:cubicBezTo>
                  <a:lnTo>
                    <a:pt x="2310" y="722"/>
                  </a:lnTo>
                  <a:lnTo>
                    <a:pt x="2344" y="820"/>
                  </a:lnTo>
                  <a:lnTo>
                    <a:pt x="2228" y="860"/>
                  </a:lnTo>
                  <a:cubicBezTo>
                    <a:pt x="2197" y="871"/>
                    <a:pt x="2178" y="901"/>
                    <a:pt x="2183" y="933"/>
                  </a:cubicBezTo>
                  <a:cubicBezTo>
                    <a:pt x="2188" y="967"/>
                    <a:pt x="2190" y="1001"/>
                    <a:pt x="2189" y="1036"/>
                  </a:cubicBezTo>
                  <a:cubicBezTo>
                    <a:pt x="2105" y="1037"/>
                    <a:pt x="2023" y="1045"/>
                    <a:pt x="1944" y="1061"/>
                  </a:cubicBezTo>
                  <a:cubicBezTo>
                    <a:pt x="1962" y="918"/>
                    <a:pt x="1888" y="776"/>
                    <a:pt x="1754" y="711"/>
                  </a:cubicBezTo>
                  <a:cubicBezTo>
                    <a:pt x="1672" y="671"/>
                    <a:pt x="1579" y="665"/>
                    <a:pt x="1492" y="695"/>
                  </a:cubicBezTo>
                  <a:cubicBezTo>
                    <a:pt x="1405" y="725"/>
                    <a:pt x="1335" y="787"/>
                    <a:pt x="1295" y="869"/>
                  </a:cubicBezTo>
                  <a:cubicBezTo>
                    <a:pt x="1255" y="952"/>
                    <a:pt x="1249" y="1045"/>
                    <a:pt x="1279" y="1132"/>
                  </a:cubicBezTo>
                  <a:cubicBezTo>
                    <a:pt x="1304" y="1205"/>
                    <a:pt x="1352" y="1264"/>
                    <a:pt x="1415" y="1306"/>
                  </a:cubicBezTo>
                  <a:cubicBezTo>
                    <a:pt x="1350" y="1356"/>
                    <a:pt x="1289" y="1413"/>
                    <a:pt x="1235" y="1474"/>
                  </a:cubicBezTo>
                  <a:cubicBezTo>
                    <a:pt x="1177" y="1428"/>
                    <a:pt x="1130" y="1373"/>
                    <a:pt x="1094" y="1309"/>
                  </a:cubicBezTo>
                  <a:lnTo>
                    <a:pt x="1094" y="1309"/>
                  </a:lnTo>
                  <a:close/>
                  <a:moveTo>
                    <a:pt x="4796" y="1543"/>
                  </a:moveTo>
                  <a:lnTo>
                    <a:pt x="4796" y="1543"/>
                  </a:lnTo>
                  <a:cubicBezTo>
                    <a:pt x="4787" y="1528"/>
                    <a:pt x="4773" y="1517"/>
                    <a:pt x="4756" y="1512"/>
                  </a:cubicBezTo>
                  <a:lnTo>
                    <a:pt x="4511" y="1449"/>
                  </a:lnTo>
                  <a:cubicBezTo>
                    <a:pt x="4514" y="1327"/>
                    <a:pt x="4497" y="1208"/>
                    <a:pt x="4461" y="1094"/>
                  </a:cubicBezTo>
                  <a:lnTo>
                    <a:pt x="4679" y="966"/>
                  </a:lnTo>
                  <a:cubicBezTo>
                    <a:pt x="4711" y="947"/>
                    <a:pt x="4721" y="906"/>
                    <a:pt x="4703" y="874"/>
                  </a:cubicBezTo>
                  <a:lnTo>
                    <a:pt x="4507" y="543"/>
                  </a:lnTo>
                  <a:cubicBezTo>
                    <a:pt x="4498" y="527"/>
                    <a:pt x="4484" y="516"/>
                    <a:pt x="4467" y="512"/>
                  </a:cubicBezTo>
                  <a:cubicBezTo>
                    <a:pt x="4449" y="507"/>
                    <a:pt x="4431" y="510"/>
                    <a:pt x="4416" y="519"/>
                  </a:cubicBezTo>
                  <a:lnTo>
                    <a:pt x="4199" y="647"/>
                  </a:lnTo>
                  <a:cubicBezTo>
                    <a:pt x="4115" y="560"/>
                    <a:pt x="4019" y="488"/>
                    <a:pt x="3912" y="431"/>
                  </a:cubicBezTo>
                  <a:lnTo>
                    <a:pt x="3975" y="187"/>
                  </a:lnTo>
                  <a:cubicBezTo>
                    <a:pt x="3980" y="169"/>
                    <a:pt x="3977" y="151"/>
                    <a:pt x="3968" y="136"/>
                  </a:cubicBezTo>
                  <a:cubicBezTo>
                    <a:pt x="3959" y="121"/>
                    <a:pt x="3945" y="110"/>
                    <a:pt x="3928" y="105"/>
                  </a:cubicBezTo>
                  <a:lnTo>
                    <a:pt x="3555" y="9"/>
                  </a:lnTo>
                  <a:cubicBezTo>
                    <a:pt x="3520" y="0"/>
                    <a:pt x="3483" y="21"/>
                    <a:pt x="3474" y="57"/>
                  </a:cubicBezTo>
                  <a:lnTo>
                    <a:pt x="3411" y="301"/>
                  </a:lnTo>
                  <a:cubicBezTo>
                    <a:pt x="3288" y="299"/>
                    <a:pt x="3170" y="315"/>
                    <a:pt x="3055" y="351"/>
                  </a:cubicBezTo>
                  <a:lnTo>
                    <a:pt x="2927" y="133"/>
                  </a:lnTo>
                  <a:cubicBezTo>
                    <a:pt x="2918" y="118"/>
                    <a:pt x="2904" y="107"/>
                    <a:pt x="2887" y="102"/>
                  </a:cubicBezTo>
                  <a:cubicBezTo>
                    <a:pt x="2869" y="98"/>
                    <a:pt x="2851" y="101"/>
                    <a:pt x="2836" y="110"/>
                  </a:cubicBezTo>
                  <a:lnTo>
                    <a:pt x="2504" y="305"/>
                  </a:lnTo>
                  <a:cubicBezTo>
                    <a:pt x="2473" y="324"/>
                    <a:pt x="2462" y="364"/>
                    <a:pt x="2481" y="396"/>
                  </a:cubicBezTo>
                  <a:lnTo>
                    <a:pt x="2608" y="613"/>
                  </a:lnTo>
                  <a:cubicBezTo>
                    <a:pt x="2566" y="652"/>
                    <a:pt x="2514" y="702"/>
                    <a:pt x="2462" y="755"/>
                  </a:cubicBezTo>
                  <a:lnTo>
                    <a:pt x="2414" y="615"/>
                  </a:lnTo>
                  <a:cubicBezTo>
                    <a:pt x="2402" y="580"/>
                    <a:pt x="2364" y="562"/>
                    <a:pt x="2329" y="574"/>
                  </a:cubicBezTo>
                  <a:lnTo>
                    <a:pt x="2201" y="618"/>
                  </a:lnTo>
                  <a:cubicBezTo>
                    <a:pt x="2165" y="566"/>
                    <a:pt x="2123" y="518"/>
                    <a:pt x="2075" y="476"/>
                  </a:cubicBezTo>
                  <a:lnTo>
                    <a:pt x="2135" y="354"/>
                  </a:lnTo>
                  <a:cubicBezTo>
                    <a:pt x="2151" y="321"/>
                    <a:pt x="2137" y="281"/>
                    <a:pt x="2104" y="265"/>
                  </a:cubicBezTo>
                  <a:lnTo>
                    <a:pt x="1891" y="161"/>
                  </a:lnTo>
                  <a:cubicBezTo>
                    <a:pt x="1875" y="153"/>
                    <a:pt x="1856" y="152"/>
                    <a:pt x="1840" y="158"/>
                  </a:cubicBezTo>
                  <a:cubicBezTo>
                    <a:pt x="1823" y="164"/>
                    <a:pt x="1809" y="176"/>
                    <a:pt x="1801" y="192"/>
                  </a:cubicBezTo>
                  <a:lnTo>
                    <a:pt x="1742" y="314"/>
                  </a:lnTo>
                  <a:cubicBezTo>
                    <a:pt x="1679" y="302"/>
                    <a:pt x="1616" y="298"/>
                    <a:pt x="1553" y="302"/>
                  </a:cubicBezTo>
                  <a:lnTo>
                    <a:pt x="1508" y="174"/>
                  </a:lnTo>
                  <a:cubicBezTo>
                    <a:pt x="1497" y="139"/>
                    <a:pt x="1459" y="121"/>
                    <a:pt x="1424" y="133"/>
                  </a:cubicBezTo>
                  <a:lnTo>
                    <a:pt x="1199" y="210"/>
                  </a:lnTo>
                  <a:cubicBezTo>
                    <a:pt x="1182" y="216"/>
                    <a:pt x="1169" y="228"/>
                    <a:pt x="1161" y="244"/>
                  </a:cubicBezTo>
                  <a:cubicBezTo>
                    <a:pt x="1153" y="260"/>
                    <a:pt x="1152" y="278"/>
                    <a:pt x="1158" y="295"/>
                  </a:cubicBezTo>
                  <a:lnTo>
                    <a:pt x="1202" y="423"/>
                  </a:lnTo>
                  <a:cubicBezTo>
                    <a:pt x="1149" y="459"/>
                    <a:pt x="1102" y="501"/>
                    <a:pt x="1060" y="549"/>
                  </a:cubicBezTo>
                  <a:lnTo>
                    <a:pt x="938" y="489"/>
                  </a:lnTo>
                  <a:cubicBezTo>
                    <a:pt x="922" y="481"/>
                    <a:pt x="904" y="480"/>
                    <a:pt x="887" y="486"/>
                  </a:cubicBezTo>
                  <a:cubicBezTo>
                    <a:pt x="870" y="492"/>
                    <a:pt x="856" y="504"/>
                    <a:pt x="849" y="520"/>
                  </a:cubicBezTo>
                  <a:lnTo>
                    <a:pt x="745" y="733"/>
                  </a:lnTo>
                  <a:cubicBezTo>
                    <a:pt x="729" y="766"/>
                    <a:pt x="742" y="806"/>
                    <a:pt x="775" y="822"/>
                  </a:cubicBezTo>
                  <a:lnTo>
                    <a:pt x="898" y="882"/>
                  </a:lnTo>
                  <a:cubicBezTo>
                    <a:pt x="885" y="945"/>
                    <a:pt x="881" y="1008"/>
                    <a:pt x="886" y="1071"/>
                  </a:cubicBezTo>
                  <a:lnTo>
                    <a:pt x="757" y="1116"/>
                  </a:lnTo>
                  <a:cubicBezTo>
                    <a:pt x="741" y="1121"/>
                    <a:pt x="727" y="1133"/>
                    <a:pt x="719" y="1149"/>
                  </a:cubicBezTo>
                  <a:cubicBezTo>
                    <a:pt x="711" y="1165"/>
                    <a:pt x="710" y="1184"/>
                    <a:pt x="716" y="1200"/>
                  </a:cubicBezTo>
                  <a:lnTo>
                    <a:pt x="794" y="1425"/>
                  </a:lnTo>
                  <a:cubicBezTo>
                    <a:pt x="806" y="1460"/>
                    <a:pt x="844" y="1478"/>
                    <a:pt x="878" y="1466"/>
                  </a:cubicBezTo>
                  <a:lnTo>
                    <a:pt x="1007" y="1422"/>
                  </a:lnTo>
                  <a:cubicBezTo>
                    <a:pt x="1047" y="1481"/>
                    <a:pt x="1095" y="1533"/>
                    <a:pt x="1152" y="1579"/>
                  </a:cubicBezTo>
                  <a:cubicBezTo>
                    <a:pt x="1001" y="1790"/>
                    <a:pt x="911" y="2048"/>
                    <a:pt x="911" y="2326"/>
                  </a:cubicBezTo>
                  <a:cubicBezTo>
                    <a:pt x="911" y="2655"/>
                    <a:pt x="1036" y="2955"/>
                    <a:pt x="1239" y="3183"/>
                  </a:cubicBezTo>
                  <a:lnTo>
                    <a:pt x="25" y="4384"/>
                  </a:lnTo>
                  <a:cubicBezTo>
                    <a:pt x="0" y="4410"/>
                    <a:pt x="0" y="4453"/>
                    <a:pt x="25" y="4479"/>
                  </a:cubicBezTo>
                  <a:cubicBezTo>
                    <a:pt x="38" y="4492"/>
                    <a:pt x="55" y="4499"/>
                    <a:pt x="72" y="4499"/>
                  </a:cubicBezTo>
                  <a:cubicBezTo>
                    <a:pt x="89" y="4499"/>
                    <a:pt x="106" y="4492"/>
                    <a:pt x="119" y="4479"/>
                  </a:cubicBezTo>
                  <a:lnTo>
                    <a:pt x="1333" y="3278"/>
                  </a:lnTo>
                  <a:cubicBezTo>
                    <a:pt x="1563" y="3488"/>
                    <a:pt x="1867" y="3617"/>
                    <a:pt x="2202" y="3617"/>
                  </a:cubicBezTo>
                  <a:cubicBezTo>
                    <a:pt x="2839" y="3617"/>
                    <a:pt x="3369" y="3152"/>
                    <a:pt x="3473" y="2544"/>
                  </a:cubicBezTo>
                  <a:cubicBezTo>
                    <a:pt x="3536" y="2534"/>
                    <a:pt x="3644" y="2516"/>
                    <a:pt x="3717" y="2497"/>
                  </a:cubicBezTo>
                  <a:lnTo>
                    <a:pt x="3847" y="2717"/>
                  </a:lnTo>
                  <a:cubicBezTo>
                    <a:pt x="3856" y="2732"/>
                    <a:pt x="3870" y="2743"/>
                    <a:pt x="3887" y="2748"/>
                  </a:cubicBezTo>
                  <a:cubicBezTo>
                    <a:pt x="3893" y="2749"/>
                    <a:pt x="3899" y="2750"/>
                    <a:pt x="3904" y="2750"/>
                  </a:cubicBezTo>
                  <a:cubicBezTo>
                    <a:pt x="3916" y="2750"/>
                    <a:pt x="3928" y="2747"/>
                    <a:pt x="3938" y="2741"/>
                  </a:cubicBezTo>
                  <a:lnTo>
                    <a:pt x="4270" y="2545"/>
                  </a:lnTo>
                  <a:cubicBezTo>
                    <a:pt x="4301" y="2527"/>
                    <a:pt x="4312" y="2486"/>
                    <a:pt x="4293" y="2454"/>
                  </a:cubicBezTo>
                  <a:lnTo>
                    <a:pt x="4165" y="2237"/>
                  </a:lnTo>
                  <a:cubicBezTo>
                    <a:pt x="4252" y="2154"/>
                    <a:pt x="4325" y="2058"/>
                    <a:pt x="4381" y="1950"/>
                  </a:cubicBezTo>
                  <a:lnTo>
                    <a:pt x="4626" y="2014"/>
                  </a:lnTo>
                  <a:cubicBezTo>
                    <a:pt x="4661" y="2023"/>
                    <a:pt x="4698" y="2001"/>
                    <a:pt x="4707" y="1966"/>
                  </a:cubicBezTo>
                  <a:lnTo>
                    <a:pt x="4803" y="1593"/>
                  </a:lnTo>
                  <a:cubicBezTo>
                    <a:pt x="4808" y="1576"/>
                    <a:pt x="4805" y="1558"/>
                    <a:pt x="4796" y="1543"/>
                  </a:cubicBez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5" name="TextBox 64">
              <a:extLst>
                <a:ext uri="{FF2B5EF4-FFF2-40B4-BE49-F238E27FC236}">
                  <a16:creationId xmlns:a16="http://schemas.microsoft.com/office/drawing/2014/main" id="{836BB24E-3C8A-2538-4A21-FC0BFC45F5EC}"/>
                </a:ext>
              </a:extLst>
            </p:cNvPr>
            <p:cNvSpPr txBox="1"/>
            <p:nvPr/>
          </p:nvSpPr>
          <p:spPr>
            <a:xfrm>
              <a:off x="5483974" y="1169920"/>
              <a:ext cx="2696803" cy="369332"/>
            </a:xfrm>
            <a:prstGeom prst="rect">
              <a:avLst/>
            </a:prstGeom>
            <a:noFill/>
          </p:spPr>
          <p:txBody>
            <a:bodyPr wrap="square" rtlCol="0">
              <a:spAutoFit/>
            </a:bodyPr>
            <a:lstStyle/>
            <a:p>
              <a:pPr algn="ctr"/>
              <a:r>
                <a:rPr lang="en-US">
                  <a:latin typeface="+mj-lt"/>
                </a:rPr>
                <a:t>Deploy and Consume</a:t>
              </a:r>
            </a:p>
          </p:txBody>
        </p:sp>
      </p:grpSp>
      <p:grpSp>
        <p:nvGrpSpPr>
          <p:cNvPr id="66" name="Group 65">
            <a:extLst>
              <a:ext uri="{FF2B5EF4-FFF2-40B4-BE49-F238E27FC236}">
                <a16:creationId xmlns:a16="http://schemas.microsoft.com/office/drawing/2014/main" id="{1265C2F6-5E01-F013-AA5A-42A1311808E9}"/>
              </a:ext>
            </a:extLst>
          </p:cNvPr>
          <p:cNvGrpSpPr/>
          <p:nvPr/>
        </p:nvGrpSpPr>
        <p:grpSpPr>
          <a:xfrm>
            <a:off x="0" y="2697797"/>
            <a:ext cx="9144000" cy="1524704"/>
            <a:chOff x="0" y="2697797"/>
            <a:chExt cx="9144000" cy="1524704"/>
          </a:xfrm>
        </p:grpSpPr>
        <p:cxnSp>
          <p:nvCxnSpPr>
            <p:cNvPr id="67" name="Straight Connector 66">
              <a:extLst>
                <a:ext uri="{FF2B5EF4-FFF2-40B4-BE49-F238E27FC236}">
                  <a16:creationId xmlns:a16="http://schemas.microsoft.com/office/drawing/2014/main" id="{9E6B4980-A1AB-E74B-71E1-4EC2FF062ACD}"/>
                </a:ext>
              </a:extLst>
            </p:cNvPr>
            <p:cNvCxnSpPr>
              <a:cxnSpLocks/>
            </p:cNvCxnSpPr>
            <p:nvPr/>
          </p:nvCxnSpPr>
          <p:spPr>
            <a:xfrm>
              <a:off x="0" y="3285526"/>
              <a:ext cx="9144000" cy="0"/>
            </a:xfrm>
            <a:prstGeom prst="line">
              <a:avLst/>
            </a:prstGeom>
            <a:ln w="476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BCA9C77C-626F-E326-5289-5C48F3DC7F2D}"/>
                </a:ext>
              </a:extLst>
            </p:cNvPr>
            <p:cNvSpPr txBox="1"/>
            <p:nvPr/>
          </p:nvSpPr>
          <p:spPr>
            <a:xfrm>
              <a:off x="368328" y="3899336"/>
              <a:ext cx="867738"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effectLst/>
                  <a:uLnTx/>
                  <a:uFillTx/>
                  <a:latin typeface="+mj-lt"/>
                </a:rPr>
                <a:t>Acquire</a:t>
              </a:r>
              <a:endParaRPr kumimoji="0" lang="en-US" sz="1500" b="0" i="0" u="none" strike="noStrike" kern="1200" cap="none" spc="0" normalizeH="0" baseline="0" noProof="0">
                <a:ln>
                  <a:noFill/>
                </a:ln>
                <a:effectLst/>
                <a:uLnTx/>
                <a:uFillTx/>
                <a:latin typeface="+mj-lt"/>
              </a:endParaRPr>
            </a:p>
          </p:txBody>
        </p:sp>
        <p:sp>
          <p:nvSpPr>
            <p:cNvPr id="69" name="TextBox 68">
              <a:extLst>
                <a:ext uri="{FF2B5EF4-FFF2-40B4-BE49-F238E27FC236}">
                  <a16:creationId xmlns:a16="http://schemas.microsoft.com/office/drawing/2014/main" id="{76E96E63-429D-F87A-F67A-2997C635B018}"/>
                </a:ext>
              </a:extLst>
            </p:cNvPr>
            <p:cNvSpPr txBox="1"/>
            <p:nvPr/>
          </p:nvSpPr>
          <p:spPr>
            <a:xfrm>
              <a:off x="2693521" y="3899336"/>
              <a:ext cx="1251304" cy="3231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effectLst/>
                  <a:uLnTx/>
                  <a:uFillTx/>
                  <a:latin typeface="+mj-lt"/>
                  <a:ea typeface="+mn-ea"/>
                  <a:cs typeface="+mn-cs"/>
                </a:rPr>
                <a:t>Pre-process</a:t>
              </a:r>
            </a:p>
          </p:txBody>
        </p:sp>
        <p:sp>
          <p:nvSpPr>
            <p:cNvPr id="70" name="TextBox 69">
              <a:extLst>
                <a:ext uri="{FF2B5EF4-FFF2-40B4-BE49-F238E27FC236}">
                  <a16:creationId xmlns:a16="http://schemas.microsoft.com/office/drawing/2014/main" id="{11CC9E51-BDC3-8919-C68E-C754D74B75D9}"/>
                </a:ext>
              </a:extLst>
            </p:cNvPr>
            <p:cNvSpPr txBox="1"/>
            <p:nvPr/>
          </p:nvSpPr>
          <p:spPr>
            <a:xfrm>
              <a:off x="5160758" y="3899336"/>
              <a:ext cx="1477701"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effectLst/>
                  <a:uLnTx/>
                  <a:uFillTx/>
                  <a:latin typeface="+mj-lt"/>
                  <a:ea typeface="+mn-ea"/>
                  <a:cs typeface="+mn-cs"/>
                </a:rPr>
                <a:t>Model Deploy</a:t>
              </a:r>
            </a:p>
          </p:txBody>
        </p:sp>
        <p:sp>
          <p:nvSpPr>
            <p:cNvPr id="71" name="TextBox 70">
              <a:extLst>
                <a:ext uri="{FF2B5EF4-FFF2-40B4-BE49-F238E27FC236}">
                  <a16:creationId xmlns:a16="http://schemas.microsoft.com/office/drawing/2014/main" id="{2727344C-6CB1-AEF8-55D0-2F4B32984645}"/>
                </a:ext>
              </a:extLst>
            </p:cNvPr>
            <p:cNvSpPr txBox="1"/>
            <p:nvPr/>
          </p:nvSpPr>
          <p:spPr>
            <a:xfrm>
              <a:off x="6617027" y="3899336"/>
              <a:ext cx="1124090" cy="3231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effectLst/>
                  <a:uLnTx/>
                  <a:uFillTx/>
                  <a:latin typeface="+mj-lt"/>
                  <a:ea typeface="+mn-ea"/>
                  <a:cs typeface="+mn-cs"/>
                </a:rPr>
                <a:t>Share/Sell</a:t>
              </a:r>
            </a:p>
          </p:txBody>
        </p:sp>
        <p:sp>
          <p:nvSpPr>
            <p:cNvPr id="72" name="Oval 71">
              <a:extLst>
                <a:ext uri="{FF2B5EF4-FFF2-40B4-BE49-F238E27FC236}">
                  <a16:creationId xmlns:a16="http://schemas.microsoft.com/office/drawing/2014/main" id="{B108A0C6-7B41-1F8F-4623-20C991004819}"/>
                </a:ext>
              </a:extLst>
            </p:cNvPr>
            <p:cNvSpPr/>
            <p:nvPr/>
          </p:nvSpPr>
          <p:spPr>
            <a:xfrm>
              <a:off x="2731444" y="2697797"/>
              <a:ext cx="1175458" cy="1175458"/>
            </a:xfrm>
            <a:prstGeom prst="ellipse">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73" name="Oval 72">
              <a:extLst>
                <a:ext uri="{FF2B5EF4-FFF2-40B4-BE49-F238E27FC236}">
                  <a16:creationId xmlns:a16="http://schemas.microsoft.com/office/drawing/2014/main" id="{BCF843FF-45E9-4E0C-ECBD-1F73046F96C4}"/>
                </a:ext>
              </a:extLst>
            </p:cNvPr>
            <p:cNvSpPr/>
            <p:nvPr/>
          </p:nvSpPr>
          <p:spPr>
            <a:xfrm>
              <a:off x="4008552" y="2697797"/>
              <a:ext cx="1175458" cy="1175458"/>
            </a:xfrm>
            <a:prstGeom prst="ellipse">
              <a:avLst/>
            </a:prstGeom>
            <a:solidFill>
              <a:schemeClr val="bg1"/>
            </a:solid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74" name="Oval 73">
              <a:extLst>
                <a:ext uri="{FF2B5EF4-FFF2-40B4-BE49-F238E27FC236}">
                  <a16:creationId xmlns:a16="http://schemas.microsoft.com/office/drawing/2014/main" id="{05CF4685-9DC4-6702-D354-082A5C6C9896}"/>
                </a:ext>
              </a:extLst>
            </p:cNvPr>
            <p:cNvSpPr/>
            <p:nvPr/>
          </p:nvSpPr>
          <p:spPr>
            <a:xfrm>
              <a:off x="6562768" y="2697797"/>
              <a:ext cx="1175458" cy="1175458"/>
            </a:xfrm>
            <a:prstGeom prst="ellipse">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400"/>
              <a:endParaRPr lang="en-US" sz="900">
                <a:solidFill>
                  <a:srgbClr val="0074BE"/>
                </a:solidFill>
                <a:latin typeface="Calibri Light"/>
              </a:endParaRPr>
            </a:p>
          </p:txBody>
        </p:sp>
        <p:sp>
          <p:nvSpPr>
            <p:cNvPr id="75" name="Oval 74">
              <a:extLst>
                <a:ext uri="{FF2B5EF4-FFF2-40B4-BE49-F238E27FC236}">
                  <a16:creationId xmlns:a16="http://schemas.microsoft.com/office/drawing/2014/main" id="{337CDABB-AD96-7A95-F484-BF9339642688}"/>
                </a:ext>
              </a:extLst>
            </p:cNvPr>
            <p:cNvSpPr/>
            <p:nvPr/>
          </p:nvSpPr>
          <p:spPr>
            <a:xfrm>
              <a:off x="1454336" y="2697797"/>
              <a:ext cx="1175458" cy="1175458"/>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76" name="Oval 75">
              <a:extLst>
                <a:ext uri="{FF2B5EF4-FFF2-40B4-BE49-F238E27FC236}">
                  <a16:creationId xmlns:a16="http://schemas.microsoft.com/office/drawing/2014/main" id="{B91D1EAF-6A68-7D43-D3AA-5435D62E9488}"/>
                </a:ext>
              </a:extLst>
            </p:cNvPr>
            <p:cNvSpPr/>
            <p:nvPr/>
          </p:nvSpPr>
          <p:spPr>
            <a:xfrm>
              <a:off x="5282544" y="2697797"/>
              <a:ext cx="1175458" cy="1175458"/>
            </a:xfrm>
            <a:prstGeom prst="ellipse">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77" name="Oval 76">
              <a:extLst>
                <a:ext uri="{FF2B5EF4-FFF2-40B4-BE49-F238E27FC236}">
                  <a16:creationId xmlns:a16="http://schemas.microsoft.com/office/drawing/2014/main" id="{2C324226-5C3D-DF75-1F7F-56CCD26EE065}"/>
                </a:ext>
              </a:extLst>
            </p:cNvPr>
            <p:cNvSpPr/>
            <p:nvPr/>
          </p:nvSpPr>
          <p:spPr>
            <a:xfrm>
              <a:off x="7839878" y="2697797"/>
              <a:ext cx="1175458" cy="1175458"/>
            </a:xfrm>
            <a:prstGeom prst="ellipse">
              <a:avLst/>
            </a:prstGeom>
            <a:solidFill>
              <a:schemeClr val="bg1"/>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914400"/>
              <a:endParaRPr lang="en-US" sz="900">
                <a:solidFill>
                  <a:srgbClr val="0074BE"/>
                </a:solidFill>
                <a:latin typeface="Calibri Light"/>
              </a:endParaRPr>
            </a:p>
          </p:txBody>
        </p:sp>
        <p:sp>
          <p:nvSpPr>
            <p:cNvPr id="78" name="Oval 77">
              <a:extLst>
                <a:ext uri="{FF2B5EF4-FFF2-40B4-BE49-F238E27FC236}">
                  <a16:creationId xmlns:a16="http://schemas.microsoft.com/office/drawing/2014/main" id="{925737CE-BF42-4EE9-585B-B3D10E4892EC}"/>
                </a:ext>
              </a:extLst>
            </p:cNvPr>
            <p:cNvSpPr/>
            <p:nvPr/>
          </p:nvSpPr>
          <p:spPr>
            <a:xfrm>
              <a:off x="177227" y="2697797"/>
              <a:ext cx="1175458" cy="1175458"/>
            </a:xfrm>
            <a:prstGeom prst="ellipse">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79" name="TextBox 78">
              <a:extLst>
                <a:ext uri="{FF2B5EF4-FFF2-40B4-BE49-F238E27FC236}">
                  <a16:creationId xmlns:a16="http://schemas.microsoft.com/office/drawing/2014/main" id="{98443C70-9A35-32AF-2257-59F8552D1782}"/>
                </a:ext>
              </a:extLst>
            </p:cNvPr>
            <p:cNvSpPr txBox="1"/>
            <p:nvPr/>
          </p:nvSpPr>
          <p:spPr>
            <a:xfrm>
              <a:off x="1742334" y="3899336"/>
              <a:ext cx="666144" cy="3231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effectLst/>
                  <a:uLnTx/>
                  <a:uFillTx/>
                  <a:latin typeface="+mj-lt"/>
                </a:rPr>
                <a:t>Store</a:t>
              </a:r>
              <a:endParaRPr kumimoji="0" lang="en-US" sz="1500" b="0" i="0" u="none" strike="noStrike" kern="1200" cap="none" spc="0" normalizeH="0" baseline="0" noProof="0">
                <a:ln>
                  <a:noFill/>
                </a:ln>
                <a:effectLst/>
                <a:uLnTx/>
                <a:uFillTx/>
                <a:latin typeface="+mj-lt"/>
              </a:endParaRPr>
            </a:p>
          </p:txBody>
        </p:sp>
        <p:sp>
          <p:nvSpPr>
            <p:cNvPr id="80" name="TextBox 79">
              <a:extLst>
                <a:ext uri="{FF2B5EF4-FFF2-40B4-BE49-F238E27FC236}">
                  <a16:creationId xmlns:a16="http://schemas.microsoft.com/office/drawing/2014/main" id="{763DBEE7-13D3-B5C9-EA64-0FEC4CF3AD45}"/>
                </a:ext>
              </a:extLst>
            </p:cNvPr>
            <p:cNvSpPr txBox="1"/>
            <p:nvPr/>
          </p:nvSpPr>
          <p:spPr>
            <a:xfrm>
              <a:off x="3992160" y="3899336"/>
              <a:ext cx="1251303" cy="3231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effectLst/>
                  <a:uLnTx/>
                  <a:uFillTx/>
                  <a:latin typeface="+mj-lt"/>
                  <a:ea typeface="+mn-ea"/>
                  <a:cs typeface="+mn-cs"/>
                </a:rPr>
                <a:t>Model Build</a:t>
              </a:r>
            </a:p>
          </p:txBody>
        </p:sp>
        <p:sp>
          <p:nvSpPr>
            <p:cNvPr id="81" name="TextBox 80">
              <a:extLst>
                <a:ext uri="{FF2B5EF4-FFF2-40B4-BE49-F238E27FC236}">
                  <a16:creationId xmlns:a16="http://schemas.microsoft.com/office/drawing/2014/main" id="{A1BCDD2D-DC75-3B9A-021A-F70E3C3821A1}"/>
                </a:ext>
              </a:extLst>
            </p:cNvPr>
            <p:cNvSpPr txBox="1"/>
            <p:nvPr/>
          </p:nvSpPr>
          <p:spPr>
            <a:xfrm>
              <a:off x="8011027" y="3899336"/>
              <a:ext cx="890308" cy="3231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500" b="1" i="0" u="none" strike="noStrike" kern="1200" cap="none" spc="0" normalizeH="0" baseline="0" noProof="0">
                  <a:ln>
                    <a:noFill/>
                  </a:ln>
                  <a:effectLst/>
                  <a:uLnTx/>
                  <a:uFillTx/>
                  <a:latin typeface="+mj-lt"/>
                  <a:ea typeface="+mn-ea"/>
                  <a:cs typeface="+mn-cs"/>
                </a:rPr>
                <a:t>Dispose</a:t>
              </a:r>
            </a:p>
          </p:txBody>
        </p:sp>
        <p:sp>
          <p:nvSpPr>
            <p:cNvPr id="82" name="Freeform 13">
              <a:extLst>
                <a:ext uri="{FF2B5EF4-FFF2-40B4-BE49-F238E27FC236}">
                  <a16:creationId xmlns:a16="http://schemas.microsoft.com/office/drawing/2014/main" id="{E79E73F9-86EC-8581-3B33-225A848C64EB}"/>
                </a:ext>
              </a:extLst>
            </p:cNvPr>
            <p:cNvSpPr>
              <a:spLocks noChangeAspect="1" noEditPoints="1"/>
            </p:cNvSpPr>
            <p:nvPr/>
          </p:nvSpPr>
          <p:spPr bwMode="auto">
            <a:xfrm>
              <a:off x="412717" y="2816920"/>
              <a:ext cx="689729" cy="937213"/>
            </a:xfrm>
            <a:custGeom>
              <a:avLst/>
              <a:gdLst>
                <a:gd name="T0" fmla="*/ 2776 w 3546"/>
                <a:gd name="T1" fmla="*/ 4759 h 4825"/>
                <a:gd name="T2" fmla="*/ 833 w 3546"/>
                <a:gd name="T3" fmla="*/ 4825 h 4825"/>
                <a:gd name="T4" fmla="*/ 833 w 3546"/>
                <a:gd name="T5" fmla="*/ 4694 h 4825"/>
                <a:gd name="T6" fmla="*/ 2776 w 3546"/>
                <a:gd name="T7" fmla="*/ 4759 h 4825"/>
                <a:gd name="T8" fmla="*/ 3361 w 3546"/>
                <a:gd name="T9" fmla="*/ 2879 h 4825"/>
                <a:gd name="T10" fmla="*/ 1904 w 3546"/>
                <a:gd name="T11" fmla="*/ 4335 h 4825"/>
                <a:gd name="T12" fmla="*/ 184 w 3546"/>
                <a:gd name="T13" fmla="*/ 2879 h 4825"/>
                <a:gd name="T14" fmla="*/ 857 w 3546"/>
                <a:gd name="T15" fmla="*/ 2812 h 4825"/>
                <a:gd name="T16" fmla="*/ 923 w 3546"/>
                <a:gd name="T17" fmla="*/ 644 h 4825"/>
                <a:gd name="T18" fmla="*/ 1322 w 3546"/>
                <a:gd name="T19" fmla="*/ 960 h 4825"/>
                <a:gd name="T20" fmla="*/ 1003 w 3546"/>
                <a:gd name="T21" fmla="*/ 1025 h 4825"/>
                <a:gd name="T22" fmla="*/ 1637 w 3546"/>
                <a:gd name="T23" fmla="*/ 1728 h 4825"/>
                <a:gd name="T24" fmla="*/ 1873 w 3546"/>
                <a:gd name="T25" fmla="*/ 1728 h 4825"/>
                <a:gd name="T26" fmla="*/ 2506 w 3546"/>
                <a:gd name="T27" fmla="*/ 1025 h 4825"/>
                <a:gd name="T28" fmla="*/ 2183 w 3546"/>
                <a:gd name="T29" fmla="*/ 960 h 4825"/>
                <a:gd name="T30" fmla="*/ 2610 w 3546"/>
                <a:gd name="T31" fmla="*/ 644 h 4825"/>
                <a:gd name="T32" fmla="*/ 2675 w 3546"/>
                <a:gd name="T33" fmla="*/ 2812 h 4825"/>
                <a:gd name="T34" fmla="*/ 3361 w 3546"/>
                <a:gd name="T35" fmla="*/ 2879 h 4825"/>
                <a:gd name="T36" fmla="*/ 1452 w 3546"/>
                <a:gd name="T37" fmla="*/ 207 h 4825"/>
                <a:gd name="T38" fmla="*/ 2052 w 3546"/>
                <a:gd name="T39" fmla="*/ 207 h 4825"/>
                <a:gd name="T40" fmla="*/ 2117 w 3546"/>
                <a:gd name="T41" fmla="*/ 1090 h 4825"/>
                <a:gd name="T42" fmla="*/ 1780 w 3546"/>
                <a:gd name="T43" fmla="*/ 1636 h 4825"/>
                <a:gd name="T44" fmla="*/ 1184 w 3546"/>
                <a:gd name="T45" fmla="*/ 1090 h 4825"/>
                <a:gd name="T46" fmla="*/ 1433 w 3546"/>
                <a:gd name="T47" fmla="*/ 1071 h 4825"/>
                <a:gd name="T48" fmla="*/ 1452 w 3546"/>
                <a:gd name="T49" fmla="*/ 207 h 4825"/>
                <a:gd name="T50" fmla="*/ 3480 w 3546"/>
                <a:gd name="T51" fmla="*/ 2682 h 4825"/>
                <a:gd name="T52" fmla="*/ 2740 w 3546"/>
                <a:gd name="T53" fmla="*/ 2682 h 4825"/>
                <a:gd name="T54" fmla="*/ 2696 w 3546"/>
                <a:gd name="T55" fmla="*/ 538 h 4825"/>
                <a:gd name="T56" fmla="*/ 2183 w 3546"/>
                <a:gd name="T57" fmla="*/ 162 h 4825"/>
                <a:gd name="T58" fmla="*/ 2141 w 3546"/>
                <a:gd name="T59" fmla="*/ 101 h 4825"/>
                <a:gd name="T60" fmla="*/ 1322 w 3546"/>
                <a:gd name="T61" fmla="*/ 163 h 4825"/>
                <a:gd name="T62" fmla="*/ 832 w 3546"/>
                <a:gd name="T63" fmla="*/ 540 h 4825"/>
                <a:gd name="T64" fmla="*/ 792 w 3546"/>
                <a:gd name="T65" fmla="*/ 2682 h 4825"/>
                <a:gd name="T66" fmla="*/ 0 w 3546"/>
                <a:gd name="T67" fmla="*/ 2747 h 4825"/>
                <a:gd name="T68" fmla="*/ 1548 w 3546"/>
                <a:gd name="T69" fmla="*/ 4427 h 4825"/>
                <a:gd name="T70" fmla="*/ 1997 w 3546"/>
                <a:gd name="T71" fmla="*/ 4427 h 4825"/>
                <a:gd name="T72" fmla="*/ 3546 w 3546"/>
                <a:gd name="T73" fmla="*/ 2747 h 4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46" h="4825">
                  <a:moveTo>
                    <a:pt x="2776" y="4759"/>
                  </a:moveTo>
                  <a:lnTo>
                    <a:pt x="2776" y="4759"/>
                  </a:lnTo>
                  <a:cubicBezTo>
                    <a:pt x="2776" y="4795"/>
                    <a:pt x="2747" y="4825"/>
                    <a:pt x="2711" y="4825"/>
                  </a:cubicBezTo>
                  <a:lnTo>
                    <a:pt x="833" y="4825"/>
                  </a:lnTo>
                  <a:cubicBezTo>
                    <a:pt x="797" y="4825"/>
                    <a:pt x="768" y="4795"/>
                    <a:pt x="768" y="4759"/>
                  </a:cubicBezTo>
                  <a:cubicBezTo>
                    <a:pt x="768" y="4723"/>
                    <a:pt x="797" y="4694"/>
                    <a:pt x="833" y="4694"/>
                  </a:cubicBezTo>
                  <a:lnTo>
                    <a:pt x="2711" y="4694"/>
                  </a:lnTo>
                  <a:cubicBezTo>
                    <a:pt x="2747" y="4694"/>
                    <a:pt x="2776" y="4723"/>
                    <a:pt x="2776" y="4759"/>
                  </a:cubicBezTo>
                  <a:lnTo>
                    <a:pt x="2776" y="4759"/>
                  </a:lnTo>
                  <a:close/>
                  <a:moveTo>
                    <a:pt x="3361" y="2879"/>
                  </a:moveTo>
                  <a:lnTo>
                    <a:pt x="3361" y="2879"/>
                  </a:lnTo>
                  <a:lnTo>
                    <a:pt x="1904" y="4335"/>
                  </a:lnTo>
                  <a:cubicBezTo>
                    <a:pt x="1832" y="4408"/>
                    <a:pt x="1713" y="4408"/>
                    <a:pt x="1641" y="4335"/>
                  </a:cubicBezTo>
                  <a:lnTo>
                    <a:pt x="184" y="2879"/>
                  </a:lnTo>
                  <a:cubicBezTo>
                    <a:pt x="165" y="2860"/>
                    <a:pt x="151" y="2837"/>
                    <a:pt x="142" y="2812"/>
                  </a:cubicBezTo>
                  <a:lnTo>
                    <a:pt x="857" y="2812"/>
                  </a:lnTo>
                  <a:cubicBezTo>
                    <a:pt x="893" y="2812"/>
                    <a:pt x="923" y="2783"/>
                    <a:pt x="923" y="2747"/>
                  </a:cubicBezTo>
                  <a:lnTo>
                    <a:pt x="923" y="644"/>
                  </a:lnTo>
                  <a:cubicBezTo>
                    <a:pt x="1067" y="586"/>
                    <a:pt x="1189" y="550"/>
                    <a:pt x="1322" y="526"/>
                  </a:cubicBezTo>
                  <a:lnTo>
                    <a:pt x="1322" y="960"/>
                  </a:lnTo>
                  <a:lnTo>
                    <a:pt x="1069" y="960"/>
                  </a:lnTo>
                  <a:cubicBezTo>
                    <a:pt x="1033" y="960"/>
                    <a:pt x="1003" y="989"/>
                    <a:pt x="1003" y="1025"/>
                  </a:cubicBezTo>
                  <a:cubicBezTo>
                    <a:pt x="1003" y="1070"/>
                    <a:pt x="1021" y="1112"/>
                    <a:pt x="1052" y="1143"/>
                  </a:cubicBezTo>
                  <a:lnTo>
                    <a:pt x="1637" y="1728"/>
                  </a:lnTo>
                  <a:cubicBezTo>
                    <a:pt x="1670" y="1761"/>
                    <a:pt x="1712" y="1777"/>
                    <a:pt x="1755" y="1777"/>
                  </a:cubicBezTo>
                  <a:cubicBezTo>
                    <a:pt x="1798" y="1777"/>
                    <a:pt x="1840" y="1761"/>
                    <a:pt x="1873" y="1728"/>
                  </a:cubicBezTo>
                  <a:lnTo>
                    <a:pt x="2458" y="1143"/>
                  </a:lnTo>
                  <a:cubicBezTo>
                    <a:pt x="2489" y="1112"/>
                    <a:pt x="2506" y="1070"/>
                    <a:pt x="2506" y="1025"/>
                  </a:cubicBezTo>
                  <a:cubicBezTo>
                    <a:pt x="2506" y="989"/>
                    <a:pt x="2477" y="960"/>
                    <a:pt x="2441" y="960"/>
                  </a:cubicBezTo>
                  <a:lnTo>
                    <a:pt x="2183" y="960"/>
                  </a:lnTo>
                  <a:lnTo>
                    <a:pt x="2183" y="521"/>
                  </a:lnTo>
                  <a:cubicBezTo>
                    <a:pt x="2325" y="546"/>
                    <a:pt x="2460" y="584"/>
                    <a:pt x="2610" y="644"/>
                  </a:cubicBezTo>
                  <a:lnTo>
                    <a:pt x="2610" y="2747"/>
                  </a:lnTo>
                  <a:cubicBezTo>
                    <a:pt x="2610" y="2783"/>
                    <a:pt x="2639" y="2812"/>
                    <a:pt x="2675" y="2812"/>
                  </a:cubicBezTo>
                  <a:lnTo>
                    <a:pt x="3403" y="2812"/>
                  </a:lnTo>
                  <a:cubicBezTo>
                    <a:pt x="3394" y="2837"/>
                    <a:pt x="3380" y="2860"/>
                    <a:pt x="3361" y="2879"/>
                  </a:cubicBezTo>
                  <a:lnTo>
                    <a:pt x="3361" y="2879"/>
                  </a:lnTo>
                  <a:close/>
                  <a:moveTo>
                    <a:pt x="1452" y="207"/>
                  </a:moveTo>
                  <a:lnTo>
                    <a:pt x="1452" y="207"/>
                  </a:lnTo>
                  <a:cubicBezTo>
                    <a:pt x="1644" y="138"/>
                    <a:pt x="1861" y="138"/>
                    <a:pt x="2052" y="207"/>
                  </a:cubicBezTo>
                  <a:lnTo>
                    <a:pt x="2052" y="1025"/>
                  </a:lnTo>
                  <a:cubicBezTo>
                    <a:pt x="2052" y="1061"/>
                    <a:pt x="2081" y="1090"/>
                    <a:pt x="2117" y="1090"/>
                  </a:cubicBezTo>
                  <a:lnTo>
                    <a:pt x="2326" y="1090"/>
                  </a:lnTo>
                  <a:lnTo>
                    <a:pt x="1780" y="1636"/>
                  </a:lnTo>
                  <a:cubicBezTo>
                    <a:pt x="1767" y="1650"/>
                    <a:pt x="1743" y="1649"/>
                    <a:pt x="1729" y="1636"/>
                  </a:cubicBezTo>
                  <a:lnTo>
                    <a:pt x="1184" y="1090"/>
                  </a:lnTo>
                  <a:lnTo>
                    <a:pt x="1387" y="1090"/>
                  </a:lnTo>
                  <a:cubicBezTo>
                    <a:pt x="1404" y="1090"/>
                    <a:pt x="1421" y="1084"/>
                    <a:pt x="1433" y="1071"/>
                  </a:cubicBezTo>
                  <a:cubicBezTo>
                    <a:pt x="1446" y="1059"/>
                    <a:pt x="1452" y="1042"/>
                    <a:pt x="1452" y="1025"/>
                  </a:cubicBezTo>
                  <a:lnTo>
                    <a:pt x="1452" y="207"/>
                  </a:lnTo>
                  <a:lnTo>
                    <a:pt x="1452" y="207"/>
                  </a:lnTo>
                  <a:close/>
                  <a:moveTo>
                    <a:pt x="3480" y="2682"/>
                  </a:moveTo>
                  <a:lnTo>
                    <a:pt x="3480" y="2682"/>
                  </a:lnTo>
                  <a:lnTo>
                    <a:pt x="2740" y="2682"/>
                  </a:lnTo>
                  <a:lnTo>
                    <a:pt x="2740" y="600"/>
                  </a:lnTo>
                  <a:cubicBezTo>
                    <a:pt x="2740" y="573"/>
                    <a:pt x="2721" y="548"/>
                    <a:pt x="2696" y="538"/>
                  </a:cubicBezTo>
                  <a:cubicBezTo>
                    <a:pt x="2516" y="463"/>
                    <a:pt x="2356" y="417"/>
                    <a:pt x="2183" y="388"/>
                  </a:cubicBezTo>
                  <a:lnTo>
                    <a:pt x="2183" y="162"/>
                  </a:lnTo>
                  <a:cubicBezTo>
                    <a:pt x="2183" y="136"/>
                    <a:pt x="2167" y="112"/>
                    <a:pt x="2142" y="102"/>
                  </a:cubicBezTo>
                  <a:lnTo>
                    <a:pt x="2141" y="101"/>
                  </a:lnTo>
                  <a:cubicBezTo>
                    <a:pt x="1894" y="0"/>
                    <a:pt x="1608" y="0"/>
                    <a:pt x="1362" y="102"/>
                  </a:cubicBezTo>
                  <a:cubicBezTo>
                    <a:pt x="1338" y="113"/>
                    <a:pt x="1322" y="136"/>
                    <a:pt x="1322" y="163"/>
                  </a:cubicBezTo>
                  <a:lnTo>
                    <a:pt x="1322" y="393"/>
                  </a:lnTo>
                  <a:cubicBezTo>
                    <a:pt x="1159" y="421"/>
                    <a:pt x="1010" y="466"/>
                    <a:pt x="832" y="540"/>
                  </a:cubicBezTo>
                  <a:cubicBezTo>
                    <a:pt x="808" y="550"/>
                    <a:pt x="792" y="574"/>
                    <a:pt x="792" y="600"/>
                  </a:cubicBezTo>
                  <a:lnTo>
                    <a:pt x="792" y="2682"/>
                  </a:lnTo>
                  <a:lnTo>
                    <a:pt x="65" y="2682"/>
                  </a:lnTo>
                  <a:cubicBezTo>
                    <a:pt x="29" y="2682"/>
                    <a:pt x="0" y="2711"/>
                    <a:pt x="0" y="2747"/>
                  </a:cubicBezTo>
                  <a:cubicBezTo>
                    <a:pt x="0" y="2832"/>
                    <a:pt x="32" y="2912"/>
                    <a:pt x="92" y="2971"/>
                  </a:cubicBezTo>
                  <a:lnTo>
                    <a:pt x="1548" y="4427"/>
                  </a:lnTo>
                  <a:cubicBezTo>
                    <a:pt x="1610" y="4489"/>
                    <a:pt x="1691" y="4520"/>
                    <a:pt x="1772" y="4520"/>
                  </a:cubicBezTo>
                  <a:cubicBezTo>
                    <a:pt x="1854" y="4520"/>
                    <a:pt x="1935" y="4489"/>
                    <a:pt x="1997" y="4427"/>
                  </a:cubicBezTo>
                  <a:lnTo>
                    <a:pt x="3453" y="2971"/>
                  </a:lnTo>
                  <a:cubicBezTo>
                    <a:pt x="3513" y="2912"/>
                    <a:pt x="3546" y="2832"/>
                    <a:pt x="3546" y="2747"/>
                  </a:cubicBezTo>
                  <a:cubicBezTo>
                    <a:pt x="3546" y="2711"/>
                    <a:pt x="3516" y="2682"/>
                    <a:pt x="3480" y="2682"/>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3" name="Freeform 21">
              <a:extLst>
                <a:ext uri="{FF2B5EF4-FFF2-40B4-BE49-F238E27FC236}">
                  <a16:creationId xmlns:a16="http://schemas.microsoft.com/office/drawing/2014/main" id="{7A371E41-64A9-0E6E-E7D5-2C7057FF4543}"/>
                </a:ext>
              </a:extLst>
            </p:cNvPr>
            <p:cNvSpPr>
              <a:spLocks noChangeAspect="1" noEditPoints="1"/>
            </p:cNvSpPr>
            <p:nvPr/>
          </p:nvSpPr>
          <p:spPr bwMode="auto">
            <a:xfrm flipH="1">
              <a:off x="1832476" y="2862432"/>
              <a:ext cx="419177" cy="846189"/>
            </a:xfrm>
            <a:custGeom>
              <a:avLst/>
              <a:gdLst>
                <a:gd name="T0" fmla="*/ 1357 w 1714"/>
                <a:gd name="T1" fmla="*/ 2007 h 3456"/>
                <a:gd name="T2" fmla="*/ 1432 w 1714"/>
                <a:gd name="T3" fmla="*/ 1920 h 3456"/>
                <a:gd name="T4" fmla="*/ 354 w 1714"/>
                <a:gd name="T5" fmla="*/ 2120 h 3456"/>
                <a:gd name="T6" fmla="*/ 330 w 1714"/>
                <a:gd name="T7" fmla="*/ 1873 h 3456"/>
                <a:gd name="T8" fmla="*/ 1338 w 1714"/>
                <a:gd name="T9" fmla="*/ 1689 h 3456"/>
                <a:gd name="T10" fmla="*/ 1397 w 1714"/>
                <a:gd name="T11" fmla="*/ 1548 h 3456"/>
                <a:gd name="T12" fmla="*/ 1324 w 1714"/>
                <a:gd name="T13" fmla="*/ 1786 h 3456"/>
                <a:gd name="T14" fmla="*/ 288 w 1714"/>
                <a:gd name="T15" fmla="*/ 1564 h 3456"/>
                <a:gd name="T16" fmla="*/ 381 w 1714"/>
                <a:gd name="T17" fmla="*/ 1355 h 3456"/>
                <a:gd name="T18" fmla="*/ 1350 w 1714"/>
                <a:gd name="T19" fmla="*/ 1191 h 3456"/>
                <a:gd name="T20" fmla="*/ 1374 w 1714"/>
                <a:gd name="T21" fmla="*/ 1438 h 3456"/>
                <a:gd name="T22" fmla="*/ 260 w 1714"/>
                <a:gd name="T23" fmla="*/ 1267 h 3456"/>
                <a:gd name="T24" fmla="*/ 1317 w 1714"/>
                <a:gd name="T25" fmla="*/ 847 h 3456"/>
                <a:gd name="T26" fmla="*/ 998 w 1714"/>
                <a:gd name="T27" fmla="*/ 801 h 3456"/>
                <a:gd name="T28" fmla="*/ 1035 w 1714"/>
                <a:gd name="T29" fmla="*/ 794 h 3456"/>
                <a:gd name="T30" fmla="*/ 733 w 1714"/>
                <a:gd name="T31" fmla="*/ 837 h 3456"/>
                <a:gd name="T32" fmla="*/ 371 w 1714"/>
                <a:gd name="T33" fmla="*/ 855 h 3456"/>
                <a:gd name="T34" fmla="*/ 1412 w 1714"/>
                <a:gd name="T35" fmla="*/ 719 h 3456"/>
                <a:gd name="T36" fmla="*/ 1341 w 1714"/>
                <a:gd name="T37" fmla="*/ 951 h 3456"/>
                <a:gd name="T38" fmla="*/ 1270 w 1714"/>
                <a:gd name="T39" fmla="*/ 719 h 3456"/>
                <a:gd name="T40" fmla="*/ 1146 w 1714"/>
                <a:gd name="T41" fmla="*/ 850 h 3456"/>
                <a:gd name="T42" fmla="*/ 905 w 1714"/>
                <a:gd name="T43" fmla="*/ 873 h 3456"/>
                <a:gd name="T44" fmla="*/ 752 w 1714"/>
                <a:gd name="T45" fmla="*/ 708 h 3456"/>
                <a:gd name="T46" fmla="*/ 728 w 1714"/>
                <a:gd name="T47" fmla="*/ 948 h 3456"/>
                <a:gd name="T48" fmla="*/ 614 w 1714"/>
                <a:gd name="T49" fmla="*/ 735 h 3456"/>
                <a:gd name="T50" fmla="*/ 511 w 1714"/>
                <a:gd name="T51" fmla="*/ 824 h 3456"/>
                <a:gd name="T52" fmla="*/ 279 w 1714"/>
                <a:gd name="T53" fmla="*/ 895 h 3456"/>
                <a:gd name="T54" fmla="*/ 1328 w 1714"/>
                <a:gd name="T55" fmla="*/ 510 h 3456"/>
                <a:gd name="T56" fmla="*/ 1364 w 1714"/>
                <a:gd name="T57" fmla="*/ 516 h 3456"/>
                <a:gd name="T58" fmla="*/ 1046 w 1714"/>
                <a:gd name="T59" fmla="*/ 563 h 3456"/>
                <a:gd name="T60" fmla="*/ 680 w 1714"/>
                <a:gd name="T61" fmla="*/ 563 h 3456"/>
                <a:gd name="T62" fmla="*/ 361 w 1714"/>
                <a:gd name="T63" fmla="*/ 516 h 3456"/>
                <a:gd name="T64" fmla="*/ 396 w 1714"/>
                <a:gd name="T65" fmla="*/ 510 h 3456"/>
                <a:gd name="T66" fmla="*/ 1446 w 1714"/>
                <a:gd name="T67" fmla="*/ 611 h 3456"/>
                <a:gd name="T68" fmla="*/ 1214 w 1714"/>
                <a:gd name="T69" fmla="*/ 540 h 3456"/>
                <a:gd name="T70" fmla="*/ 1112 w 1714"/>
                <a:gd name="T71" fmla="*/ 450 h 3456"/>
                <a:gd name="T72" fmla="*/ 996 w 1714"/>
                <a:gd name="T73" fmla="*/ 664 h 3456"/>
                <a:gd name="T74" fmla="*/ 972 w 1714"/>
                <a:gd name="T75" fmla="*/ 424 h 3456"/>
                <a:gd name="T76" fmla="*/ 819 w 1714"/>
                <a:gd name="T77" fmla="*/ 590 h 3456"/>
                <a:gd name="T78" fmla="*/ 579 w 1714"/>
                <a:gd name="T79" fmla="*/ 566 h 3456"/>
                <a:gd name="T80" fmla="*/ 454 w 1714"/>
                <a:gd name="T81" fmla="*/ 436 h 3456"/>
                <a:gd name="T82" fmla="*/ 384 w 1714"/>
                <a:gd name="T83" fmla="*/ 666 h 3456"/>
                <a:gd name="T84" fmla="*/ 314 w 1714"/>
                <a:gd name="T85" fmla="*/ 436 h 3456"/>
                <a:gd name="T86" fmla="*/ 1702 w 1714"/>
                <a:gd name="T87" fmla="*/ 149 h 3456"/>
                <a:gd name="T88" fmla="*/ 1495 w 1714"/>
                <a:gd name="T89" fmla="*/ 2399 h 3456"/>
                <a:gd name="T90" fmla="*/ 1526 w 1714"/>
                <a:gd name="T91" fmla="*/ 2505 h 3456"/>
                <a:gd name="T92" fmla="*/ 1689 w 1714"/>
                <a:gd name="T93" fmla="*/ 3336 h 3456"/>
                <a:gd name="T94" fmla="*/ 65 w 1714"/>
                <a:gd name="T95" fmla="*/ 3391 h 3456"/>
                <a:gd name="T96" fmla="*/ 121 w 1714"/>
                <a:gd name="T97" fmla="*/ 2527 h 3456"/>
                <a:gd name="T98" fmla="*/ 472 w 1714"/>
                <a:gd name="T99" fmla="*/ 2594 h 3456"/>
                <a:gd name="T100" fmla="*/ 104 w 1714"/>
                <a:gd name="T101" fmla="*/ 3283 h 3456"/>
                <a:gd name="T102" fmla="*/ 1610 w 1714"/>
                <a:gd name="T103" fmla="*/ 3283 h 3456"/>
                <a:gd name="T104" fmla="*/ 1264 w 1714"/>
                <a:gd name="T105" fmla="*/ 2593 h 3456"/>
                <a:gd name="T106" fmla="*/ 1237 w 1714"/>
                <a:gd name="T107" fmla="*/ 2318 h 3456"/>
                <a:gd name="T108" fmla="*/ 1617 w 1714"/>
                <a:gd name="T109" fmla="*/ 193 h 3456"/>
                <a:gd name="T110" fmla="*/ 114 w 1714"/>
                <a:gd name="T111" fmla="*/ 149 h 3456"/>
                <a:gd name="T112" fmla="*/ 454 w 1714"/>
                <a:gd name="T113" fmla="*/ 2306 h 3456"/>
                <a:gd name="T114" fmla="*/ 149 w 1714"/>
                <a:gd name="T115" fmla="*/ 2389 h 3456"/>
                <a:gd name="T116" fmla="*/ 42 w 1714"/>
                <a:gd name="T117" fmla="*/ 89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4" h="3456">
                  <a:moveTo>
                    <a:pt x="381" y="1955"/>
                  </a:moveTo>
                  <a:lnTo>
                    <a:pt x="366" y="1958"/>
                  </a:lnTo>
                  <a:lnTo>
                    <a:pt x="354" y="1967"/>
                  </a:lnTo>
                  <a:lnTo>
                    <a:pt x="347" y="1978"/>
                  </a:lnTo>
                  <a:lnTo>
                    <a:pt x="344" y="1992"/>
                  </a:lnTo>
                  <a:lnTo>
                    <a:pt x="347" y="2007"/>
                  </a:lnTo>
                  <a:lnTo>
                    <a:pt x="354" y="2018"/>
                  </a:lnTo>
                  <a:lnTo>
                    <a:pt x="366" y="2026"/>
                  </a:lnTo>
                  <a:lnTo>
                    <a:pt x="381" y="2029"/>
                  </a:lnTo>
                  <a:lnTo>
                    <a:pt x="1324" y="2029"/>
                  </a:lnTo>
                  <a:lnTo>
                    <a:pt x="1338" y="2026"/>
                  </a:lnTo>
                  <a:lnTo>
                    <a:pt x="1350" y="2018"/>
                  </a:lnTo>
                  <a:lnTo>
                    <a:pt x="1357" y="2007"/>
                  </a:lnTo>
                  <a:lnTo>
                    <a:pt x="1360" y="1992"/>
                  </a:lnTo>
                  <a:lnTo>
                    <a:pt x="1357" y="1978"/>
                  </a:lnTo>
                  <a:lnTo>
                    <a:pt x="1350" y="1967"/>
                  </a:lnTo>
                  <a:lnTo>
                    <a:pt x="1338" y="1958"/>
                  </a:lnTo>
                  <a:lnTo>
                    <a:pt x="1324" y="1955"/>
                  </a:lnTo>
                  <a:lnTo>
                    <a:pt x="381" y="1955"/>
                  </a:lnTo>
                  <a:close/>
                  <a:moveTo>
                    <a:pt x="381" y="1862"/>
                  </a:moveTo>
                  <a:lnTo>
                    <a:pt x="1324" y="1862"/>
                  </a:lnTo>
                  <a:lnTo>
                    <a:pt x="1350" y="1865"/>
                  </a:lnTo>
                  <a:lnTo>
                    <a:pt x="1374" y="1873"/>
                  </a:lnTo>
                  <a:lnTo>
                    <a:pt x="1397" y="1884"/>
                  </a:lnTo>
                  <a:lnTo>
                    <a:pt x="1416" y="1900"/>
                  </a:lnTo>
                  <a:lnTo>
                    <a:pt x="1432" y="1920"/>
                  </a:lnTo>
                  <a:lnTo>
                    <a:pt x="1444" y="1942"/>
                  </a:lnTo>
                  <a:lnTo>
                    <a:pt x="1452" y="1966"/>
                  </a:lnTo>
                  <a:lnTo>
                    <a:pt x="1454" y="1992"/>
                  </a:lnTo>
                  <a:lnTo>
                    <a:pt x="1452" y="2018"/>
                  </a:lnTo>
                  <a:lnTo>
                    <a:pt x="1444" y="2043"/>
                  </a:lnTo>
                  <a:lnTo>
                    <a:pt x="1432" y="2065"/>
                  </a:lnTo>
                  <a:lnTo>
                    <a:pt x="1416" y="2084"/>
                  </a:lnTo>
                  <a:lnTo>
                    <a:pt x="1397" y="2100"/>
                  </a:lnTo>
                  <a:lnTo>
                    <a:pt x="1374" y="2112"/>
                  </a:lnTo>
                  <a:lnTo>
                    <a:pt x="1350" y="2120"/>
                  </a:lnTo>
                  <a:lnTo>
                    <a:pt x="1324" y="2123"/>
                  </a:lnTo>
                  <a:lnTo>
                    <a:pt x="381" y="2123"/>
                  </a:lnTo>
                  <a:lnTo>
                    <a:pt x="354" y="2120"/>
                  </a:lnTo>
                  <a:lnTo>
                    <a:pt x="330" y="2112"/>
                  </a:lnTo>
                  <a:lnTo>
                    <a:pt x="307" y="2100"/>
                  </a:lnTo>
                  <a:lnTo>
                    <a:pt x="288" y="2084"/>
                  </a:lnTo>
                  <a:lnTo>
                    <a:pt x="273" y="2065"/>
                  </a:lnTo>
                  <a:lnTo>
                    <a:pt x="260" y="2043"/>
                  </a:lnTo>
                  <a:lnTo>
                    <a:pt x="253" y="2018"/>
                  </a:lnTo>
                  <a:lnTo>
                    <a:pt x="251" y="1992"/>
                  </a:lnTo>
                  <a:lnTo>
                    <a:pt x="253" y="1966"/>
                  </a:lnTo>
                  <a:lnTo>
                    <a:pt x="260" y="1942"/>
                  </a:lnTo>
                  <a:lnTo>
                    <a:pt x="273" y="1920"/>
                  </a:lnTo>
                  <a:lnTo>
                    <a:pt x="288" y="1900"/>
                  </a:lnTo>
                  <a:lnTo>
                    <a:pt x="307" y="1884"/>
                  </a:lnTo>
                  <a:lnTo>
                    <a:pt x="330" y="1873"/>
                  </a:lnTo>
                  <a:lnTo>
                    <a:pt x="354" y="1865"/>
                  </a:lnTo>
                  <a:lnTo>
                    <a:pt x="381" y="1862"/>
                  </a:lnTo>
                  <a:close/>
                  <a:moveTo>
                    <a:pt x="381" y="1619"/>
                  </a:moveTo>
                  <a:lnTo>
                    <a:pt x="366" y="1621"/>
                  </a:lnTo>
                  <a:lnTo>
                    <a:pt x="354" y="1630"/>
                  </a:lnTo>
                  <a:lnTo>
                    <a:pt x="347" y="1641"/>
                  </a:lnTo>
                  <a:lnTo>
                    <a:pt x="344" y="1656"/>
                  </a:lnTo>
                  <a:lnTo>
                    <a:pt x="347" y="1669"/>
                  </a:lnTo>
                  <a:lnTo>
                    <a:pt x="354" y="1681"/>
                  </a:lnTo>
                  <a:lnTo>
                    <a:pt x="366" y="1689"/>
                  </a:lnTo>
                  <a:lnTo>
                    <a:pt x="381" y="1692"/>
                  </a:lnTo>
                  <a:lnTo>
                    <a:pt x="1324" y="1692"/>
                  </a:lnTo>
                  <a:lnTo>
                    <a:pt x="1338" y="1689"/>
                  </a:lnTo>
                  <a:lnTo>
                    <a:pt x="1350" y="1681"/>
                  </a:lnTo>
                  <a:lnTo>
                    <a:pt x="1357" y="1669"/>
                  </a:lnTo>
                  <a:lnTo>
                    <a:pt x="1360" y="1656"/>
                  </a:lnTo>
                  <a:lnTo>
                    <a:pt x="1357" y="1641"/>
                  </a:lnTo>
                  <a:lnTo>
                    <a:pt x="1350" y="1630"/>
                  </a:lnTo>
                  <a:lnTo>
                    <a:pt x="1338" y="1621"/>
                  </a:lnTo>
                  <a:lnTo>
                    <a:pt x="1324" y="1619"/>
                  </a:lnTo>
                  <a:lnTo>
                    <a:pt x="381" y="1619"/>
                  </a:lnTo>
                  <a:close/>
                  <a:moveTo>
                    <a:pt x="381" y="1525"/>
                  </a:moveTo>
                  <a:lnTo>
                    <a:pt x="1324" y="1525"/>
                  </a:lnTo>
                  <a:lnTo>
                    <a:pt x="1350" y="1528"/>
                  </a:lnTo>
                  <a:lnTo>
                    <a:pt x="1374" y="1535"/>
                  </a:lnTo>
                  <a:lnTo>
                    <a:pt x="1397" y="1548"/>
                  </a:lnTo>
                  <a:lnTo>
                    <a:pt x="1416" y="1564"/>
                  </a:lnTo>
                  <a:lnTo>
                    <a:pt x="1432" y="1582"/>
                  </a:lnTo>
                  <a:lnTo>
                    <a:pt x="1444" y="1604"/>
                  </a:lnTo>
                  <a:lnTo>
                    <a:pt x="1452" y="1630"/>
                  </a:lnTo>
                  <a:lnTo>
                    <a:pt x="1454" y="1656"/>
                  </a:lnTo>
                  <a:lnTo>
                    <a:pt x="1452" y="1682"/>
                  </a:lnTo>
                  <a:lnTo>
                    <a:pt x="1444" y="1706"/>
                  </a:lnTo>
                  <a:lnTo>
                    <a:pt x="1432" y="1727"/>
                  </a:lnTo>
                  <a:lnTo>
                    <a:pt x="1416" y="1747"/>
                  </a:lnTo>
                  <a:lnTo>
                    <a:pt x="1397" y="1764"/>
                  </a:lnTo>
                  <a:lnTo>
                    <a:pt x="1374" y="1775"/>
                  </a:lnTo>
                  <a:lnTo>
                    <a:pt x="1350" y="1782"/>
                  </a:lnTo>
                  <a:lnTo>
                    <a:pt x="1324" y="1786"/>
                  </a:lnTo>
                  <a:lnTo>
                    <a:pt x="381" y="1786"/>
                  </a:lnTo>
                  <a:lnTo>
                    <a:pt x="354" y="1782"/>
                  </a:lnTo>
                  <a:lnTo>
                    <a:pt x="330" y="1775"/>
                  </a:lnTo>
                  <a:lnTo>
                    <a:pt x="307" y="1764"/>
                  </a:lnTo>
                  <a:lnTo>
                    <a:pt x="288" y="1747"/>
                  </a:lnTo>
                  <a:lnTo>
                    <a:pt x="273" y="1727"/>
                  </a:lnTo>
                  <a:lnTo>
                    <a:pt x="260" y="1706"/>
                  </a:lnTo>
                  <a:lnTo>
                    <a:pt x="253" y="1682"/>
                  </a:lnTo>
                  <a:lnTo>
                    <a:pt x="251" y="1656"/>
                  </a:lnTo>
                  <a:lnTo>
                    <a:pt x="253" y="1630"/>
                  </a:lnTo>
                  <a:lnTo>
                    <a:pt x="260" y="1604"/>
                  </a:lnTo>
                  <a:lnTo>
                    <a:pt x="273" y="1582"/>
                  </a:lnTo>
                  <a:lnTo>
                    <a:pt x="288" y="1564"/>
                  </a:lnTo>
                  <a:lnTo>
                    <a:pt x="307" y="1548"/>
                  </a:lnTo>
                  <a:lnTo>
                    <a:pt x="330" y="1535"/>
                  </a:lnTo>
                  <a:lnTo>
                    <a:pt x="354" y="1528"/>
                  </a:lnTo>
                  <a:lnTo>
                    <a:pt x="381" y="1525"/>
                  </a:lnTo>
                  <a:close/>
                  <a:moveTo>
                    <a:pt x="381" y="1282"/>
                  </a:moveTo>
                  <a:lnTo>
                    <a:pt x="366" y="1284"/>
                  </a:lnTo>
                  <a:lnTo>
                    <a:pt x="354" y="1292"/>
                  </a:lnTo>
                  <a:lnTo>
                    <a:pt x="347" y="1304"/>
                  </a:lnTo>
                  <a:lnTo>
                    <a:pt x="344" y="1319"/>
                  </a:lnTo>
                  <a:lnTo>
                    <a:pt x="347" y="1332"/>
                  </a:lnTo>
                  <a:lnTo>
                    <a:pt x="354" y="1345"/>
                  </a:lnTo>
                  <a:lnTo>
                    <a:pt x="366" y="1352"/>
                  </a:lnTo>
                  <a:lnTo>
                    <a:pt x="381" y="1355"/>
                  </a:lnTo>
                  <a:lnTo>
                    <a:pt x="1324" y="1355"/>
                  </a:lnTo>
                  <a:lnTo>
                    <a:pt x="1338" y="1352"/>
                  </a:lnTo>
                  <a:lnTo>
                    <a:pt x="1350" y="1345"/>
                  </a:lnTo>
                  <a:lnTo>
                    <a:pt x="1357" y="1332"/>
                  </a:lnTo>
                  <a:lnTo>
                    <a:pt x="1360" y="1319"/>
                  </a:lnTo>
                  <a:lnTo>
                    <a:pt x="1357" y="1304"/>
                  </a:lnTo>
                  <a:lnTo>
                    <a:pt x="1350" y="1292"/>
                  </a:lnTo>
                  <a:lnTo>
                    <a:pt x="1338" y="1285"/>
                  </a:lnTo>
                  <a:lnTo>
                    <a:pt x="1324" y="1282"/>
                  </a:lnTo>
                  <a:lnTo>
                    <a:pt x="381" y="1282"/>
                  </a:lnTo>
                  <a:close/>
                  <a:moveTo>
                    <a:pt x="381" y="1188"/>
                  </a:moveTo>
                  <a:lnTo>
                    <a:pt x="1324" y="1188"/>
                  </a:lnTo>
                  <a:lnTo>
                    <a:pt x="1350" y="1191"/>
                  </a:lnTo>
                  <a:lnTo>
                    <a:pt x="1374" y="1198"/>
                  </a:lnTo>
                  <a:lnTo>
                    <a:pt x="1397" y="1211"/>
                  </a:lnTo>
                  <a:lnTo>
                    <a:pt x="1416" y="1226"/>
                  </a:lnTo>
                  <a:lnTo>
                    <a:pt x="1432" y="1245"/>
                  </a:lnTo>
                  <a:lnTo>
                    <a:pt x="1444" y="1267"/>
                  </a:lnTo>
                  <a:lnTo>
                    <a:pt x="1452" y="1292"/>
                  </a:lnTo>
                  <a:lnTo>
                    <a:pt x="1454" y="1319"/>
                  </a:lnTo>
                  <a:lnTo>
                    <a:pt x="1452" y="1345"/>
                  </a:lnTo>
                  <a:lnTo>
                    <a:pt x="1444" y="1369"/>
                  </a:lnTo>
                  <a:lnTo>
                    <a:pt x="1432" y="1391"/>
                  </a:lnTo>
                  <a:lnTo>
                    <a:pt x="1416" y="1411"/>
                  </a:lnTo>
                  <a:lnTo>
                    <a:pt x="1397" y="1426"/>
                  </a:lnTo>
                  <a:lnTo>
                    <a:pt x="1374" y="1438"/>
                  </a:lnTo>
                  <a:lnTo>
                    <a:pt x="1350" y="1445"/>
                  </a:lnTo>
                  <a:lnTo>
                    <a:pt x="1324" y="1448"/>
                  </a:lnTo>
                  <a:lnTo>
                    <a:pt x="381" y="1448"/>
                  </a:lnTo>
                  <a:lnTo>
                    <a:pt x="354" y="1445"/>
                  </a:lnTo>
                  <a:lnTo>
                    <a:pt x="330" y="1438"/>
                  </a:lnTo>
                  <a:lnTo>
                    <a:pt x="307" y="1426"/>
                  </a:lnTo>
                  <a:lnTo>
                    <a:pt x="288" y="1411"/>
                  </a:lnTo>
                  <a:lnTo>
                    <a:pt x="273" y="1391"/>
                  </a:lnTo>
                  <a:lnTo>
                    <a:pt x="260" y="1369"/>
                  </a:lnTo>
                  <a:lnTo>
                    <a:pt x="253" y="1345"/>
                  </a:lnTo>
                  <a:lnTo>
                    <a:pt x="251" y="1319"/>
                  </a:lnTo>
                  <a:lnTo>
                    <a:pt x="253" y="1292"/>
                  </a:lnTo>
                  <a:lnTo>
                    <a:pt x="260" y="1267"/>
                  </a:lnTo>
                  <a:lnTo>
                    <a:pt x="273" y="1245"/>
                  </a:lnTo>
                  <a:lnTo>
                    <a:pt x="288" y="1226"/>
                  </a:lnTo>
                  <a:lnTo>
                    <a:pt x="307" y="1211"/>
                  </a:lnTo>
                  <a:lnTo>
                    <a:pt x="330" y="1198"/>
                  </a:lnTo>
                  <a:lnTo>
                    <a:pt x="354" y="1191"/>
                  </a:lnTo>
                  <a:lnTo>
                    <a:pt x="381" y="1188"/>
                  </a:lnTo>
                  <a:close/>
                  <a:moveTo>
                    <a:pt x="1341" y="792"/>
                  </a:moveTo>
                  <a:lnTo>
                    <a:pt x="1328" y="794"/>
                  </a:lnTo>
                  <a:lnTo>
                    <a:pt x="1317" y="801"/>
                  </a:lnTo>
                  <a:lnTo>
                    <a:pt x="1311" y="812"/>
                  </a:lnTo>
                  <a:lnTo>
                    <a:pt x="1308" y="824"/>
                  </a:lnTo>
                  <a:lnTo>
                    <a:pt x="1311" y="837"/>
                  </a:lnTo>
                  <a:lnTo>
                    <a:pt x="1317" y="847"/>
                  </a:lnTo>
                  <a:lnTo>
                    <a:pt x="1328" y="855"/>
                  </a:lnTo>
                  <a:lnTo>
                    <a:pt x="1341" y="858"/>
                  </a:lnTo>
                  <a:lnTo>
                    <a:pt x="1354" y="855"/>
                  </a:lnTo>
                  <a:lnTo>
                    <a:pt x="1364" y="847"/>
                  </a:lnTo>
                  <a:lnTo>
                    <a:pt x="1372" y="837"/>
                  </a:lnTo>
                  <a:lnTo>
                    <a:pt x="1374" y="824"/>
                  </a:lnTo>
                  <a:lnTo>
                    <a:pt x="1372" y="812"/>
                  </a:lnTo>
                  <a:lnTo>
                    <a:pt x="1364" y="801"/>
                  </a:lnTo>
                  <a:lnTo>
                    <a:pt x="1354" y="794"/>
                  </a:lnTo>
                  <a:lnTo>
                    <a:pt x="1341" y="792"/>
                  </a:lnTo>
                  <a:close/>
                  <a:moveTo>
                    <a:pt x="1022" y="792"/>
                  </a:moveTo>
                  <a:lnTo>
                    <a:pt x="1009" y="794"/>
                  </a:lnTo>
                  <a:lnTo>
                    <a:pt x="998" y="801"/>
                  </a:lnTo>
                  <a:lnTo>
                    <a:pt x="991" y="812"/>
                  </a:lnTo>
                  <a:lnTo>
                    <a:pt x="989" y="824"/>
                  </a:lnTo>
                  <a:lnTo>
                    <a:pt x="991" y="837"/>
                  </a:lnTo>
                  <a:lnTo>
                    <a:pt x="998" y="847"/>
                  </a:lnTo>
                  <a:lnTo>
                    <a:pt x="1009" y="855"/>
                  </a:lnTo>
                  <a:lnTo>
                    <a:pt x="1022" y="858"/>
                  </a:lnTo>
                  <a:lnTo>
                    <a:pt x="1035" y="855"/>
                  </a:lnTo>
                  <a:lnTo>
                    <a:pt x="1046" y="847"/>
                  </a:lnTo>
                  <a:lnTo>
                    <a:pt x="1052" y="837"/>
                  </a:lnTo>
                  <a:lnTo>
                    <a:pt x="1055" y="824"/>
                  </a:lnTo>
                  <a:lnTo>
                    <a:pt x="1052" y="812"/>
                  </a:lnTo>
                  <a:lnTo>
                    <a:pt x="1046" y="801"/>
                  </a:lnTo>
                  <a:lnTo>
                    <a:pt x="1035" y="794"/>
                  </a:lnTo>
                  <a:lnTo>
                    <a:pt x="1022" y="792"/>
                  </a:lnTo>
                  <a:close/>
                  <a:moveTo>
                    <a:pt x="703" y="792"/>
                  </a:moveTo>
                  <a:lnTo>
                    <a:pt x="690" y="794"/>
                  </a:lnTo>
                  <a:lnTo>
                    <a:pt x="680" y="801"/>
                  </a:lnTo>
                  <a:lnTo>
                    <a:pt x="672" y="812"/>
                  </a:lnTo>
                  <a:lnTo>
                    <a:pt x="670" y="824"/>
                  </a:lnTo>
                  <a:lnTo>
                    <a:pt x="672" y="837"/>
                  </a:lnTo>
                  <a:lnTo>
                    <a:pt x="680" y="847"/>
                  </a:lnTo>
                  <a:lnTo>
                    <a:pt x="690" y="855"/>
                  </a:lnTo>
                  <a:lnTo>
                    <a:pt x="703" y="858"/>
                  </a:lnTo>
                  <a:lnTo>
                    <a:pt x="715" y="855"/>
                  </a:lnTo>
                  <a:lnTo>
                    <a:pt x="726" y="847"/>
                  </a:lnTo>
                  <a:lnTo>
                    <a:pt x="733" y="837"/>
                  </a:lnTo>
                  <a:lnTo>
                    <a:pt x="736" y="824"/>
                  </a:lnTo>
                  <a:lnTo>
                    <a:pt x="733" y="812"/>
                  </a:lnTo>
                  <a:lnTo>
                    <a:pt x="726" y="801"/>
                  </a:lnTo>
                  <a:lnTo>
                    <a:pt x="715" y="794"/>
                  </a:lnTo>
                  <a:lnTo>
                    <a:pt x="703" y="792"/>
                  </a:lnTo>
                  <a:close/>
                  <a:moveTo>
                    <a:pt x="384" y="792"/>
                  </a:moveTo>
                  <a:lnTo>
                    <a:pt x="371" y="794"/>
                  </a:lnTo>
                  <a:lnTo>
                    <a:pt x="361" y="801"/>
                  </a:lnTo>
                  <a:lnTo>
                    <a:pt x="353" y="812"/>
                  </a:lnTo>
                  <a:lnTo>
                    <a:pt x="351" y="824"/>
                  </a:lnTo>
                  <a:lnTo>
                    <a:pt x="353" y="837"/>
                  </a:lnTo>
                  <a:lnTo>
                    <a:pt x="361" y="847"/>
                  </a:lnTo>
                  <a:lnTo>
                    <a:pt x="371" y="855"/>
                  </a:lnTo>
                  <a:lnTo>
                    <a:pt x="384" y="858"/>
                  </a:lnTo>
                  <a:lnTo>
                    <a:pt x="396" y="855"/>
                  </a:lnTo>
                  <a:lnTo>
                    <a:pt x="407" y="847"/>
                  </a:lnTo>
                  <a:lnTo>
                    <a:pt x="414" y="837"/>
                  </a:lnTo>
                  <a:lnTo>
                    <a:pt x="416" y="824"/>
                  </a:lnTo>
                  <a:lnTo>
                    <a:pt x="414" y="812"/>
                  </a:lnTo>
                  <a:lnTo>
                    <a:pt x="407" y="801"/>
                  </a:lnTo>
                  <a:lnTo>
                    <a:pt x="396" y="794"/>
                  </a:lnTo>
                  <a:lnTo>
                    <a:pt x="384" y="792"/>
                  </a:lnTo>
                  <a:close/>
                  <a:moveTo>
                    <a:pt x="1341" y="699"/>
                  </a:moveTo>
                  <a:lnTo>
                    <a:pt x="1367" y="701"/>
                  </a:lnTo>
                  <a:lnTo>
                    <a:pt x="1390" y="708"/>
                  </a:lnTo>
                  <a:lnTo>
                    <a:pt x="1412" y="719"/>
                  </a:lnTo>
                  <a:lnTo>
                    <a:pt x="1431" y="735"/>
                  </a:lnTo>
                  <a:lnTo>
                    <a:pt x="1446" y="754"/>
                  </a:lnTo>
                  <a:lnTo>
                    <a:pt x="1458" y="775"/>
                  </a:lnTo>
                  <a:lnTo>
                    <a:pt x="1465" y="799"/>
                  </a:lnTo>
                  <a:lnTo>
                    <a:pt x="1467" y="824"/>
                  </a:lnTo>
                  <a:lnTo>
                    <a:pt x="1465" y="850"/>
                  </a:lnTo>
                  <a:lnTo>
                    <a:pt x="1458" y="873"/>
                  </a:lnTo>
                  <a:lnTo>
                    <a:pt x="1446" y="895"/>
                  </a:lnTo>
                  <a:lnTo>
                    <a:pt x="1431" y="914"/>
                  </a:lnTo>
                  <a:lnTo>
                    <a:pt x="1412" y="929"/>
                  </a:lnTo>
                  <a:lnTo>
                    <a:pt x="1390" y="940"/>
                  </a:lnTo>
                  <a:lnTo>
                    <a:pt x="1367" y="948"/>
                  </a:lnTo>
                  <a:lnTo>
                    <a:pt x="1341" y="951"/>
                  </a:lnTo>
                  <a:lnTo>
                    <a:pt x="1315" y="948"/>
                  </a:lnTo>
                  <a:lnTo>
                    <a:pt x="1292" y="940"/>
                  </a:lnTo>
                  <a:lnTo>
                    <a:pt x="1270" y="929"/>
                  </a:lnTo>
                  <a:lnTo>
                    <a:pt x="1251" y="914"/>
                  </a:lnTo>
                  <a:lnTo>
                    <a:pt x="1237" y="895"/>
                  </a:lnTo>
                  <a:lnTo>
                    <a:pt x="1224" y="873"/>
                  </a:lnTo>
                  <a:lnTo>
                    <a:pt x="1217" y="850"/>
                  </a:lnTo>
                  <a:lnTo>
                    <a:pt x="1214" y="824"/>
                  </a:lnTo>
                  <a:lnTo>
                    <a:pt x="1217" y="799"/>
                  </a:lnTo>
                  <a:lnTo>
                    <a:pt x="1224" y="775"/>
                  </a:lnTo>
                  <a:lnTo>
                    <a:pt x="1237" y="754"/>
                  </a:lnTo>
                  <a:lnTo>
                    <a:pt x="1251" y="735"/>
                  </a:lnTo>
                  <a:lnTo>
                    <a:pt x="1270" y="719"/>
                  </a:lnTo>
                  <a:lnTo>
                    <a:pt x="1292" y="708"/>
                  </a:lnTo>
                  <a:lnTo>
                    <a:pt x="1315" y="701"/>
                  </a:lnTo>
                  <a:lnTo>
                    <a:pt x="1341" y="699"/>
                  </a:lnTo>
                  <a:close/>
                  <a:moveTo>
                    <a:pt x="1022" y="699"/>
                  </a:moveTo>
                  <a:lnTo>
                    <a:pt x="1048" y="701"/>
                  </a:lnTo>
                  <a:lnTo>
                    <a:pt x="1071" y="708"/>
                  </a:lnTo>
                  <a:lnTo>
                    <a:pt x="1093" y="719"/>
                  </a:lnTo>
                  <a:lnTo>
                    <a:pt x="1112" y="735"/>
                  </a:lnTo>
                  <a:lnTo>
                    <a:pt x="1126" y="754"/>
                  </a:lnTo>
                  <a:lnTo>
                    <a:pt x="1139" y="775"/>
                  </a:lnTo>
                  <a:lnTo>
                    <a:pt x="1146" y="799"/>
                  </a:lnTo>
                  <a:lnTo>
                    <a:pt x="1148" y="824"/>
                  </a:lnTo>
                  <a:lnTo>
                    <a:pt x="1146" y="850"/>
                  </a:lnTo>
                  <a:lnTo>
                    <a:pt x="1139" y="873"/>
                  </a:lnTo>
                  <a:lnTo>
                    <a:pt x="1126" y="895"/>
                  </a:lnTo>
                  <a:lnTo>
                    <a:pt x="1112" y="914"/>
                  </a:lnTo>
                  <a:lnTo>
                    <a:pt x="1093" y="929"/>
                  </a:lnTo>
                  <a:lnTo>
                    <a:pt x="1071" y="940"/>
                  </a:lnTo>
                  <a:lnTo>
                    <a:pt x="1048" y="948"/>
                  </a:lnTo>
                  <a:lnTo>
                    <a:pt x="1022" y="951"/>
                  </a:lnTo>
                  <a:lnTo>
                    <a:pt x="996" y="948"/>
                  </a:lnTo>
                  <a:lnTo>
                    <a:pt x="972" y="940"/>
                  </a:lnTo>
                  <a:lnTo>
                    <a:pt x="951" y="929"/>
                  </a:lnTo>
                  <a:lnTo>
                    <a:pt x="932" y="914"/>
                  </a:lnTo>
                  <a:lnTo>
                    <a:pt x="917" y="895"/>
                  </a:lnTo>
                  <a:lnTo>
                    <a:pt x="905" y="873"/>
                  </a:lnTo>
                  <a:lnTo>
                    <a:pt x="898" y="850"/>
                  </a:lnTo>
                  <a:lnTo>
                    <a:pt x="896" y="824"/>
                  </a:lnTo>
                  <a:lnTo>
                    <a:pt x="898" y="799"/>
                  </a:lnTo>
                  <a:lnTo>
                    <a:pt x="905" y="775"/>
                  </a:lnTo>
                  <a:lnTo>
                    <a:pt x="917" y="754"/>
                  </a:lnTo>
                  <a:lnTo>
                    <a:pt x="932" y="735"/>
                  </a:lnTo>
                  <a:lnTo>
                    <a:pt x="951" y="719"/>
                  </a:lnTo>
                  <a:lnTo>
                    <a:pt x="972" y="708"/>
                  </a:lnTo>
                  <a:lnTo>
                    <a:pt x="996" y="701"/>
                  </a:lnTo>
                  <a:lnTo>
                    <a:pt x="1022" y="699"/>
                  </a:lnTo>
                  <a:close/>
                  <a:moveTo>
                    <a:pt x="703" y="699"/>
                  </a:moveTo>
                  <a:lnTo>
                    <a:pt x="728" y="701"/>
                  </a:lnTo>
                  <a:lnTo>
                    <a:pt x="752" y="708"/>
                  </a:lnTo>
                  <a:lnTo>
                    <a:pt x="774" y="719"/>
                  </a:lnTo>
                  <a:lnTo>
                    <a:pt x="792" y="735"/>
                  </a:lnTo>
                  <a:lnTo>
                    <a:pt x="808" y="754"/>
                  </a:lnTo>
                  <a:lnTo>
                    <a:pt x="819" y="775"/>
                  </a:lnTo>
                  <a:lnTo>
                    <a:pt x="826" y="799"/>
                  </a:lnTo>
                  <a:lnTo>
                    <a:pt x="830" y="824"/>
                  </a:lnTo>
                  <a:lnTo>
                    <a:pt x="826" y="850"/>
                  </a:lnTo>
                  <a:lnTo>
                    <a:pt x="819" y="873"/>
                  </a:lnTo>
                  <a:lnTo>
                    <a:pt x="808" y="895"/>
                  </a:lnTo>
                  <a:lnTo>
                    <a:pt x="792" y="914"/>
                  </a:lnTo>
                  <a:lnTo>
                    <a:pt x="774" y="929"/>
                  </a:lnTo>
                  <a:lnTo>
                    <a:pt x="752" y="940"/>
                  </a:lnTo>
                  <a:lnTo>
                    <a:pt x="728" y="948"/>
                  </a:lnTo>
                  <a:lnTo>
                    <a:pt x="703" y="951"/>
                  </a:lnTo>
                  <a:lnTo>
                    <a:pt x="678" y="948"/>
                  </a:lnTo>
                  <a:lnTo>
                    <a:pt x="653" y="940"/>
                  </a:lnTo>
                  <a:lnTo>
                    <a:pt x="632" y="929"/>
                  </a:lnTo>
                  <a:lnTo>
                    <a:pt x="614" y="914"/>
                  </a:lnTo>
                  <a:lnTo>
                    <a:pt x="598" y="895"/>
                  </a:lnTo>
                  <a:lnTo>
                    <a:pt x="586" y="873"/>
                  </a:lnTo>
                  <a:lnTo>
                    <a:pt x="579" y="850"/>
                  </a:lnTo>
                  <a:lnTo>
                    <a:pt x="577" y="824"/>
                  </a:lnTo>
                  <a:lnTo>
                    <a:pt x="579" y="799"/>
                  </a:lnTo>
                  <a:lnTo>
                    <a:pt x="586" y="775"/>
                  </a:lnTo>
                  <a:lnTo>
                    <a:pt x="598" y="754"/>
                  </a:lnTo>
                  <a:lnTo>
                    <a:pt x="614" y="735"/>
                  </a:lnTo>
                  <a:lnTo>
                    <a:pt x="632" y="719"/>
                  </a:lnTo>
                  <a:lnTo>
                    <a:pt x="653" y="708"/>
                  </a:lnTo>
                  <a:lnTo>
                    <a:pt x="678" y="701"/>
                  </a:lnTo>
                  <a:lnTo>
                    <a:pt x="703" y="699"/>
                  </a:lnTo>
                  <a:close/>
                  <a:moveTo>
                    <a:pt x="384" y="699"/>
                  </a:moveTo>
                  <a:lnTo>
                    <a:pt x="409" y="701"/>
                  </a:lnTo>
                  <a:lnTo>
                    <a:pt x="433" y="708"/>
                  </a:lnTo>
                  <a:lnTo>
                    <a:pt x="454" y="719"/>
                  </a:lnTo>
                  <a:lnTo>
                    <a:pt x="473" y="735"/>
                  </a:lnTo>
                  <a:lnTo>
                    <a:pt x="489" y="754"/>
                  </a:lnTo>
                  <a:lnTo>
                    <a:pt x="500" y="775"/>
                  </a:lnTo>
                  <a:lnTo>
                    <a:pt x="508" y="799"/>
                  </a:lnTo>
                  <a:lnTo>
                    <a:pt x="511" y="824"/>
                  </a:lnTo>
                  <a:lnTo>
                    <a:pt x="508" y="850"/>
                  </a:lnTo>
                  <a:lnTo>
                    <a:pt x="500" y="873"/>
                  </a:lnTo>
                  <a:lnTo>
                    <a:pt x="489" y="895"/>
                  </a:lnTo>
                  <a:lnTo>
                    <a:pt x="473" y="914"/>
                  </a:lnTo>
                  <a:lnTo>
                    <a:pt x="454" y="929"/>
                  </a:lnTo>
                  <a:lnTo>
                    <a:pt x="433" y="940"/>
                  </a:lnTo>
                  <a:lnTo>
                    <a:pt x="409" y="948"/>
                  </a:lnTo>
                  <a:lnTo>
                    <a:pt x="384" y="951"/>
                  </a:lnTo>
                  <a:lnTo>
                    <a:pt x="359" y="948"/>
                  </a:lnTo>
                  <a:lnTo>
                    <a:pt x="335" y="940"/>
                  </a:lnTo>
                  <a:lnTo>
                    <a:pt x="314" y="929"/>
                  </a:lnTo>
                  <a:lnTo>
                    <a:pt x="295" y="914"/>
                  </a:lnTo>
                  <a:lnTo>
                    <a:pt x="279" y="895"/>
                  </a:lnTo>
                  <a:lnTo>
                    <a:pt x="267" y="873"/>
                  </a:lnTo>
                  <a:lnTo>
                    <a:pt x="260" y="850"/>
                  </a:lnTo>
                  <a:lnTo>
                    <a:pt x="257" y="824"/>
                  </a:lnTo>
                  <a:lnTo>
                    <a:pt x="260" y="799"/>
                  </a:lnTo>
                  <a:lnTo>
                    <a:pt x="267" y="775"/>
                  </a:lnTo>
                  <a:lnTo>
                    <a:pt x="279" y="754"/>
                  </a:lnTo>
                  <a:lnTo>
                    <a:pt x="295" y="735"/>
                  </a:lnTo>
                  <a:lnTo>
                    <a:pt x="314" y="719"/>
                  </a:lnTo>
                  <a:lnTo>
                    <a:pt x="335" y="708"/>
                  </a:lnTo>
                  <a:lnTo>
                    <a:pt x="359" y="701"/>
                  </a:lnTo>
                  <a:lnTo>
                    <a:pt x="384" y="699"/>
                  </a:lnTo>
                  <a:close/>
                  <a:moveTo>
                    <a:pt x="1341" y="507"/>
                  </a:moveTo>
                  <a:lnTo>
                    <a:pt x="1328" y="510"/>
                  </a:lnTo>
                  <a:lnTo>
                    <a:pt x="1317" y="516"/>
                  </a:lnTo>
                  <a:lnTo>
                    <a:pt x="1311" y="527"/>
                  </a:lnTo>
                  <a:lnTo>
                    <a:pt x="1308" y="540"/>
                  </a:lnTo>
                  <a:lnTo>
                    <a:pt x="1311" y="553"/>
                  </a:lnTo>
                  <a:lnTo>
                    <a:pt x="1317" y="563"/>
                  </a:lnTo>
                  <a:lnTo>
                    <a:pt x="1328" y="571"/>
                  </a:lnTo>
                  <a:lnTo>
                    <a:pt x="1341" y="573"/>
                  </a:lnTo>
                  <a:lnTo>
                    <a:pt x="1354" y="571"/>
                  </a:lnTo>
                  <a:lnTo>
                    <a:pt x="1364" y="563"/>
                  </a:lnTo>
                  <a:lnTo>
                    <a:pt x="1372" y="553"/>
                  </a:lnTo>
                  <a:lnTo>
                    <a:pt x="1374" y="540"/>
                  </a:lnTo>
                  <a:lnTo>
                    <a:pt x="1372" y="527"/>
                  </a:lnTo>
                  <a:lnTo>
                    <a:pt x="1364" y="516"/>
                  </a:lnTo>
                  <a:lnTo>
                    <a:pt x="1354" y="510"/>
                  </a:lnTo>
                  <a:lnTo>
                    <a:pt x="1341" y="507"/>
                  </a:lnTo>
                  <a:close/>
                  <a:moveTo>
                    <a:pt x="1022" y="507"/>
                  </a:moveTo>
                  <a:lnTo>
                    <a:pt x="1009" y="510"/>
                  </a:lnTo>
                  <a:lnTo>
                    <a:pt x="998" y="516"/>
                  </a:lnTo>
                  <a:lnTo>
                    <a:pt x="991" y="527"/>
                  </a:lnTo>
                  <a:lnTo>
                    <a:pt x="989" y="540"/>
                  </a:lnTo>
                  <a:lnTo>
                    <a:pt x="991" y="553"/>
                  </a:lnTo>
                  <a:lnTo>
                    <a:pt x="998" y="563"/>
                  </a:lnTo>
                  <a:lnTo>
                    <a:pt x="1009" y="571"/>
                  </a:lnTo>
                  <a:lnTo>
                    <a:pt x="1022" y="573"/>
                  </a:lnTo>
                  <a:lnTo>
                    <a:pt x="1035" y="571"/>
                  </a:lnTo>
                  <a:lnTo>
                    <a:pt x="1046" y="563"/>
                  </a:lnTo>
                  <a:lnTo>
                    <a:pt x="1052" y="553"/>
                  </a:lnTo>
                  <a:lnTo>
                    <a:pt x="1055" y="540"/>
                  </a:lnTo>
                  <a:lnTo>
                    <a:pt x="1052" y="527"/>
                  </a:lnTo>
                  <a:lnTo>
                    <a:pt x="1046" y="516"/>
                  </a:lnTo>
                  <a:lnTo>
                    <a:pt x="1035" y="510"/>
                  </a:lnTo>
                  <a:lnTo>
                    <a:pt x="1022" y="507"/>
                  </a:lnTo>
                  <a:close/>
                  <a:moveTo>
                    <a:pt x="703" y="507"/>
                  </a:moveTo>
                  <a:lnTo>
                    <a:pt x="690" y="510"/>
                  </a:lnTo>
                  <a:lnTo>
                    <a:pt x="680" y="516"/>
                  </a:lnTo>
                  <a:lnTo>
                    <a:pt x="672" y="527"/>
                  </a:lnTo>
                  <a:lnTo>
                    <a:pt x="670" y="540"/>
                  </a:lnTo>
                  <a:lnTo>
                    <a:pt x="672" y="553"/>
                  </a:lnTo>
                  <a:lnTo>
                    <a:pt x="680" y="563"/>
                  </a:lnTo>
                  <a:lnTo>
                    <a:pt x="690" y="571"/>
                  </a:lnTo>
                  <a:lnTo>
                    <a:pt x="703" y="573"/>
                  </a:lnTo>
                  <a:lnTo>
                    <a:pt x="715" y="571"/>
                  </a:lnTo>
                  <a:lnTo>
                    <a:pt x="726" y="563"/>
                  </a:lnTo>
                  <a:lnTo>
                    <a:pt x="733" y="553"/>
                  </a:lnTo>
                  <a:lnTo>
                    <a:pt x="736" y="540"/>
                  </a:lnTo>
                  <a:lnTo>
                    <a:pt x="733" y="527"/>
                  </a:lnTo>
                  <a:lnTo>
                    <a:pt x="726" y="516"/>
                  </a:lnTo>
                  <a:lnTo>
                    <a:pt x="715" y="510"/>
                  </a:lnTo>
                  <a:lnTo>
                    <a:pt x="703" y="507"/>
                  </a:lnTo>
                  <a:close/>
                  <a:moveTo>
                    <a:pt x="384" y="507"/>
                  </a:moveTo>
                  <a:lnTo>
                    <a:pt x="371" y="510"/>
                  </a:lnTo>
                  <a:lnTo>
                    <a:pt x="361" y="516"/>
                  </a:lnTo>
                  <a:lnTo>
                    <a:pt x="353" y="527"/>
                  </a:lnTo>
                  <a:lnTo>
                    <a:pt x="351" y="540"/>
                  </a:lnTo>
                  <a:lnTo>
                    <a:pt x="353" y="553"/>
                  </a:lnTo>
                  <a:lnTo>
                    <a:pt x="361" y="563"/>
                  </a:lnTo>
                  <a:lnTo>
                    <a:pt x="371" y="571"/>
                  </a:lnTo>
                  <a:lnTo>
                    <a:pt x="384" y="573"/>
                  </a:lnTo>
                  <a:lnTo>
                    <a:pt x="396" y="571"/>
                  </a:lnTo>
                  <a:lnTo>
                    <a:pt x="407" y="563"/>
                  </a:lnTo>
                  <a:lnTo>
                    <a:pt x="414" y="553"/>
                  </a:lnTo>
                  <a:lnTo>
                    <a:pt x="416" y="540"/>
                  </a:lnTo>
                  <a:lnTo>
                    <a:pt x="414" y="527"/>
                  </a:lnTo>
                  <a:lnTo>
                    <a:pt x="407" y="516"/>
                  </a:lnTo>
                  <a:lnTo>
                    <a:pt x="396" y="510"/>
                  </a:lnTo>
                  <a:lnTo>
                    <a:pt x="384" y="507"/>
                  </a:lnTo>
                  <a:close/>
                  <a:moveTo>
                    <a:pt x="1341" y="414"/>
                  </a:moveTo>
                  <a:lnTo>
                    <a:pt x="1367" y="417"/>
                  </a:lnTo>
                  <a:lnTo>
                    <a:pt x="1390" y="424"/>
                  </a:lnTo>
                  <a:lnTo>
                    <a:pt x="1412" y="436"/>
                  </a:lnTo>
                  <a:lnTo>
                    <a:pt x="1431" y="450"/>
                  </a:lnTo>
                  <a:lnTo>
                    <a:pt x="1446" y="469"/>
                  </a:lnTo>
                  <a:lnTo>
                    <a:pt x="1458" y="491"/>
                  </a:lnTo>
                  <a:lnTo>
                    <a:pt x="1465" y="514"/>
                  </a:lnTo>
                  <a:lnTo>
                    <a:pt x="1467" y="540"/>
                  </a:lnTo>
                  <a:lnTo>
                    <a:pt x="1465" y="566"/>
                  </a:lnTo>
                  <a:lnTo>
                    <a:pt x="1458" y="590"/>
                  </a:lnTo>
                  <a:lnTo>
                    <a:pt x="1446" y="611"/>
                  </a:lnTo>
                  <a:lnTo>
                    <a:pt x="1431" y="629"/>
                  </a:lnTo>
                  <a:lnTo>
                    <a:pt x="1412" y="645"/>
                  </a:lnTo>
                  <a:lnTo>
                    <a:pt x="1390" y="657"/>
                  </a:lnTo>
                  <a:lnTo>
                    <a:pt x="1367" y="664"/>
                  </a:lnTo>
                  <a:lnTo>
                    <a:pt x="1341" y="666"/>
                  </a:lnTo>
                  <a:lnTo>
                    <a:pt x="1315" y="664"/>
                  </a:lnTo>
                  <a:lnTo>
                    <a:pt x="1292" y="657"/>
                  </a:lnTo>
                  <a:lnTo>
                    <a:pt x="1270" y="645"/>
                  </a:lnTo>
                  <a:lnTo>
                    <a:pt x="1251" y="629"/>
                  </a:lnTo>
                  <a:lnTo>
                    <a:pt x="1237" y="611"/>
                  </a:lnTo>
                  <a:lnTo>
                    <a:pt x="1224" y="590"/>
                  </a:lnTo>
                  <a:lnTo>
                    <a:pt x="1217" y="566"/>
                  </a:lnTo>
                  <a:lnTo>
                    <a:pt x="1214" y="540"/>
                  </a:lnTo>
                  <a:lnTo>
                    <a:pt x="1217" y="514"/>
                  </a:lnTo>
                  <a:lnTo>
                    <a:pt x="1224" y="491"/>
                  </a:lnTo>
                  <a:lnTo>
                    <a:pt x="1237" y="469"/>
                  </a:lnTo>
                  <a:lnTo>
                    <a:pt x="1251" y="450"/>
                  </a:lnTo>
                  <a:lnTo>
                    <a:pt x="1270" y="436"/>
                  </a:lnTo>
                  <a:lnTo>
                    <a:pt x="1292" y="424"/>
                  </a:lnTo>
                  <a:lnTo>
                    <a:pt x="1315" y="417"/>
                  </a:lnTo>
                  <a:lnTo>
                    <a:pt x="1341" y="414"/>
                  </a:lnTo>
                  <a:close/>
                  <a:moveTo>
                    <a:pt x="1022" y="414"/>
                  </a:moveTo>
                  <a:lnTo>
                    <a:pt x="1048" y="417"/>
                  </a:lnTo>
                  <a:lnTo>
                    <a:pt x="1071" y="424"/>
                  </a:lnTo>
                  <a:lnTo>
                    <a:pt x="1093" y="436"/>
                  </a:lnTo>
                  <a:lnTo>
                    <a:pt x="1112" y="450"/>
                  </a:lnTo>
                  <a:lnTo>
                    <a:pt x="1126" y="469"/>
                  </a:lnTo>
                  <a:lnTo>
                    <a:pt x="1139" y="491"/>
                  </a:lnTo>
                  <a:lnTo>
                    <a:pt x="1146" y="514"/>
                  </a:lnTo>
                  <a:lnTo>
                    <a:pt x="1148" y="540"/>
                  </a:lnTo>
                  <a:lnTo>
                    <a:pt x="1146" y="566"/>
                  </a:lnTo>
                  <a:lnTo>
                    <a:pt x="1139" y="590"/>
                  </a:lnTo>
                  <a:lnTo>
                    <a:pt x="1126" y="611"/>
                  </a:lnTo>
                  <a:lnTo>
                    <a:pt x="1112" y="629"/>
                  </a:lnTo>
                  <a:lnTo>
                    <a:pt x="1093" y="645"/>
                  </a:lnTo>
                  <a:lnTo>
                    <a:pt x="1071" y="657"/>
                  </a:lnTo>
                  <a:lnTo>
                    <a:pt x="1048" y="664"/>
                  </a:lnTo>
                  <a:lnTo>
                    <a:pt x="1022" y="666"/>
                  </a:lnTo>
                  <a:lnTo>
                    <a:pt x="996" y="664"/>
                  </a:lnTo>
                  <a:lnTo>
                    <a:pt x="972" y="657"/>
                  </a:lnTo>
                  <a:lnTo>
                    <a:pt x="951" y="645"/>
                  </a:lnTo>
                  <a:lnTo>
                    <a:pt x="932" y="629"/>
                  </a:lnTo>
                  <a:lnTo>
                    <a:pt x="917" y="611"/>
                  </a:lnTo>
                  <a:lnTo>
                    <a:pt x="905" y="590"/>
                  </a:lnTo>
                  <a:lnTo>
                    <a:pt x="898" y="566"/>
                  </a:lnTo>
                  <a:lnTo>
                    <a:pt x="896" y="540"/>
                  </a:lnTo>
                  <a:lnTo>
                    <a:pt x="898" y="514"/>
                  </a:lnTo>
                  <a:lnTo>
                    <a:pt x="905" y="491"/>
                  </a:lnTo>
                  <a:lnTo>
                    <a:pt x="917" y="469"/>
                  </a:lnTo>
                  <a:lnTo>
                    <a:pt x="932" y="450"/>
                  </a:lnTo>
                  <a:lnTo>
                    <a:pt x="951" y="436"/>
                  </a:lnTo>
                  <a:lnTo>
                    <a:pt x="972" y="424"/>
                  </a:lnTo>
                  <a:lnTo>
                    <a:pt x="996" y="417"/>
                  </a:lnTo>
                  <a:lnTo>
                    <a:pt x="1022" y="414"/>
                  </a:lnTo>
                  <a:close/>
                  <a:moveTo>
                    <a:pt x="703" y="414"/>
                  </a:moveTo>
                  <a:lnTo>
                    <a:pt x="728" y="417"/>
                  </a:lnTo>
                  <a:lnTo>
                    <a:pt x="752" y="424"/>
                  </a:lnTo>
                  <a:lnTo>
                    <a:pt x="774" y="436"/>
                  </a:lnTo>
                  <a:lnTo>
                    <a:pt x="792" y="450"/>
                  </a:lnTo>
                  <a:lnTo>
                    <a:pt x="808" y="469"/>
                  </a:lnTo>
                  <a:lnTo>
                    <a:pt x="819" y="491"/>
                  </a:lnTo>
                  <a:lnTo>
                    <a:pt x="826" y="514"/>
                  </a:lnTo>
                  <a:lnTo>
                    <a:pt x="830" y="540"/>
                  </a:lnTo>
                  <a:lnTo>
                    <a:pt x="826" y="566"/>
                  </a:lnTo>
                  <a:lnTo>
                    <a:pt x="819" y="590"/>
                  </a:lnTo>
                  <a:lnTo>
                    <a:pt x="808" y="611"/>
                  </a:lnTo>
                  <a:lnTo>
                    <a:pt x="792" y="629"/>
                  </a:lnTo>
                  <a:lnTo>
                    <a:pt x="774" y="645"/>
                  </a:lnTo>
                  <a:lnTo>
                    <a:pt x="752" y="657"/>
                  </a:lnTo>
                  <a:lnTo>
                    <a:pt x="728" y="664"/>
                  </a:lnTo>
                  <a:lnTo>
                    <a:pt x="703" y="666"/>
                  </a:lnTo>
                  <a:lnTo>
                    <a:pt x="678" y="664"/>
                  </a:lnTo>
                  <a:lnTo>
                    <a:pt x="653" y="657"/>
                  </a:lnTo>
                  <a:lnTo>
                    <a:pt x="632" y="645"/>
                  </a:lnTo>
                  <a:lnTo>
                    <a:pt x="614" y="629"/>
                  </a:lnTo>
                  <a:lnTo>
                    <a:pt x="598" y="611"/>
                  </a:lnTo>
                  <a:lnTo>
                    <a:pt x="586" y="590"/>
                  </a:lnTo>
                  <a:lnTo>
                    <a:pt x="579" y="566"/>
                  </a:lnTo>
                  <a:lnTo>
                    <a:pt x="577" y="540"/>
                  </a:lnTo>
                  <a:lnTo>
                    <a:pt x="579" y="514"/>
                  </a:lnTo>
                  <a:lnTo>
                    <a:pt x="586" y="491"/>
                  </a:lnTo>
                  <a:lnTo>
                    <a:pt x="598" y="469"/>
                  </a:lnTo>
                  <a:lnTo>
                    <a:pt x="614" y="450"/>
                  </a:lnTo>
                  <a:lnTo>
                    <a:pt x="632" y="436"/>
                  </a:lnTo>
                  <a:lnTo>
                    <a:pt x="653" y="424"/>
                  </a:lnTo>
                  <a:lnTo>
                    <a:pt x="678" y="417"/>
                  </a:lnTo>
                  <a:lnTo>
                    <a:pt x="703" y="414"/>
                  </a:lnTo>
                  <a:close/>
                  <a:moveTo>
                    <a:pt x="384" y="414"/>
                  </a:moveTo>
                  <a:lnTo>
                    <a:pt x="409" y="417"/>
                  </a:lnTo>
                  <a:lnTo>
                    <a:pt x="433" y="424"/>
                  </a:lnTo>
                  <a:lnTo>
                    <a:pt x="454" y="436"/>
                  </a:lnTo>
                  <a:lnTo>
                    <a:pt x="473" y="450"/>
                  </a:lnTo>
                  <a:lnTo>
                    <a:pt x="489" y="469"/>
                  </a:lnTo>
                  <a:lnTo>
                    <a:pt x="500" y="491"/>
                  </a:lnTo>
                  <a:lnTo>
                    <a:pt x="508" y="514"/>
                  </a:lnTo>
                  <a:lnTo>
                    <a:pt x="511" y="540"/>
                  </a:lnTo>
                  <a:lnTo>
                    <a:pt x="508" y="566"/>
                  </a:lnTo>
                  <a:lnTo>
                    <a:pt x="500" y="590"/>
                  </a:lnTo>
                  <a:lnTo>
                    <a:pt x="489" y="611"/>
                  </a:lnTo>
                  <a:lnTo>
                    <a:pt x="473" y="629"/>
                  </a:lnTo>
                  <a:lnTo>
                    <a:pt x="454" y="645"/>
                  </a:lnTo>
                  <a:lnTo>
                    <a:pt x="433" y="657"/>
                  </a:lnTo>
                  <a:lnTo>
                    <a:pt x="409" y="664"/>
                  </a:lnTo>
                  <a:lnTo>
                    <a:pt x="384" y="666"/>
                  </a:lnTo>
                  <a:lnTo>
                    <a:pt x="359" y="664"/>
                  </a:lnTo>
                  <a:lnTo>
                    <a:pt x="335" y="657"/>
                  </a:lnTo>
                  <a:lnTo>
                    <a:pt x="314" y="645"/>
                  </a:lnTo>
                  <a:lnTo>
                    <a:pt x="295" y="629"/>
                  </a:lnTo>
                  <a:lnTo>
                    <a:pt x="279" y="611"/>
                  </a:lnTo>
                  <a:lnTo>
                    <a:pt x="267" y="590"/>
                  </a:lnTo>
                  <a:lnTo>
                    <a:pt x="260" y="566"/>
                  </a:lnTo>
                  <a:lnTo>
                    <a:pt x="257" y="540"/>
                  </a:lnTo>
                  <a:lnTo>
                    <a:pt x="260" y="514"/>
                  </a:lnTo>
                  <a:lnTo>
                    <a:pt x="267" y="491"/>
                  </a:lnTo>
                  <a:lnTo>
                    <a:pt x="279" y="469"/>
                  </a:lnTo>
                  <a:lnTo>
                    <a:pt x="295" y="450"/>
                  </a:lnTo>
                  <a:lnTo>
                    <a:pt x="314" y="436"/>
                  </a:lnTo>
                  <a:lnTo>
                    <a:pt x="335" y="424"/>
                  </a:lnTo>
                  <a:lnTo>
                    <a:pt x="359" y="417"/>
                  </a:lnTo>
                  <a:lnTo>
                    <a:pt x="384" y="414"/>
                  </a:lnTo>
                  <a:close/>
                  <a:moveTo>
                    <a:pt x="218" y="0"/>
                  </a:moveTo>
                  <a:lnTo>
                    <a:pt x="1495" y="0"/>
                  </a:lnTo>
                  <a:lnTo>
                    <a:pt x="1530" y="3"/>
                  </a:lnTo>
                  <a:lnTo>
                    <a:pt x="1564" y="12"/>
                  </a:lnTo>
                  <a:lnTo>
                    <a:pt x="1595" y="24"/>
                  </a:lnTo>
                  <a:lnTo>
                    <a:pt x="1624" y="42"/>
                  </a:lnTo>
                  <a:lnTo>
                    <a:pt x="1650" y="64"/>
                  </a:lnTo>
                  <a:lnTo>
                    <a:pt x="1671" y="89"/>
                  </a:lnTo>
                  <a:lnTo>
                    <a:pt x="1689" y="118"/>
                  </a:lnTo>
                  <a:lnTo>
                    <a:pt x="1702" y="149"/>
                  </a:lnTo>
                  <a:lnTo>
                    <a:pt x="1711" y="182"/>
                  </a:lnTo>
                  <a:lnTo>
                    <a:pt x="1714" y="218"/>
                  </a:lnTo>
                  <a:lnTo>
                    <a:pt x="1714" y="2181"/>
                  </a:lnTo>
                  <a:lnTo>
                    <a:pt x="1711" y="2217"/>
                  </a:lnTo>
                  <a:lnTo>
                    <a:pt x="1702" y="2251"/>
                  </a:lnTo>
                  <a:lnTo>
                    <a:pt x="1689" y="2282"/>
                  </a:lnTo>
                  <a:lnTo>
                    <a:pt x="1671" y="2310"/>
                  </a:lnTo>
                  <a:lnTo>
                    <a:pt x="1650" y="2335"/>
                  </a:lnTo>
                  <a:lnTo>
                    <a:pt x="1624" y="2357"/>
                  </a:lnTo>
                  <a:lnTo>
                    <a:pt x="1595" y="2375"/>
                  </a:lnTo>
                  <a:lnTo>
                    <a:pt x="1564" y="2389"/>
                  </a:lnTo>
                  <a:lnTo>
                    <a:pt x="1530" y="2396"/>
                  </a:lnTo>
                  <a:lnTo>
                    <a:pt x="1495" y="2399"/>
                  </a:lnTo>
                  <a:lnTo>
                    <a:pt x="1293" y="2399"/>
                  </a:lnTo>
                  <a:lnTo>
                    <a:pt x="1277" y="2402"/>
                  </a:lnTo>
                  <a:lnTo>
                    <a:pt x="1263" y="2410"/>
                  </a:lnTo>
                  <a:lnTo>
                    <a:pt x="1252" y="2420"/>
                  </a:lnTo>
                  <a:lnTo>
                    <a:pt x="1245" y="2435"/>
                  </a:lnTo>
                  <a:lnTo>
                    <a:pt x="1242" y="2451"/>
                  </a:lnTo>
                  <a:lnTo>
                    <a:pt x="1245" y="2467"/>
                  </a:lnTo>
                  <a:lnTo>
                    <a:pt x="1252" y="2481"/>
                  </a:lnTo>
                  <a:lnTo>
                    <a:pt x="1263" y="2493"/>
                  </a:lnTo>
                  <a:lnTo>
                    <a:pt x="1277" y="2500"/>
                  </a:lnTo>
                  <a:lnTo>
                    <a:pt x="1293" y="2502"/>
                  </a:lnTo>
                  <a:lnTo>
                    <a:pt x="1490" y="2503"/>
                  </a:lnTo>
                  <a:lnTo>
                    <a:pt x="1526" y="2505"/>
                  </a:lnTo>
                  <a:lnTo>
                    <a:pt x="1561" y="2513"/>
                  </a:lnTo>
                  <a:lnTo>
                    <a:pt x="1593" y="2527"/>
                  </a:lnTo>
                  <a:lnTo>
                    <a:pt x="1621" y="2546"/>
                  </a:lnTo>
                  <a:lnTo>
                    <a:pt x="1648" y="2568"/>
                  </a:lnTo>
                  <a:lnTo>
                    <a:pt x="1670" y="2594"/>
                  </a:lnTo>
                  <a:lnTo>
                    <a:pt x="1689" y="2623"/>
                  </a:lnTo>
                  <a:lnTo>
                    <a:pt x="1702" y="2655"/>
                  </a:lnTo>
                  <a:lnTo>
                    <a:pt x="1711" y="2689"/>
                  </a:lnTo>
                  <a:lnTo>
                    <a:pt x="1714" y="2725"/>
                  </a:lnTo>
                  <a:lnTo>
                    <a:pt x="1714" y="3233"/>
                  </a:lnTo>
                  <a:lnTo>
                    <a:pt x="1711" y="3270"/>
                  </a:lnTo>
                  <a:lnTo>
                    <a:pt x="1702" y="3303"/>
                  </a:lnTo>
                  <a:lnTo>
                    <a:pt x="1689" y="3336"/>
                  </a:lnTo>
                  <a:lnTo>
                    <a:pt x="1670" y="3365"/>
                  </a:lnTo>
                  <a:lnTo>
                    <a:pt x="1648" y="3391"/>
                  </a:lnTo>
                  <a:lnTo>
                    <a:pt x="1621" y="3413"/>
                  </a:lnTo>
                  <a:lnTo>
                    <a:pt x="1593" y="3431"/>
                  </a:lnTo>
                  <a:lnTo>
                    <a:pt x="1561" y="3444"/>
                  </a:lnTo>
                  <a:lnTo>
                    <a:pt x="1526" y="3453"/>
                  </a:lnTo>
                  <a:lnTo>
                    <a:pt x="1490" y="3456"/>
                  </a:lnTo>
                  <a:lnTo>
                    <a:pt x="222" y="3456"/>
                  </a:lnTo>
                  <a:lnTo>
                    <a:pt x="187" y="3453"/>
                  </a:lnTo>
                  <a:lnTo>
                    <a:pt x="152" y="3444"/>
                  </a:lnTo>
                  <a:lnTo>
                    <a:pt x="121" y="3431"/>
                  </a:lnTo>
                  <a:lnTo>
                    <a:pt x="91" y="3413"/>
                  </a:lnTo>
                  <a:lnTo>
                    <a:pt x="65" y="3391"/>
                  </a:lnTo>
                  <a:lnTo>
                    <a:pt x="43" y="3365"/>
                  </a:lnTo>
                  <a:lnTo>
                    <a:pt x="24" y="3336"/>
                  </a:lnTo>
                  <a:lnTo>
                    <a:pt x="10" y="3303"/>
                  </a:lnTo>
                  <a:lnTo>
                    <a:pt x="2" y="3270"/>
                  </a:lnTo>
                  <a:lnTo>
                    <a:pt x="0" y="3233"/>
                  </a:lnTo>
                  <a:lnTo>
                    <a:pt x="0" y="2725"/>
                  </a:lnTo>
                  <a:lnTo>
                    <a:pt x="2" y="2689"/>
                  </a:lnTo>
                  <a:lnTo>
                    <a:pt x="10" y="2655"/>
                  </a:lnTo>
                  <a:lnTo>
                    <a:pt x="24" y="2623"/>
                  </a:lnTo>
                  <a:lnTo>
                    <a:pt x="43" y="2594"/>
                  </a:lnTo>
                  <a:lnTo>
                    <a:pt x="65" y="2568"/>
                  </a:lnTo>
                  <a:lnTo>
                    <a:pt x="91" y="2546"/>
                  </a:lnTo>
                  <a:lnTo>
                    <a:pt x="121" y="2527"/>
                  </a:lnTo>
                  <a:lnTo>
                    <a:pt x="152" y="2513"/>
                  </a:lnTo>
                  <a:lnTo>
                    <a:pt x="187" y="2505"/>
                  </a:lnTo>
                  <a:lnTo>
                    <a:pt x="222" y="2503"/>
                  </a:lnTo>
                  <a:lnTo>
                    <a:pt x="457" y="2503"/>
                  </a:lnTo>
                  <a:lnTo>
                    <a:pt x="472" y="2505"/>
                  </a:lnTo>
                  <a:lnTo>
                    <a:pt x="485" y="2511"/>
                  </a:lnTo>
                  <a:lnTo>
                    <a:pt x="495" y="2522"/>
                  </a:lnTo>
                  <a:lnTo>
                    <a:pt x="501" y="2534"/>
                  </a:lnTo>
                  <a:lnTo>
                    <a:pt x="503" y="2549"/>
                  </a:lnTo>
                  <a:lnTo>
                    <a:pt x="501" y="2564"/>
                  </a:lnTo>
                  <a:lnTo>
                    <a:pt x="495" y="2577"/>
                  </a:lnTo>
                  <a:lnTo>
                    <a:pt x="485" y="2587"/>
                  </a:lnTo>
                  <a:lnTo>
                    <a:pt x="472" y="2594"/>
                  </a:lnTo>
                  <a:lnTo>
                    <a:pt x="457" y="2596"/>
                  </a:lnTo>
                  <a:lnTo>
                    <a:pt x="222" y="2596"/>
                  </a:lnTo>
                  <a:lnTo>
                    <a:pt x="196" y="2598"/>
                  </a:lnTo>
                  <a:lnTo>
                    <a:pt x="172" y="2607"/>
                  </a:lnTo>
                  <a:lnTo>
                    <a:pt x="150" y="2618"/>
                  </a:lnTo>
                  <a:lnTo>
                    <a:pt x="131" y="2634"/>
                  </a:lnTo>
                  <a:lnTo>
                    <a:pt x="115" y="2653"/>
                  </a:lnTo>
                  <a:lnTo>
                    <a:pt x="104" y="2675"/>
                  </a:lnTo>
                  <a:lnTo>
                    <a:pt x="95" y="2699"/>
                  </a:lnTo>
                  <a:lnTo>
                    <a:pt x="93" y="2725"/>
                  </a:lnTo>
                  <a:lnTo>
                    <a:pt x="93" y="3233"/>
                  </a:lnTo>
                  <a:lnTo>
                    <a:pt x="95" y="3259"/>
                  </a:lnTo>
                  <a:lnTo>
                    <a:pt x="104" y="3283"/>
                  </a:lnTo>
                  <a:lnTo>
                    <a:pt x="115" y="3305"/>
                  </a:lnTo>
                  <a:lnTo>
                    <a:pt x="131" y="3325"/>
                  </a:lnTo>
                  <a:lnTo>
                    <a:pt x="150" y="3341"/>
                  </a:lnTo>
                  <a:lnTo>
                    <a:pt x="172" y="3352"/>
                  </a:lnTo>
                  <a:lnTo>
                    <a:pt x="196" y="3360"/>
                  </a:lnTo>
                  <a:lnTo>
                    <a:pt x="222" y="3363"/>
                  </a:lnTo>
                  <a:lnTo>
                    <a:pt x="1490" y="3363"/>
                  </a:lnTo>
                  <a:lnTo>
                    <a:pt x="1517" y="3360"/>
                  </a:lnTo>
                  <a:lnTo>
                    <a:pt x="1541" y="3352"/>
                  </a:lnTo>
                  <a:lnTo>
                    <a:pt x="1563" y="3341"/>
                  </a:lnTo>
                  <a:lnTo>
                    <a:pt x="1582" y="3325"/>
                  </a:lnTo>
                  <a:lnTo>
                    <a:pt x="1597" y="3305"/>
                  </a:lnTo>
                  <a:lnTo>
                    <a:pt x="1610" y="3283"/>
                  </a:lnTo>
                  <a:lnTo>
                    <a:pt x="1617" y="3259"/>
                  </a:lnTo>
                  <a:lnTo>
                    <a:pt x="1619" y="3233"/>
                  </a:lnTo>
                  <a:lnTo>
                    <a:pt x="1619" y="2725"/>
                  </a:lnTo>
                  <a:lnTo>
                    <a:pt x="1617" y="2699"/>
                  </a:lnTo>
                  <a:lnTo>
                    <a:pt x="1610" y="2675"/>
                  </a:lnTo>
                  <a:lnTo>
                    <a:pt x="1597" y="2653"/>
                  </a:lnTo>
                  <a:lnTo>
                    <a:pt x="1582" y="2634"/>
                  </a:lnTo>
                  <a:lnTo>
                    <a:pt x="1563" y="2618"/>
                  </a:lnTo>
                  <a:lnTo>
                    <a:pt x="1541" y="2607"/>
                  </a:lnTo>
                  <a:lnTo>
                    <a:pt x="1517" y="2598"/>
                  </a:lnTo>
                  <a:lnTo>
                    <a:pt x="1490" y="2596"/>
                  </a:lnTo>
                  <a:lnTo>
                    <a:pt x="1293" y="2596"/>
                  </a:lnTo>
                  <a:lnTo>
                    <a:pt x="1264" y="2593"/>
                  </a:lnTo>
                  <a:lnTo>
                    <a:pt x="1237" y="2585"/>
                  </a:lnTo>
                  <a:lnTo>
                    <a:pt x="1212" y="2571"/>
                  </a:lnTo>
                  <a:lnTo>
                    <a:pt x="1190" y="2553"/>
                  </a:lnTo>
                  <a:lnTo>
                    <a:pt x="1173" y="2532"/>
                  </a:lnTo>
                  <a:lnTo>
                    <a:pt x="1160" y="2507"/>
                  </a:lnTo>
                  <a:lnTo>
                    <a:pt x="1152" y="2480"/>
                  </a:lnTo>
                  <a:lnTo>
                    <a:pt x="1148" y="2451"/>
                  </a:lnTo>
                  <a:lnTo>
                    <a:pt x="1152" y="2421"/>
                  </a:lnTo>
                  <a:lnTo>
                    <a:pt x="1160" y="2394"/>
                  </a:lnTo>
                  <a:lnTo>
                    <a:pt x="1174" y="2370"/>
                  </a:lnTo>
                  <a:lnTo>
                    <a:pt x="1190" y="2348"/>
                  </a:lnTo>
                  <a:lnTo>
                    <a:pt x="1212" y="2330"/>
                  </a:lnTo>
                  <a:lnTo>
                    <a:pt x="1237" y="2318"/>
                  </a:lnTo>
                  <a:lnTo>
                    <a:pt x="1264" y="2309"/>
                  </a:lnTo>
                  <a:lnTo>
                    <a:pt x="1293" y="2306"/>
                  </a:lnTo>
                  <a:lnTo>
                    <a:pt x="1495" y="2306"/>
                  </a:lnTo>
                  <a:lnTo>
                    <a:pt x="1520" y="2304"/>
                  </a:lnTo>
                  <a:lnTo>
                    <a:pt x="1544" y="2297"/>
                  </a:lnTo>
                  <a:lnTo>
                    <a:pt x="1565" y="2285"/>
                  </a:lnTo>
                  <a:lnTo>
                    <a:pt x="1583" y="2269"/>
                  </a:lnTo>
                  <a:lnTo>
                    <a:pt x="1598" y="2251"/>
                  </a:lnTo>
                  <a:lnTo>
                    <a:pt x="1610" y="2230"/>
                  </a:lnTo>
                  <a:lnTo>
                    <a:pt x="1617" y="2207"/>
                  </a:lnTo>
                  <a:lnTo>
                    <a:pt x="1619" y="2181"/>
                  </a:lnTo>
                  <a:lnTo>
                    <a:pt x="1619" y="218"/>
                  </a:lnTo>
                  <a:lnTo>
                    <a:pt x="1617" y="193"/>
                  </a:lnTo>
                  <a:lnTo>
                    <a:pt x="1610" y="170"/>
                  </a:lnTo>
                  <a:lnTo>
                    <a:pt x="1598" y="149"/>
                  </a:lnTo>
                  <a:lnTo>
                    <a:pt x="1583" y="130"/>
                  </a:lnTo>
                  <a:lnTo>
                    <a:pt x="1565" y="115"/>
                  </a:lnTo>
                  <a:lnTo>
                    <a:pt x="1544" y="104"/>
                  </a:lnTo>
                  <a:lnTo>
                    <a:pt x="1520" y="96"/>
                  </a:lnTo>
                  <a:lnTo>
                    <a:pt x="1495" y="93"/>
                  </a:lnTo>
                  <a:lnTo>
                    <a:pt x="218" y="93"/>
                  </a:lnTo>
                  <a:lnTo>
                    <a:pt x="193" y="96"/>
                  </a:lnTo>
                  <a:lnTo>
                    <a:pt x="169" y="104"/>
                  </a:lnTo>
                  <a:lnTo>
                    <a:pt x="148" y="115"/>
                  </a:lnTo>
                  <a:lnTo>
                    <a:pt x="130" y="130"/>
                  </a:lnTo>
                  <a:lnTo>
                    <a:pt x="114" y="149"/>
                  </a:lnTo>
                  <a:lnTo>
                    <a:pt x="103" y="170"/>
                  </a:lnTo>
                  <a:lnTo>
                    <a:pt x="95" y="193"/>
                  </a:lnTo>
                  <a:lnTo>
                    <a:pt x="93" y="218"/>
                  </a:lnTo>
                  <a:lnTo>
                    <a:pt x="93" y="2181"/>
                  </a:lnTo>
                  <a:lnTo>
                    <a:pt x="95" y="2207"/>
                  </a:lnTo>
                  <a:lnTo>
                    <a:pt x="103" y="2230"/>
                  </a:lnTo>
                  <a:lnTo>
                    <a:pt x="114" y="2251"/>
                  </a:lnTo>
                  <a:lnTo>
                    <a:pt x="130" y="2269"/>
                  </a:lnTo>
                  <a:lnTo>
                    <a:pt x="148" y="2285"/>
                  </a:lnTo>
                  <a:lnTo>
                    <a:pt x="169" y="2297"/>
                  </a:lnTo>
                  <a:lnTo>
                    <a:pt x="193" y="2304"/>
                  </a:lnTo>
                  <a:lnTo>
                    <a:pt x="218" y="2306"/>
                  </a:lnTo>
                  <a:lnTo>
                    <a:pt x="454" y="2306"/>
                  </a:lnTo>
                  <a:lnTo>
                    <a:pt x="470" y="2308"/>
                  </a:lnTo>
                  <a:lnTo>
                    <a:pt x="482" y="2316"/>
                  </a:lnTo>
                  <a:lnTo>
                    <a:pt x="492" y="2325"/>
                  </a:lnTo>
                  <a:lnTo>
                    <a:pt x="499" y="2338"/>
                  </a:lnTo>
                  <a:lnTo>
                    <a:pt x="501" y="2353"/>
                  </a:lnTo>
                  <a:lnTo>
                    <a:pt x="499" y="2368"/>
                  </a:lnTo>
                  <a:lnTo>
                    <a:pt x="492" y="2380"/>
                  </a:lnTo>
                  <a:lnTo>
                    <a:pt x="482" y="2391"/>
                  </a:lnTo>
                  <a:lnTo>
                    <a:pt x="470" y="2397"/>
                  </a:lnTo>
                  <a:lnTo>
                    <a:pt x="454" y="2399"/>
                  </a:lnTo>
                  <a:lnTo>
                    <a:pt x="218" y="2399"/>
                  </a:lnTo>
                  <a:lnTo>
                    <a:pt x="182" y="2396"/>
                  </a:lnTo>
                  <a:lnTo>
                    <a:pt x="149" y="2389"/>
                  </a:lnTo>
                  <a:lnTo>
                    <a:pt x="117" y="2375"/>
                  </a:lnTo>
                  <a:lnTo>
                    <a:pt x="89" y="2357"/>
                  </a:lnTo>
                  <a:lnTo>
                    <a:pt x="64" y="2335"/>
                  </a:lnTo>
                  <a:lnTo>
                    <a:pt x="42" y="2310"/>
                  </a:lnTo>
                  <a:lnTo>
                    <a:pt x="24" y="2282"/>
                  </a:lnTo>
                  <a:lnTo>
                    <a:pt x="10" y="2251"/>
                  </a:lnTo>
                  <a:lnTo>
                    <a:pt x="2" y="2217"/>
                  </a:lnTo>
                  <a:lnTo>
                    <a:pt x="0" y="2181"/>
                  </a:lnTo>
                  <a:lnTo>
                    <a:pt x="0" y="218"/>
                  </a:lnTo>
                  <a:lnTo>
                    <a:pt x="2" y="182"/>
                  </a:lnTo>
                  <a:lnTo>
                    <a:pt x="10" y="149"/>
                  </a:lnTo>
                  <a:lnTo>
                    <a:pt x="24" y="118"/>
                  </a:lnTo>
                  <a:lnTo>
                    <a:pt x="42" y="89"/>
                  </a:lnTo>
                  <a:lnTo>
                    <a:pt x="64" y="64"/>
                  </a:lnTo>
                  <a:lnTo>
                    <a:pt x="89" y="42"/>
                  </a:lnTo>
                  <a:lnTo>
                    <a:pt x="117" y="24"/>
                  </a:lnTo>
                  <a:lnTo>
                    <a:pt x="149" y="12"/>
                  </a:lnTo>
                  <a:lnTo>
                    <a:pt x="182" y="3"/>
                  </a:lnTo>
                  <a:lnTo>
                    <a:pt x="218" y="0"/>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5">
              <a:extLst>
                <a:ext uri="{FF2B5EF4-FFF2-40B4-BE49-F238E27FC236}">
                  <a16:creationId xmlns:a16="http://schemas.microsoft.com/office/drawing/2014/main" id="{3E891FB6-F26F-D775-6C4B-4D1BA643054B}"/>
                </a:ext>
              </a:extLst>
            </p:cNvPr>
            <p:cNvSpPr>
              <a:spLocks noChangeAspect="1" noEditPoints="1"/>
            </p:cNvSpPr>
            <p:nvPr/>
          </p:nvSpPr>
          <p:spPr bwMode="auto">
            <a:xfrm>
              <a:off x="2958397" y="2851184"/>
              <a:ext cx="669707" cy="868684"/>
            </a:xfrm>
            <a:custGeom>
              <a:avLst/>
              <a:gdLst>
                <a:gd name="T0" fmla="*/ 459 w 741"/>
                <a:gd name="T1" fmla="*/ 840 h 979"/>
                <a:gd name="T2" fmla="*/ 426 w 741"/>
                <a:gd name="T3" fmla="*/ 654 h 979"/>
                <a:gd name="T4" fmla="*/ 476 w 741"/>
                <a:gd name="T5" fmla="*/ 654 h 979"/>
                <a:gd name="T6" fmla="*/ 451 w 741"/>
                <a:gd name="T7" fmla="*/ 608 h 979"/>
                <a:gd name="T8" fmla="*/ 421 w 741"/>
                <a:gd name="T9" fmla="*/ 840 h 979"/>
                <a:gd name="T10" fmla="*/ 497 w 741"/>
                <a:gd name="T11" fmla="*/ 656 h 979"/>
                <a:gd name="T12" fmla="*/ 450 w 741"/>
                <a:gd name="T13" fmla="*/ 918 h 979"/>
                <a:gd name="T14" fmla="*/ 450 w 741"/>
                <a:gd name="T15" fmla="*/ 903 h 979"/>
                <a:gd name="T16" fmla="*/ 450 w 741"/>
                <a:gd name="T17" fmla="*/ 882 h 979"/>
                <a:gd name="T18" fmla="*/ 450 w 741"/>
                <a:gd name="T19" fmla="*/ 939 h 979"/>
                <a:gd name="T20" fmla="*/ 720 w 741"/>
                <a:gd name="T21" fmla="*/ 658 h 979"/>
                <a:gd name="T22" fmla="*/ 695 w 741"/>
                <a:gd name="T23" fmla="*/ 745 h 979"/>
                <a:gd name="T24" fmla="*/ 644 w 741"/>
                <a:gd name="T25" fmla="*/ 271 h 979"/>
                <a:gd name="T26" fmla="*/ 641 w 741"/>
                <a:gd name="T27" fmla="*/ 264 h 979"/>
                <a:gd name="T28" fmla="*/ 480 w 741"/>
                <a:gd name="T29" fmla="*/ 99 h 979"/>
                <a:gd name="T30" fmla="*/ 473 w 741"/>
                <a:gd name="T31" fmla="*/ 96 h 979"/>
                <a:gd name="T32" fmla="*/ 217 w 741"/>
                <a:gd name="T33" fmla="*/ 96 h 979"/>
                <a:gd name="T34" fmla="*/ 243 w 741"/>
                <a:gd name="T35" fmla="*/ 21 h 979"/>
                <a:gd name="T36" fmla="*/ 559 w 741"/>
                <a:gd name="T37" fmla="*/ 139 h 979"/>
                <a:gd name="T38" fmla="*/ 720 w 741"/>
                <a:gd name="T39" fmla="*/ 658 h 979"/>
                <a:gd name="T40" fmla="*/ 662 w 741"/>
                <a:gd name="T41" fmla="*/ 928 h 979"/>
                <a:gd name="T42" fmla="*/ 267 w 741"/>
                <a:gd name="T43" fmla="*/ 955 h 979"/>
                <a:gd name="T44" fmla="*/ 244 w 741"/>
                <a:gd name="T45" fmla="*/ 906 h 979"/>
                <a:gd name="T46" fmla="*/ 475 w 741"/>
                <a:gd name="T47" fmla="*/ 545 h 979"/>
                <a:gd name="T48" fmla="*/ 657 w 741"/>
                <a:gd name="T49" fmla="*/ 912 h 979"/>
                <a:gd name="T50" fmla="*/ 21 w 741"/>
                <a:gd name="T51" fmla="*/ 847 h 979"/>
                <a:gd name="T52" fmla="*/ 289 w 741"/>
                <a:gd name="T53" fmla="*/ 212 h 979"/>
                <a:gd name="T54" fmla="*/ 408 w 741"/>
                <a:gd name="T55" fmla="*/ 376 h 979"/>
                <a:gd name="T56" fmla="*/ 495 w 741"/>
                <a:gd name="T57" fmla="*/ 537 h 979"/>
                <a:gd name="T58" fmla="*/ 237 w 741"/>
                <a:gd name="T59" fmla="*/ 872 h 979"/>
                <a:gd name="T60" fmla="*/ 508 w 741"/>
                <a:gd name="T61" fmla="*/ 354 h 979"/>
                <a:gd name="T62" fmla="*/ 383 w 741"/>
                <a:gd name="T63" fmla="*/ 227 h 979"/>
                <a:gd name="T64" fmla="*/ 483 w 741"/>
                <a:gd name="T65" fmla="*/ 236 h 979"/>
                <a:gd name="T66" fmla="*/ 508 w 741"/>
                <a:gd name="T67" fmla="*/ 261 h 979"/>
                <a:gd name="T68" fmla="*/ 121 w 741"/>
                <a:gd name="T69" fmla="*/ 189 h 979"/>
                <a:gd name="T70" fmla="*/ 389 w 741"/>
                <a:gd name="T71" fmla="*/ 118 h 979"/>
                <a:gd name="T72" fmla="*/ 508 w 741"/>
                <a:gd name="T73" fmla="*/ 282 h 979"/>
                <a:gd name="T74" fmla="*/ 544 w 741"/>
                <a:gd name="T75" fmla="*/ 636 h 979"/>
                <a:gd name="T76" fmla="*/ 545 w 741"/>
                <a:gd name="T77" fmla="*/ 364 h 979"/>
                <a:gd name="T78" fmla="*/ 542 w 741"/>
                <a:gd name="T79" fmla="*/ 358 h 979"/>
                <a:gd name="T80" fmla="*/ 380 w 741"/>
                <a:gd name="T81" fmla="*/ 193 h 979"/>
                <a:gd name="T82" fmla="*/ 373 w 741"/>
                <a:gd name="T83" fmla="*/ 190 h 979"/>
                <a:gd name="T84" fmla="*/ 120 w 741"/>
                <a:gd name="T85" fmla="*/ 190 h 979"/>
                <a:gd name="T86" fmla="*/ 580 w 741"/>
                <a:gd name="T87" fmla="*/ 36 h 979"/>
                <a:gd name="T88" fmla="*/ 580 w 741"/>
                <a:gd name="T89" fmla="*/ 139 h 979"/>
                <a:gd name="T90" fmla="*/ 741 w 741"/>
                <a:gd name="T91" fmla="*/ 173 h 979"/>
                <a:gd name="T92" fmla="*/ 738 w 741"/>
                <a:gd name="T93" fmla="*/ 167 h 979"/>
                <a:gd name="T94" fmla="*/ 577 w 741"/>
                <a:gd name="T95" fmla="*/ 2 h 979"/>
                <a:gd name="T96" fmla="*/ 570 w 741"/>
                <a:gd name="T97" fmla="*/ 0 h 979"/>
                <a:gd name="T98" fmla="*/ 243 w 741"/>
                <a:gd name="T99" fmla="*/ 0 h 979"/>
                <a:gd name="T100" fmla="*/ 197 w 741"/>
                <a:gd name="T101" fmla="*/ 96 h 979"/>
                <a:gd name="T102" fmla="*/ 99 w 741"/>
                <a:gd name="T103" fmla="*/ 189 h 979"/>
                <a:gd name="T104" fmla="*/ 0 w 741"/>
                <a:gd name="T105" fmla="*/ 236 h 979"/>
                <a:gd name="T106" fmla="*/ 227 w 741"/>
                <a:gd name="T107" fmla="*/ 894 h 979"/>
                <a:gd name="T108" fmla="*/ 267 w 741"/>
                <a:gd name="T109" fmla="*/ 976 h 979"/>
                <a:gd name="T110" fmla="*/ 676 w 741"/>
                <a:gd name="T111" fmla="*/ 902 h 979"/>
                <a:gd name="T112" fmla="*/ 695 w 741"/>
                <a:gd name="T113" fmla="*/ 766 h 979"/>
                <a:gd name="T114" fmla="*/ 741 w 741"/>
                <a:gd name="T115" fmla="*/ 17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1" h="979">
                  <a:moveTo>
                    <a:pt x="476" y="654"/>
                  </a:moveTo>
                  <a:lnTo>
                    <a:pt x="476" y="654"/>
                  </a:lnTo>
                  <a:lnTo>
                    <a:pt x="459" y="840"/>
                  </a:lnTo>
                  <a:cubicBezTo>
                    <a:pt x="459" y="844"/>
                    <a:pt x="455" y="848"/>
                    <a:pt x="450" y="848"/>
                  </a:cubicBezTo>
                  <a:cubicBezTo>
                    <a:pt x="446" y="848"/>
                    <a:pt x="442" y="844"/>
                    <a:pt x="442" y="839"/>
                  </a:cubicBezTo>
                  <a:lnTo>
                    <a:pt x="426" y="654"/>
                  </a:lnTo>
                  <a:lnTo>
                    <a:pt x="426" y="654"/>
                  </a:lnTo>
                  <a:cubicBezTo>
                    <a:pt x="426" y="640"/>
                    <a:pt x="437" y="629"/>
                    <a:pt x="451" y="629"/>
                  </a:cubicBezTo>
                  <a:cubicBezTo>
                    <a:pt x="464" y="629"/>
                    <a:pt x="476" y="640"/>
                    <a:pt x="476" y="654"/>
                  </a:cubicBezTo>
                  <a:lnTo>
                    <a:pt x="476" y="654"/>
                  </a:lnTo>
                  <a:close/>
                  <a:moveTo>
                    <a:pt x="451" y="608"/>
                  </a:moveTo>
                  <a:lnTo>
                    <a:pt x="451" y="608"/>
                  </a:lnTo>
                  <a:cubicBezTo>
                    <a:pt x="425" y="608"/>
                    <a:pt x="404" y="629"/>
                    <a:pt x="404" y="653"/>
                  </a:cubicBezTo>
                  <a:cubicBezTo>
                    <a:pt x="404" y="654"/>
                    <a:pt x="404" y="655"/>
                    <a:pt x="404" y="655"/>
                  </a:cubicBezTo>
                  <a:lnTo>
                    <a:pt x="421" y="840"/>
                  </a:lnTo>
                  <a:cubicBezTo>
                    <a:pt x="421" y="856"/>
                    <a:pt x="434" y="869"/>
                    <a:pt x="451" y="869"/>
                  </a:cubicBezTo>
                  <a:cubicBezTo>
                    <a:pt x="467" y="869"/>
                    <a:pt x="480" y="856"/>
                    <a:pt x="480" y="841"/>
                  </a:cubicBezTo>
                  <a:lnTo>
                    <a:pt x="497" y="656"/>
                  </a:lnTo>
                  <a:cubicBezTo>
                    <a:pt x="497" y="655"/>
                    <a:pt x="497" y="654"/>
                    <a:pt x="497" y="654"/>
                  </a:cubicBezTo>
                  <a:cubicBezTo>
                    <a:pt x="497" y="629"/>
                    <a:pt x="476" y="608"/>
                    <a:pt x="451" y="608"/>
                  </a:cubicBezTo>
                  <a:close/>
                  <a:moveTo>
                    <a:pt x="450" y="918"/>
                  </a:moveTo>
                  <a:lnTo>
                    <a:pt x="450" y="918"/>
                  </a:lnTo>
                  <a:cubicBezTo>
                    <a:pt x="446" y="918"/>
                    <a:pt x="443" y="914"/>
                    <a:pt x="443" y="910"/>
                  </a:cubicBezTo>
                  <a:cubicBezTo>
                    <a:pt x="443" y="906"/>
                    <a:pt x="446" y="903"/>
                    <a:pt x="450" y="903"/>
                  </a:cubicBezTo>
                  <a:cubicBezTo>
                    <a:pt x="454" y="903"/>
                    <a:pt x="458" y="906"/>
                    <a:pt x="458" y="910"/>
                  </a:cubicBezTo>
                  <a:cubicBezTo>
                    <a:pt x="458" y="914"/>
                    <a:pt x="454" y="918"/>
                    <a:pt x="450" y="918"/>
                  </a:cubicBezTo>
                  <a:close/>
                  <a:moveTo>
                    <a:pt x="450" y="882"/>
                  </a:moveTo>
                  <a:lnTo>
                    <a:pt x="450" y="882"/>
                  </a:lnTo>
                  <a:cubicBezTo>
                    <a:pt x="435" y="882"/>
                    <a:pt x="422" y="894"/>
                    <a:pt x="422" y="910"/>
                  </a:cubicBezTo>
                  <a:cubicBezTo>
                    <a:pt x="422" y="926"/>
                    <a:pt x="435" y="939"/>
                    <a:pt x="450" y="939"/>
                  </a:cubicBezTo>
                  <a:cubicBezTo>
                    <a:pt x="466" y="939"/>
                    <a:pt x="479" y="926"/>
                    <a:pt x="479" y="910"/>
                  </a:cubicBezTo>
                  <a:cubicBezTo>
                    <a:pt x="479" y="894"/>
                    <a:pt x="466" y="882"/>
                    <a:pt x="450" y="882"/>
                  </a:cubicBezTo>
                  <a:close/>
                  <a:moveTo>
                    <a:pt x="720" y="658"/>
                  </a:moveTo>
                  <a:lnTo>
                    <a:pt x="720" y="658"/>
                  </a:lnTo>
                  <a:lnTo>
                    <a:pt x="720" y="720"/>
                  </a:lnTo>
                  <a:cubicBezTo>
                    <a:pt x="720" y="733"/>
                    <a:pt x="709" y="745"/>
                    <a:pt x="695" y="745"/>
                  </a:cubicBezTo>
                  <a:lnTo>
                    <a:pt x="644" y="745"/>
                  </a:lnTo>
                  <a:lnTo>
                    <a:pt x="644" y="271"/>
                  </a:lnTo>
                  <a:cubicBezTo>
                    <a:pt x="644" y="271"/>
                    <a:pt x="644" y="271"/>
                    <a:pt x="644" y="271"/>
                  </a:cubicBezTo>
                  <a:cubicBezTo>
                    <a:pt x="644" y="270"/>
                    <a:pt x="644" y="269"/>
                    <a:pt x="644" y="268"/>
                  </a:cubicBezTo>
                  <a:cubicBezTo>
                    <a:pt x="643" y="267"/>
                    <a:pt x="643" y="267"/>
                    <a:pt x="643" y="267"/>
                  </a:cubicBezTo>
                  <a:cubicBezTo>
                    <a:pt x="643" y="266"/>
                    <a:pt x="642" y="265"/>
                    <a:pt x="641" y="264"/>
                  </a:cubicBezTo>
                  <a:lnTo>
                    <a:pt x="480" y="100"/>
                  </a:lnTo>
                  <a:cubicBezTo>
                    <a:pt x="480" y="100"/>
                    <a:pt x="480" y="100"/>
                    <a:pt x="480" y="100"/>
                  </a:cubicBezTo>
                  <a:cubicBezTo>
                    <a:pt x="480" y="99"/>
                    <a:pt x="480" y="99"/>
                    <a:pt x="480" y="99"/>
                  </a:cubicBezTo>
                  <a:cubicBezTo>
                    <a:pt x="479" y="99"/>
                    <a:pt x="478" y="98"/>
                    <a:pt x="477" y="97"/>
                  </a:cubicBezTo>
                  <a:cubicBezTo>
                    <a:pt x="476" y="97"/>
                    <a:pt x="476" y="97"/>
                    <a:pt x="476" y="97"/>
                  </a:cubicBezTo>
                  <a:cubicBezTo>
                    <a:pt x="475" y="97"/>
                    <a:pt x="474" y="97"/>
                    <a:pt x="473" y="96"/>
                  </a:cubicBezTo>
                  <a:cubicBezTo>
                    <a:pt x="473" y="96"/>
                    <a:pt x="473" y="96"/>
                    <a:pt x="472" y="96"/>
                  </a:cubicBezTo>
                  <a:lnTo>
                    <a:pt x="389" y="96"/>
                  </a:lnTo>
                  <a:lnTo>
                    <a:pt x="217" y="96"/>
                  </a:lnTo>
                  <a:cubicBezTo>
                    <a:pt x="217" y="95"/>
                    <a:pt x="218" y="94"/>
                    <a:pt x="218" y="92"/>
                  </a:cubicBezTo>
                  <a:lnTo>
                    <a:pt x="218" y="45"/>
                  </a:lnTo>
                  <a:cubicBezTo>
                    <a:pt x="218" y="32"/>
                    <a:pt x="229" y="21"/>
                    <a:pt x="243" y="21"/>
                  </a:cubicBezTo>
                  <a:lnTo>
                    <a:pt x="486" y="21"/>
                  </a:lnTo>
                  <a:lnTo>
                    <a:pt x="559" y="21"/>
                  </a:lnTo>
                  <a:lnTo>
                    <a:pt x="559" y="139"/>
                  </a:lnTo>
                  <a:cubicBezTo>
                    <a:pt x="559" y="164"/>
                    <a:pt x="580" y="185"/>
                    <a:pt x="605" y="185"/>
                  </a:cubicBezTo>
                  <a:lnTo>
                    <a:pt x="720" y="185"/>
                  </a:lnTo>
                  <a:lnTo>
                    <a:pt x="720" y="658"/>
                  </a:lnTo>
                  <a:close/>
                  <a:moveTo>
                    <a:pt x="657" y="912"/>
                  </a:moveTo>
                  <a:lnTo>
                    <a:pt x="657" y="912"/>
                  </a:lnTo>
                  <a:cubicBezTo>
                    <a:pt x="660" y="917"/>
                    <a:pt x="662" y="922"/>
                    <a:pt x="662" y="928"/>
                  </a:cubicBezTo>
                  <a:cubicBezTo>
                    <a:pt x="662" y="944"/>
                    <a:pt x="648" y="957"/>
                    <a:pt x="632" y="957"/>
                  </a:cubicBezTo>
                  <a:lnTo>
                    <a:pt x="267" y="955"/>
                  </a:lnTo>
                  <a:lnTo>
                    <a:pt x="267" y="955"/>
                  </a:lnTo>
                  <a:cubicBezTo>
                    <a:pt x="251" y="955"/>
                    <a:pt x="238" y="942"/>
                    <a:pt x="238" y="925"/>
                  </a:cubicBezTo>
                  <a:cubicBezTo>
                    <a:pt x="238" y="919"/>
                    <a:pt x="240" y="913"/>
                    <a:pt x="243" y="908"/>
                  </a:cubicBezTo>
                  <a:cubicBezTo>
                    <a:pt x="244" y="908"/>
                    <a:pt x="244" y="907"/>
                    <a:pt x="244" y="906"/>
                  </a:cubicBezTo>
                  <a:lnTo>
                    <a:pt x="421" y="542"/>
                  </a:lnTo>
                  <a:cubicBezTo>
                    <a:pt x="426" y="532"/>
                    <a:pt x="436" y="525"/>
                    <a:pt x="448" y="525"/>
                  </a:cubicBezTo>
                  <a:cubicBezTo>
                    <a:pt x="460" y="525"/>
                    <a:pt x="471" y="533"/>
                    <a:pt x="475" y="545"/>
                  </a:cubicBezTo>
                  <a:lnTo>
                    <a:pt x="624" y="844"/>
                  </a:lnTo>
                  <a:cubicBezTo>
                    <a:pt x="624" y="844"/>
                    <a:pt x="624" y="844"/>
                    <a:pt x="624" y="844"/>
                  </a:cubicBezTo>
                  <a:lnTo>
                    <a:pt x="657" y="912"/>
                  </a:lnTo>
                  <a:close/>
                  <a:moveTo>
                    <a:pt x="46" y="872"/>
                  </a:moveTo>
                  <a:lnTo>
                    <a:pt x="46" y="872"/>
                  </a:lnTo>
                  <a:cubicBezTo>
                    <a:pt x="32" y="872"/>
                    <a:pt x="21" y="861"/>
                    <a:pt x="21" y="847"/>
                  </a:cubicBezTo>
                  <a:lnTo>
                    <a:pt x="21" y="236"/>
                  </a:lnTo>
                  <a:cubicBezTo>
                    <a:pt x="21" y="223"/>
                    <a:pt x="32" y="212"/>
                    <a:pt x="46" y="212"/>
                  </a:cubicBezTo>
                  <a:lnTo>
                    <a:pt x="289" y="212"/>
                  </a:lnTo>
                  <a:lnTo>
                    <a:pt x="362" y="212"/>
                  </a:lnTo>
                  <a:lnTo>
                    <a:pt x="362" y="330"/>
                  </a:lnTo>
                  <a:cubicBezTo>
                    <a:pt x="362" y="355"/>
                    <a:pt x="383" y="376"/>
                    <a:pt x="408" y="376"/>
                  </a:cubicBezTo>
                  <a:lnTo>
                    <a:pt x="523" y="376"/>
                  </a:lnTo>
                  <a:lnTo>
                    <a:pt x="523" y="594"/>
                  </a:lnTo>
                  <a:lnTo>
                    <a:pt x="495" y="537"/>
                  </a:lnTo>
                  <a:cubicBezTo>
                    <a:pt x="488" y="517"/>
                    <a:pt x="469" y="504"/>
                    <a:pt x="448" y="504"/>
                  </a:cubicBezTo>
                  <a:cubicBezTo>
                    <a:pt x="428" y="504"/>
                    <a:pt x="410" y="516"/>
                    <a:pt x="402" y="534"/>
                  </a:cubicBezTo>
                  <a:lnTo>
                    <a:pt x="237" y="872"/>
                  </a:lnTo>
                  <a:lnTo>
                    <a:pt x="46" y="872"/>
                  </a:lnTo>
                  <a:close/>
                  <a:moveTo>
                    <a:pt x="508" y="354"/>
                  </a:moveTo>
                  <a:lnTo>
                    <a:pt x="508" y="354"/>
                  </a:lnTo>
                  <a:lnTo>
                    <a:pt x="408" y="354"/>
                  </a:lnTo>
                  <a:cubicBezTo>
                    <a:pt x="394" y="354"/>
                    <a:pt x="383" y="343"/>
                    <a:pt x="383" y="330"/>
                  </a:cubicBezTo>
                  <a:lnTo>
                    <a:pt x="383" y="227"/>
                  </a:lnTo>
                  <a:lnTo>
                    <a:pt x="508" y="354"/>
                  </a:lnTo>
                  <a:close/>
                  <a:moveTo>
                    <a:pt x="483" y="236"/>
                  </a:moveTo>
                  <a:lnTo>
                    <a:pt x="483" y="236"/>
                  </a:lnTo>
                  <a:lnTo>
                    <a:pt x="483" y="133"/>
                  </a:lnTo>
                  <a:lnTo>
                    <a:pt x="608" y="261"/>
                  </a:lnTo>
                  <a:lnTo>
                    <a:pt x="508" y="261"/>
                  </a:lnTo>
                  <a:cubicBezTo>
                    <a:pt x="494" y="261"/>
                    <a:pt x="483" y="249"/>
                    <a:pt x="483" y="236"/>
                  </a:cubicBezTo>
                  <a:close/>
                  <a:moveTo>
                    <a:pt x="121" y="189"/>
                  </a:moveTo>
                  <a:lnTo>
                    <a:pt x="121" y="189"/>
                  </a:lnTo>
                  <a:lnTo>
                    <a:pt x="121" y="143"/>
                  </a:lnTo>
                  <a:cubicBezTo>
                    <a:pt x="121" y="129"/>
                    <a:pt x="132" y="118"/>
                    <a:pt x="145" y="118"/>
                  </a:cubicBezTo>
                  <a:lnTo>
                    <a:pt x="389" y="118"/>
                  </a:lnTo>
                  <a:lnTo>
                    <a:pt x="462" y="118"/>
                  </a:lnTo>
                  <a:lnTo>
                    <a:pt x="462" y="236"/>
                  </a:lnTo>
                  <a:cubicBezTo>
                    <a:pt x="462" y="261"/>
                    <a:pt x="482" y="282"/>
                    <a:pt x="508" y="282"/>
                  </a:cubicBezTo>
                  <a:lnTo>
                    <a:pt x="623" y="282"/>
                  </a:lnTo>
                  <a:lnTo>
                    <a:pt x="623" y="795"/>
                  </a:lnTo>
                  <a:lnTo>
                    <a:pt x="544" y="636"/>
                  </a:lnTo>
                  <a:cubicBezTo>
                    <a:pt x="544" y="636"/>
                    <a:pt x="545" y="635"/>
                    <a:pt x="545" y="635"/>
                  </a:cubicBezTo>
                  <a:lnTo>
                    <a:pt x="545" y="365"/>
                  </a:lnTo>
                  <a:cubicBezTo>
                    <a:pt x="545" y="365"/>
                    <a:pt x="545" y="365"/>
                    <a:pt x="545" y="364"/>
                  </a:cubicBezTo>
                  <a:cubicBezTo>
                    <a:pt x="544" y="363"/>
                    <a:pt x="544" y="363"/>
                    <a:pt x="544" y="362"/>
                  </a:cubicBezTo>
                  <a:cubicBezTo>
                    <a:pt x="544" y="361"/>
                    <a:pt x="544" y="361"/>
                    <a:pt x="544" y="361"/>
                  </a:cubicBezTo>
                  <a:cubicBezTo>
                    <a:pt x="543" y="360"/>
                    <a:pt x="542" y="359"/>
                    <a:pt x="542" y="358"/>
                  </a:cubicBezTo>
                  <a:lnTo>
                    <a:pt x="380" y="193"/>
                  </a:lnTo>
                  <a:cubicBezTo>
                    <a:pt x="380" y="193"/>
                    <a:pt x="380" y="193"/>
                    <a:pt x="380" y="193"/>
                  </a:cubicBezTo>
                  <a:cubicBezTo>
                    <a:pt x="380" y="193"/>
                    <a:pt x="380" y="193"/>
                    <a:pt x="380" y="193"/>
                  </a:cubicBezTo>
                  <a:cubicBezTo>
                    <a:pt x="379" y="192"/>
                    <a:pt x="378" y="192"/>
                    <a:pt x="377" y="191"/>
                  </a:cubicBezTo>
                  <a:cubicBezTo>
                    <a:pt x="377" y="191"/>
                    <a:pt x="377" y="191"/>
                    <a:pt x="376" y="191"/>
                  </a:cubicBezTo>
                  <a:cubicBezTo>
                    <a:pt x="375" y="191"/>
                    <a:pt x="374" y="190"/>
                    <a:pt x="373" y="190"/>
                  </a:cubicBezTo>
                  <a:cubicBezTo>
                    <a:pt x="373" y="190"/>
                    <a:pt x="373" y="190"/>
                    <a:pt x="373" y="190"/>
                  </a:cubicBezTo>
                  <a:lnTo>
                    <a:pt x="289" y="190"/>
                  </a:lnTo>
                  <a:lnTo>
                    <a:pt x="120" y="190"/>
                  </a:lnTo>
                  <a:cubicBezTo>
                    <a:pt x="120" y="190"/>
                    <a:pt x="121" y="190"/>
                    <a:pt x="121" y="189"/>
                  </a:cubicBezTo>
                  <a:close/>
                  <a:moveTo>
                    <a:pt x="580" y="36"/>
                  </a:moveTo>
                  <a:lnTo>
                    <a:pt x="580" y="36"/>
                  </a:lnTo>
                  <a:lnTo>
                    <a:pt x="705" y="163"/>
                  </a:lnTo>
                  <a:lnTo>
                    <a:pt x="605" y="163"/>
                  </a:lnTo>
                  <a:cubicBezTo>
                    <a:pt x="591" y="163"/>
                    <a:pt x="580" y="152"/>
                    <a:pt x="580" y="139"/>
                  </a:cubicBezTo>
                  <a:lnTo>
                    <a:pt x="580" y="36"/>
                  </a:lnTo>
                  <a:close/>
                  <a:moveTo>
                    <a:pt x="741" y="173"/>
                  </a:moveTo>
                  <a:lnTo>
                    <a:pt x="741" y="173"/>
                  </a:lnTo>
                  <a:cubicBezTo>
                    <a:pt x="741" y="172"/>
                    <a:pt x="741" y="172"/>
                    <a:pt x="741" y="171"/>
                  </a:cubicBezTo>
                  <a:cubicBezTo>
                    <a:pt x="741" y="170"/>
                    <a:pt x="741" y="170"/>
                    <a:pt x="740" y="170"/>
                  </a:cubicBezTo>
                  <a:cubicBezTo>
                    <a:pt x="740" y="169"/>
                    <a:pt x="739" y="167"/>
                    <a:pt x="738" y="167"/>
                  </a:cubicBezTo>
                  <a:lnTo>
                    <a:pt x="577" y="2"/>
                  </a:lnTo>
                  <a:cubicBezTo>
                    <a:pt x="577" y="2"/>
                    <a:pt x="577" y="2"/>
                    <a:pt x="577" y="2"/>
                  </a:cubicBezTo>
                  <a:cubicBezTo>
                    <a:pt x="577" y="2"/>
                    <a:pt x="577" y="2"/>
                    <a:pt x="577" y="2"/>
                  </a:cubicBezTo>
                  <a:cubicBezTo>
                    <a:pt x="576" y="1"/>
                    <a:pt x="575" y="1"/>
                    <a:pt x="574" y="0"/>
                  </a:cubicBezTo>
                  <a:cubicBezTo>
                    <a:pt x="574" y="0"/>
                    <a:pt x="573" y="0"/>
                    <a:pt x="573" y="0"/>
                  </a:cubicBezTo>
                  <a:cubicBezTo>
                    <a:pt x="572" y="0"/>
                    <a:pt x="571" y="0"/>
                    <a:pt x="570" y="0"/>
                  </a:cubicBezTo>
                  <a:cubicBezTo>
                    <a:pt x="570" y="0"/>
                    <a:pt x="570" y="0"/>
                    <a:pt x="570" y="0"/>
                  </a:cubicBezTo>
                  <a:lnTo>
                    <a:pt x="486" y="0"/>
                  </a:lnTo>
                  <a:lnTo>
                    <a:pt x="243" y="0"/>
                  </a:lnTo>
                  <a:cubicBezTo>
                    <a:pt x="217" y="0"/>
                    <a:pt x="196" y="20"/>
                    <a:pt x="196" y="45"/>
                  </a:cubicBezTo>
                  <a:lnTo>
                    <a:pt x="196" y="92"/>
                  </a:lnTo>
                  <a:cubicBezTo>
                    <a:pt x="196" y="94"/>
                    <a:pt x="197" y="95"/>
                    <a:pt x="197" y="96"/>
                  </a:cubicBezTo>
                  <a:lnTo>
                    <a:pt x="145" y="96"/>
                  </a:lnTo>
                  <a:cubicBezTo>
                    <a:pt x="120" y="96"/>
                    <a:pt x="99" y="117"/>
                    <a:pt x="99" y="143"/>
                  </a:cubicBezTo>
                  <a:lnTo>
                    <a:pt x="99" y="189"/>
                  </a:lnTo>
                  <a:cubicBezTo>
                    <a:pt x="99" y="190"/>
                    <a:pt x="99" y="190"/>
                    <a:pt x="99" y="190"/>
                  </a:cubicBezTo>
                  <a:lnTo>
                    <a:pt x="46" y="190"/>
                  </a:lnTo>
                  <a:cubicBezTo>
                    <a:pt x="20" y="190"/>
                    <a:pt x="0" y="211"/>
                    <a:pt x="0" y="236"/>
                  </a:cubicBezTo>
                  <a:lnTo>
                    <a:pt x="0" y="847"/>
                  </a:lnTo>
                  <a:cubicBezTo>
                    <a:pt x="0" y="873"/>
                    <a:pt x="20" y="894"/>
                    <a:pt x="46" y="894"/>
                  </a:cubicBezTo>
                  <a:lnTo>
                    <a:pt x="227" y="894"/>
                  </a:lnTo>
                  <a:lnTo>
                    <a:pt x="225" y="896"/>
                  </a:lnTo>
                  <a:cubicBezTo>
                    <a:pt x="219" y="905"/>
                    <a:pt x="216" y="915"/>
                    <a:pt x="216" y="925"/>
                  </a:cubicBezTo>
                  <a:cubicBezTo>
                    <a:pt x="216" y="953"/>
                    <a:pt x="239" y="976"/>
                    <a:pt x="267" y="976"/>
                  </a:cubicBezTo>
                  <a:lnTo>
                    <a:pt x="632" y="979"/>
                  </a:lnTo>
                  <a:cubicBezTo>
                    <a:pt x="660" y="979"/>
                    <a:pt x="683" y="956"/>
                    <a:pt x="683" y="928"/>
                  </a:cubicBezTo>
                  <a:cubicBezTo>
                    <a:pt x="683" y="918"/>
                    <a:pt x="681" y="909"/>
                    <a:pt x="676" y="902"/>
                  </a:cubicBezTo>
                  <a:lnTo>
                    <a:pt x="644" y="838"/>
                  </a:lnTo>
                  <a:lnTo>
                    <a:pt x="644" y="766"/>
                  </a:lnTo>
                  <a:lnTo>
                    <a:pt x="695" y="766"/>
                  </a:lnTo>
                  <a:cubicBezTo>
                    <a:pt x="721" y="766"/>
                    <a:pt x="741" y="745"/>
                    <a:pt x="741" y="720"/>
                  </a:cubicBezTo>
                  <a:lnTo>
                    <a:pt x="741" y="658"/>
                  </a:lnTo>
                  <a:lnTo>
                    <a:pt x="741" y="174"/>
                  </a:lnTo>
                  <a:cubicBezTo>
                    <a:pt x="741" y="174"/>
                    <a:pt x="741" y="174"/>
                    <a:pt x="741" y="173"/>
                  </a:cubicBez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5" name="Freeform 21">
              <a:extLst>
                <a:ext uri="{FF2B5EF4-FFF2-40B4-BE49-F238E27FC236}">
                  <a16:creationId xmlns:a16="http://schemas.microsoft.com/office/drawing/2014/main" id="{4A3D787A-7BD2-7211-0F02-4C7C9D2CB1C8}"/>
                </a:ext>
              </a:extLst>
            </p:cNvPr>
            <p:cNvSpPr>
              <a:spLocks noChangeAspect="1" noEditPoints="1"/>
            </p:cNvSpPr>
            <p:nvPr/>
          </p:nvSpPr>
          <p:spPr bwMode="auto">
            <a:xfrm>
              <a:off x="4219415" y="2858563"/>
              <a:ext cx="823684" cy="853927"/>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chemeClr val="accent1">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9">
              <a:extLst>
                <a:ext uri="{FF2B5EF4-FFF2-40B4-BE49-F238E27FC236}">
                  <a16:creationId xmlns:a16="http://schemas.microsoft.com/office/drawing/2014/main" id="{4C8CA502-DB6A-DB0F-0596-F9B1B69AC591}"/>
                </a:ext>
              </a:extLst>
            </p:cNvPr>
            <p:cNvSpPr>
              <a:spLocks noChangeAspect="1" noEditPoints="1"/>
            </p:cNvSpPr>
            <p:nvPr/>
          </p:nvSpPr>
          <p:spPr bwMode="auto">
            <a:xfrm>
              <a:off x="5438462" y="2878521"/>
              <a:ext cx="863622" cy="814010"/>
            </a:xfrm>
            <a:custGeom>
              <a:avLst/>
              <a:gdLst>
                <a:gd name="T0" fmla="*/ 2966 w 4820"/>
                <a:gd name="T1" fmla="*/ 4088 h 4538"/>
                <a:gd name="T2" fmla="*/ 4746 w 4820"/>
                <a:gd name="T3" fmla="*/ 3737 h 4538"/>
                <a:gd name="T4" fmla="*/ 3315 w 4820"/>
                <a:gd name="T5" fmla="*/ 1300 h 4538"/>
                <a:gd name="T6" fmla="*/ 4587 w 4820"/>
                <a:gd name="T7" fmla="*/ 3361 h 4538"/>
                <a:gd name="T8" fmla="*/ 4191 w 4820"/>
                <a:gd name="T9" fmla="*/ 3541 h 4538"/>
                <a:gd name="T10" fmla="*/ 4033 w 4820"/>
                <a:gd name="T11" fmla="*/ 3783 h 4538"/>
                <a:gd name="T12" fmla="*/ 3570 w 4820"/>
                <a:gd name="T13" fmla="*/ 3794 h 4538"/>
                <a:gd name="T14" fmla="*/ 3244 w 4820"/>
                <a:gd name="T15" fmla="*/ 3348 h 4538"/>
                <a:gd name="T16" fmla="*/ 2940 w 4820"/>
                <a:gd name="T17" fmla="*/ 3184 h 4538"/>
                <a:gd name="T18" fmla="*/ 3071 w 4820"/>
                <a:gd name="T19" fmla="*/ 2760 h 4538"/>
                <a:gd name="T20" fmla="*/ 3171 w 4820"/>
                <a:gd name="T21" fmla="*/ 2550 h 4538"/>
                <a:gd name="T22" fmla="*/ 3353 w 4820"/>
                <a:gd name="T23" fmla="*/ 2169 h 4538"/>
                <a:gd name="T24" fmla="*/ 3628 w 4820"/>
                <a:gd name="T25" fmla="*/ 2222 h 4538"/>
                <a:gd name="T26" fmla="*/ 4031 w 4820"/>
                <a:gd name="T27" fmla="*/ 2068 h 4538"/>
                <a:gd name="T28" fmla="*/ 4206 w 4820"/>
                <a:gd name="T29" fmla="*/ 2377 h 4538"/>
                <a:gd name="T30" fmla="*/ 4582 w 4820"/>
                <a:gd name="T31" fmla="*/ 2492 h 4538"/>
                <a:gd name="T32" fmla="*/ 4529 w 4820"/>
                <a:gd name="T33" fmla="*/ 3103 h 4538"/>
                <a:gd name="T34" fmla="*/ 4706 w 4820"/>
                <a:gd name="T35" fmla="*/ 3028 h 4538"/>
                <a:gd name="T36" fmla="*/ 4706 w 4820"/>
                <a:gd name="T37" fmla="*/ 2439 h 4538"/>
                <a:gd name="T38" fmla="*/ 4362 w 4820"/>
                <a:gd name="T39" fmla="*/ 2100 h 4538"/>
                <a:gd name="T40" fmla="*/ 3692 w 4820"/>
                <a:gd name="T41" fmla="*/ 2027 h 4538"/>
                <a:gd name="T42" fmla="*/ 3170 w 4820"/>
                <a:gd name="T43" fmla="*/ 2404 h 4538"/>
                <a:gd name="T44" fmla="*/ 2894 w 4820"/>
                <a:gd name="T45" fmla="*/ 2834 h 4538"/>
                <a:gd name="T46" fmla="*/ 2976 w 4820"/>
                <a:gd name="T47" fmla="*/ 3504 h 4538"/>
                <a:gd name="T48" fmla="*/ 3507 w 4820"/>
                <a:gd name="T49" fmla="*/ 3920 h 4538"/>
                <a:gd name="T50" fmla="*/ 3909 w 4820"/>
                <a:gd name="T51" fmla="*/ 3836 h 4538"/>
                <a:gd name="T52" fmla="*/ 4340 w 4820"/>
                <a:gd name="T53" fmla="*/ 3566 h 4538"/>
                <a:gd name="T54" fmla="*/ 4706 w 4820"/>
                <a:gd name="T55" fmla="*/ 3028 h 4538"/>
                <a:gd name="T56" fmla="*/ 3652 w 4820"/>
                <a:gd name="T57" fmla="*/ 2580 h 4538"/>
                <a:gd name="T58" fmla="*/ 4003 w 4820"/>
                <a:gd name="T59" fmla="*/ 2453 h 4538"/>
                <a:gd name="T60" fmla="*/ 4010 w 4820"/>
                <a:gd name="T61" fmla="*/ 3428 h 4538"/>
                <a:gd name="T62" fmla="*/ 2596 w 4820"/>
                <a:gd name="T63" fmla="*/ 2865 h 4538"/>
                <a:gd name="T64" fmla="*/ 1730 w 4820"/>
                <a:gd name="T65" fmla="*/ 3090 h 4538"/>
                <a:gd name="T66" fmla="*/ 1303 w 4820"/>
                <a:gd name="T67" fmla="*/ 3121 h 4538"/>
                <a:gd name="T68" fmla="*/ 646 w 4820"/>
                <a:gd name="T69" fmla="*/ 3081 h 4538"/>
                <a:gd name="T70" fmla="*/ 396 w 4820"/>
                <a:gd name="T71" fmla="*/ 2208 h 4538"/>
                <a:gd name="T72" fmla="*/ 467 w 4820"/>
                <a:gd name="T73" fmla="*/ 1736 h 4538"/>
                <a:gd name="T74" fmla="*/ 727 w 4820"/>
                <a:gd name="T75" fmla="*/ 915 h 4538"/>
                <a:gd name="T76" fmla="*/ 1303 w 4820"/>
                <a:gd name="T77" fmla="*/ 891 h 4538"/>
                <a:gd name="T78" fmla="*/ 1724 w 4820"/>
                <a:gd name="T79" fmla="*/ 906 h 4538"/>
                <a:gd name="T80" fmla="*/ 2379 w 4820"/>
                <a:gd name="T81" fmla="*/ 915 h 4538"/>
                <a:gd name="T82" fmla="*/ 2608 w 4820"/>
                <a:gd name="T83" fmla="*/ 1787 h 4538"/>
                <a:gd name="T84" fmla="*/ 2626 w 4820"/>
                <a:gd name="T85" fmla="*/ 2208 h 4538"/>
                <a:gd name="T86" fmla="*/ 2596 w 4820"/>
                <a:gd name="T87" fmla="*/ 2865 h 4538"/>
                <a:gd name="T88" fmla="*/ 3026 w 4820"/>
                <a:gd name="T89" fmla="*/ 1845 h 4538"/>
                <a:gd name="T90" fmla="*/ 2475 w 4820"/>
                <a:gd name="T91" fmla="*/ 820 h 4538"/>
                <a:gd name="T92" fmla="*/ 1360 w 4820"/>
                <a:gd name="T93" fmla="*/ 485 h 4538"/>
                <a:gd name="T94" fmla="*/ 335 w 4820"/>
                <a:gd name="T95" fmla="*/ 1036 h 4538"/>
                <a:gd name="T96" fmla="*/ 0 w 4820"/>
                <a:gd name="T97" fmla="*/ 2151 h 4538"/>
                <a:gd name="T98" fmla="*/ 551 w 4820"/>
                <a:gd name="T99" fmla="*/ 3176 h 4538"/>
                <a:gd name="T100" fmla="*/ 1666 w 4820"/>
                <a:gd name="T101" fmla="*/ 3511 h 4538"/>
                <a:gd name="T102" fmla="*/ 2691 w 4820"/>
                <a:gd name="T103" fmla="*/ 2960 h 4538"/>
                <a:gd name="T104" fmla="*/ 886 w 4820"/>
                <a:gd name="T105" fmla="*/ 2015 h 4538"/>
                <a:gd name="T106" fmla="*/ 1513 w 4820"/>
                <a:gd name="T107" fmla="*/ 1254 h 4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20" h="4538">
                  <a:moveTo>
                    <a:pt x="4746" y="3737"/>
                  </a:moveTo>
                  <a:lnTo>
                    <a:pt x="4746" y="3737"/>
                  </a:lnTo>
                  <a:cubicBezTo>
                    <a:pt x="4500" y="4124"/>
                    <a:pt x="4078" y="4349"/>
                    <a:pt x="3634" y="4349"/>
                  </a:cubicBezTo>
                  <a:cubicBezTo>
                    <a:pt x="3563" y="4349"/>
                    <a:pt x="3492" y="4343"/>
                    <a:pt x="3420" y="4331"/>
                  </a:cubicBezTo>
                  <a:lnTo>
                    <a:pt x="3426" y="4538"/>
                  </a:lnTo>
                  <a:lnTo>
                    <a:pt x="2966" y="4088"/>
                  </a:lnTo>
                  <a:lnTo>
                    <a:pt x="3609" y="4072"/>
                  </a:lnTo>
                  <a:lnTo>
                    <a:pt x="3480" y="4203"/>
                  </a:lnTo>
                  <a:cubicBezTo>
                    <a:pt x="3932" y="4263"/>
                    <a:pt x="4383" y="4057"/>
                    <a:pt x="4632" y="3664"/>
                  </a:cubicBezTo>
                  <a:cubicBezTo>
                    <a:pt x="4652" y="3633"/>
                    <a:pt x="4693" y="3623"/>
                    <a:pt x="4725" y="3644"/>
                  </a:cubicBezTo>
                  <a:cubicBezTo>
                    <a:pt x="4756" y="3663"/>
                    <a:pt x="4766" y="3705"/>
                    <a:pt x="4746" y="3737"/>
                  </a:cubicBezTo>
                  <a:lnTo>
                    <a:pt x="4746" y="3737"/>
                  </a:lnTo>
                  <a:close/>
                  <a:moveTo>
                    <a:pt x="1519" y="220"/>
                  </a:moveTo>
                  <a:lnTo>
                    <a:pt x="1519" y="220"/>
                  </a:lnTo>
                  <a:cubicBezTo>
                    <a:pt x="1511" y="183"/>
                    <a:pt x="1534" y="147"/>
                    <a:pt x="1570" y="139"/>
                  </a:cubicBezTo>
                  <a:cubicBezTo>
                    <a:pt x="2193" y="0"/>
                    <a:pt x="2839" y="271"/>
                    <a:pt x="3179" y="802"/>
                  </a:cubicBezTo>
                  <a:lnTo>
                    <a:pt x="3325" y="657"/>
                  </a:lnTo>
                  <a:lnTo>
                    <a:pt x="3315" y="1300"/>
                  </a:lnTo>
                  <a:lnTo>
                    <a:pt x="2861" y="844"/>
                  </a:lnTo>
                  <a:lnTo>
                    <a:pt x="3048" y="847"/>
                  </a:lnTo>
                  <a:cubicBezTo>
                    <a:pt x="2734" y="381"/>
                    <a:pt x="2156" y="146"/>
                    <a:pt x="1600" y="271"/>
                  </a:cubicBezTo>
                  <a:cubicBezTo>
                    <a:pt x="1563" y="279"/>
                    <a:pt x="1527" y="256"/>
                    <a:pt x="1519" y="220"/>
                  </a:cubicBezTo>
                  <a:lnTo>
                    <a:pt x="1519" y="220"/>
                  </a:lnTo>
                  <a:close/>
                  <a:moveTo>
                    <a:pt x="4587" y="3361"/>
                  </a:moveTo>
                  <a:lnTo>
                    <a:pt x="4587" y="3361"/>
                  </a:lnTo>
                  <a:cubicBezTo>
                    <a:pt x="4584" y="3368"/>
                    <a:pt x="4575" y="3372"/>
                    <a:pt x="4568" y="3369"/>
                  </a:cubicBezTo>
                  <a:lnTo>
                    <a:pt x="4444" y="3319"/>
                  </a:lnTo>
                  <a:cubicBezTo>
                    <a:pt x="4416" y="3307"/>
                    <a:pt x="4382" y="3317"/>
                    <a:pt x="4364" y="3342"/>
                  </a:cubicBezTo>
                  <a:cubicBezTo>
                    <a:pt x="4323" y="3399"/>
                    <a:pt x="4274" y="3449"/>
                    <a:pt x="4218" y="3491"/>
                  </a:cubicBezTo>
                  <a:cubicBezTo>
                    <a:pt x="4202" y="3503"/>
                    <a:pt x="4193" y="3521"/>
                    <a:pt x="4191" y="3541"/>
                  </a:cubicBezTo>
                  <a:cubicBezTo>
                    <a:pt x="4190" y="3552"/>
                    <a:pt x="4192" y="3563"/>
                    <a:pt x="4197" y="3573"/>
                  </a:cubicBezTo>
                  <a:lnTo>
                    <a:pt x="4247" y="3693"/>
                  </a:lnTo>
                  <a:cubicBezTo>
                    <a:pt x="4249" y="3698"/>
                    <a:pt x="4249" y="3702"/>
                    <a:pt x="4247" y="3705"/>
                  </a:cubicBezTo>
                  <a:cubicBezTo>
                    <a:pt x="4246" y="3707"/>
                    <a:pt x="4244" y="3711"/>
                    <a:pt x="4239" y="3713"/>
                  </a:cubicBezTo>
                  <a:lnTo>
                    <a:pt x="4053" y="3791"/>
                  </a:lnTo>
                  <a:cubicBezTo>
                    <a:pt x="4045" y="3795"/>
                    <a:pt x="4036" y="3791"/>
                    <a:pt x="4033" y="3783"/>
                  </a:cubicBezTo>
                  <a:lnTo>
                    <a:pt x="3982" y="3663"/>
                  </a:lnTo>
                  <a:cubicBezTo>
                    <a:pt x="3970" y="3634"/>
                    <a:pt x="3939" y="3617"/>
                    <a:pt x="3908" y="3622"/>
                  </a:cubicBezTo>
                  <a:cubicBezTo>
                    <a:pt x="3839" y="3633"/>
                    <a:pt x="3769" y="3633"/>
                    <a:pt x="3700" y="3623"/>
                  </a:cubicBezTo>
                  <a:cubicBezTo>
                    <a:pt x="3669" y="3618"/>
                    <a:pt x="3639" y="3635"/>
                    <a:pt x="3628" y="3664"/>
                  </a:cubicBezTo>
                  <a:lnTo>
                    <a:pt x="3578" y="3786"/>
                  </a:lnTo>
                  <a:cubicBezTo>
                    <a:pt x="3576" y="3791"/>
                    <a:pt x="3572" y="3794"/>
                    <a:pt x="3570" y="3794"/>
                  </a:cubicBezTo>
                  <a:cubicBezTo>
                    <a:pt x="3567" y="3796"/>
                    <a:pt x="3563" y="3797"/>
                    <a:pt x="3558" y="3795"/>
                  </a:cubicBezTo>
                  <a:lnTo>
                    <a:pt x="3370" y="3718"/>
                  </a:lnTo>
                  <a:cubicBezTo>
                    <a:pt x="3363" y="3715"/>
                    <a:pt x="3359" y="3706"/>
                    <a:pt x="3362" y="3699"/>
                  </a:cubicBezTo>
                  <a:lnTo>
                    <a:pt x="3413" y="3575"/>
                  </a:lnTo>
                  <a:cubicBezTo>
                    <a:pt x="3424" y="3546"/>
                    <a:pt x="3415" y="3513"/>
                    <a:pt x="3390" y="3495"/>
                  </a:cubicBezTo>
                  <a:cubicBezTo>
                    <a:pt x="3334" y="3453"/>
                    <a:pt x="3285" y="3404"/>
                    <a:pt x="3244" y="3348"/>
                  </a:cubicBezTo>
                  <a:cubicBezTo>
                    <a:pt x="3231" y="3331"/>
                    <a:pt x="3210" y="3321"/>
                    <a:pt x="3189" y="3321"/>
                  </a:cubicBezTo>
                  <a:cubicBezTo>
                    <a:pt x="3181" y="3321"/>
                    <a:pt x="3172" y="3322"/>
                    <a:pt x="3163" y="3326"/>
                  </a:cubicBezTo>
                  <a:lnTo>
                    <a:pt x="3038" y="3379"/>
                  </a:lnTo>
                  <a:cubicBezTo>
                    <a:pt x="3033" y="3381"/>
                    <a:pt x="3029" y="3380"/>
                    <a:pt x="3027" y="3379"/>
                  </a:cubicBezTo>
                  <a:cubicBezTo>
                    <a:pt x="3024" y="3378"/>
                    <a:pt x="3021" y="3375"/>
                    <a:pt x="3019" y="3371"/>
                  </a:cubicBezTo>
                  <a:lnTo>
                    <a:pt x="2940" y="3184"/>
                  </a:lnTo>
                  <a:cubicBezTo>
                    <a:pt x="2937" y="3176"/>
                    <a:pt x="2940" y="3167"/>
                    <a:pt x="2948" y="3164"/>
                  </a:cubicBezTo>
                  <a:lnTo>
                    <a:pt x="3076" y="3110"/>
                  </a:lnTo>
                  <a:cubicBezTo>
                    <a:pt x="3104" y="3098"/>
                    <a:pt x="3121" y="3068"/>
                    <a:pt x="3116" y="3037"/>
                  </a:cubicBezTo>
                  <a:cubicBezTo>
                    <a:pt x="3107" y="2970"/>
                    <a:pt x="3107" y="2902"/>
                    <a:pt x="3117" y="2835"/>
                  </a:cubicBezTo>
                  <a:cubicBezTo>
                    <a:pt x="3122" y="2805"/>
                    <a:pt x="3106" y="2776"/>
                    <a:pt x="3078" y="2763"/>
                  </a:cubicBezTo>
                  <a:cubicBezTo>
                    <a:pt x="3077" y="2763"/>
                    <a:pt x="3072" y="2761"/>
                    <a:pt x="3071" y="2760"/>
                  </a:cubicBezTo>
                  <a:lnTo>
                    <a:pt x="2945" y="2709"/>
                  </a:lnTo>
                  <a:cubicBezTo>
                    <a:pt x="2937" y="2706"/>
                    <a:pt x="2934" y="2697"/>
                    <a:pt x="2937" y="2689"/>
                  </a:cubicBezTo>
                  <a:lnTo>
                    <a:pt x="3013" y="2502"/>
                  </a:lnTo>
                  <a:cubicBezTo>
                    <a:pt x="3015" y="2497"/>
                    <a:pt x="3019" y="2494"/>
                    <a:pt x="3021" y="2494"/>
                  </a:cubicBezTo>
                  <a:cubicBezTo>
                    <a:pt x="3024" y="2492"/>
                    <a:pt x="3028" y="2491"/>
                    <a:pt x="3033" y="2493"/>
                  </a:cubicBezTo>
                  <a:lnTo>
                    <a:pt x="3171" y="2550"/>
                  </a:lnTo>
                  <a:cubicBezTo>
                    <a:pt x="3206" y="2563"/>
                    <a:pt x="3245" y="2547"/>
                    <a:pt x="3259" y="2513"/>
                  </a:cubicBezTo>
                  <a:cubicBezTo>
                    <a:pt x="3260" y="2510"/>
                    <a:pt x="3261" y="2508"/>
                    <a:pt x="3261" y="2505"/>
                  </a:cubicBezTo>
                  <a:cubicBezTo>
                    <a:pt x="3298" y="2460"/>
                    <a:pt x="3340" y="2419"/>
                    <a:pt x="3387" y="2384"/>
                  </a:cubicBezTo>
                  <a:cubicBezTo>
                    <a:pt x="3395" y="2378"/>
                    <a:pt x="3402" y="2370"/>
                    <a:pt x="3406" y="2361"/>
                  </a:cubicBezTo>
                  <a:cubicBezTo>
                    <a:pt x="3416" y="2343"/>
                    <a:pt x="3416" y="2319"/>
                    <a:pt x="3408" y="2300"/>
                  </a:cubicBezTo>
                  <a:lnTo>
                    <a:pt x="3353" y="2169"/>
                  </a:lnTo>
                  <a:cubicBezTo>
                    <a:pt x="3350" y="2162"/>
                    <a:pt x="3353" y="2153"/>
                    <a:pt x="3361" y="2150"/>
                  </a:cubicBezTo>
                  <a:lnTo>
                    <a:pt x="3548" y="2071"/>
                  </a:lnTo>
                  <a:cubicBezTo>
                    <a:pt x="3552" y="2069"/>
                    <a:pt x="3556" y="2070"/>
                    <a:pt x="3559" y="2071"/>
                  </a:cubicBezTo>
                  <a:cubicBezTo>
                    <a:pt x="3561" y="2072"/>
                    <a:pt x="3565" y="2074"/>
                    <a:pt x="3567" y="2079"/>
                  </a:cubicBezTo>
                  <a:lnTo>
                    <a:pt x="3623" y="2212"/>
                  </a:lnTo>
                  <a:cubicBezTo>
                    <a:pt x="3624" y="2215"/>
                    <a:pt x="3627" y="2219"/>
                    <a:pt x="3628" y="2222"/>
                  </a:cubicBezTo>
                  <a:cubicBezTo>
                    <a:pt x="3642" y="2245"/>
                    <a:pt x="3670" y="2258"/>
                    <a:pt x="3697" y="2254"/>
                  </a:cubicBezTo>
                  <a:cubicBezTo>
                    <a:pt x="3763" y="2244"/>
                    <a:pt x="3830" y="2243"/>
                    <a:pt x="3896" y="2252"/>
                  </a:cubicBezTo>
                  <a:cubicBezTo>
                    <a:pt x="3914" y="2255"/>
                    <a:pt x="3932" y="2250"/>
                    <a:pt x="3947" y="2238"/>
                  </a:cubicBezTo>
                  <a:cubicBezTo>
                    <a:pt x="3957" y="2231"/>
                    <a:pt x="3964" y="2220"/>
                    <a:pt x="3968" y="2209"/>
                  </a:cubicBezTo>
                  <a:lnTo>
                    <a:pt x="4022" y="2076"/>
                  </a:lnTo>
                  <a:cubicBezTo>
                    <a:pt x="4024" y="2072"/>
                    <a:pt x="4028" y="2069"/>
                    <a:pt x="4031" y="2068"/>
                  </a:cubicBezTo>
                  <a:cubicBezTo>
                    <a:pt x="4033" y="2067"/>
                    <a:pt x="4037" y="2066"/>
                    <a:pt x="4042" y="2068"/>
                  </a:cubicBezTo>
                  <a:lnTo>
                    <a:pt x="4230" y="2144"/>
                  </a:lnTo>
                  <a:cubicBezTo>
                    <a:pt x="4234" y="2146"/>
                    <a:pt x="4237" y="2150"/>
                    <a:pt x="4238" y="2153"/>
                  </a:cubicBezTo>
                  <a:cubicBezTo>
                    <a:pt x="4239" y="2155"/>
                    <a:pt x="4240" y="2159"/>
                    <a:pt x="4238" y="2164"/>
                  </a:cubicBezTo>
                  <a:lnTo>
                    <a:pt x="4183" y="2296"/>
                  </a:lnTo>
                  <a:cubicBezTo>
                    <a:pt x="4171" y="2325"/>
                    <a:pt x="4181" y="2358"/>
                    <a:pt x="4206" y="2377"/>
                  </a:cubicBezTo>
                  <a:cubicBezTo>
                    <a:pt x="4261" y="2416"/>
                    <a:pt x="4310" y="2463"/>
                    <a:pt x="4348" y="2513"/>
                  </a:cubicBezTo>
                  <a:cubicBezTo>
                    <a:pt x="4363" y="2537"/>
                    <a:pt x="4393" y="2548"/>
                    <a:pt x="4421" y="2542"/>
                  </a:cubicBezTo>
                  <a:cubicBezTo>
                    <a:pt x="4425" y="2541"/>
                    <a:pt x="4429" y="2540"/>
                    <a:pt x="4432" y="2539"/>
                  </a:cubicBezTo>
                  <a:lnTo>
                    <a:pt x="4562" y="2484"/>
                  </a:lnTo>
                  <a:cubicBezTo>
                    <a:pt x="4567" y="2482"/>
                    <a:pt x="4571" y="2483"/>
                    <a:pt x="4573" y="2484"/>
                  </a:cubicBezTo>
                  <a:cubicBezTo>
                    <a:pt x="4576" y="2485"/>
                    <a:pt x="4580" y="2487"/>
                    <a:pt x="4582" y="2492"/>
                  </a:cubicBezTo>
                  <a:lnTo>
                    <a:pt x="4660" y="2679"/>
                  </a:lnTo>
                  <a:cubicBezTo>
                    <a:pt x="4663" y="2686"/>
                    <a:pt x="4660" y="2695"/>
                    <a:pt x="4652" y="2698"/>
                  </a:cubicBezTo>
                  <a:lnTo>
                    <a:pt x="4526" y="2752"/>
                  </a:lnTo>
                  <a:cubicBezTo>
                    <a:pt x="4497" y="2764"/>
                    <a:pt x="4480" y="2794"/>
                    <a:pt x="4485" y="2825"/>
                  </a:cubicBezTo>
                  <a:cubicBezTo>
                    <a:pt x="4496" y="2893"/>
                    <a:pt x="4497" y="2963"/>
                    <a:pt x="4488" y="3031"/>
                  </a:cubicBezTo>
                  <a:cubicBezTo>
                    <a:pt x="4483" y="3062"/>
                    <a:pt x="4501" y="3091"/>
                    <a:pt x="4529" y="3103"/>
                  </a:cubicBezTo>
                  <a:lnTo>
                    <a:pt x="4655" y="3154"/>
                  </a:lnTo>
                  <a:cubicBezTo>
                    <a:pt x="4663" y="3157"/>
                    <a:pt x="4666" y="3166"/>
                    <a:pt x="4663" y="3173"/>
                  </a:cubicBezTo>
                  <a:lnTo>
                    <a:pt x="4587" y="3361"/>
                  </a:lnTo>
                  <a:lnTo>
                    <a:pt x="4587" y="3361"/>
                  </a:lnTo>
                  <a:close/>
                  <a:moveTo>
                    <a:pt x="4706" y="3028"/>
                  </a:moveTo>
                  <a:lnTo>
                    <a:pt x="4706" y="3028"/>
                  </a:lnTo>
                  <a:lnTo>
                    <a:pt x="4627" y="2997"/>
                  </a:lnTo>
                  <a:cubicBezTo>
                    <a:pt x="4630" y="2950"/>
                    <a:pt x="4630" y="2903"/>
                    <a:pt x="4625" y="2856"/>
                  </a:cubicBezTo>
                  <a:lnTo>
                    <a:pt x="4705" y="2823"/>
                  </a:lnTo>
                  <a:cubicBezTo>
                    <a:pt x="4742" y="2807"/>
                    <a:pt x="4770" y="2778"/>
                    <a:pt x="4785" y="2741"/>
                  </a:cubicBezTo>
                  <a:cubicBezTo>
                    <a:pt x="4800" y="2704"/>
                    <a:pt x="4800" y="2663"/>
                    <a:pt x="4785" y="2626"/>
                  </a:cubicBezTo>
                  <a:lnTo>
                    <a:pt x="4706" y="2439"/>
                  </a:lnTo>
                  <a:cubicBezTo>
                    <a:pt x="4690" y="2403"/>
                    <a:pt x="4661" y="2374"/>
                    <a:pt x="4624" y="2359"/>
                  </a:cubicBezTo>
                  <a:cubicBezTo>
                    <a:pt x="4587" y="2344"/>
                    <a:pt x="4546" y="2344"/>
                    <a:pt x="4509" y="2359"/>
                  </a:cubicBezTo>
                  <a:lnTo>
                    <a:pt x="4426" y="2395"/>
                  </a:lnTo>
                  <a:cubicBezTo>
                    <a:pt x="4396" y="2361"/>
                    <a:pt x="4363" y="2329"/>
                    <a:pt x="4328" y="2300"/>
                  </a:cubicBezTo>
                  <a:lnTo>
                    <a:pt x="4363" y="2215"/>
                  </a:lnTo>
                  <a:cubicBezTo>
                    <a:pt x="4378" y="2178"/>
                    <a:pt x="4378" y="2137"/>
                    <a:pt x="4362" y="2100"/>
                  </a:cubicBezTo>
                  <a:cubicBezTo>
                    <a:pt x="4347" y="2063"/>
                    <a:pt x="4318" y="2034"/>
                    <a:pt x="4281" y="2019"/>
                  </a:cubicBezTo>
                  <a:lnTo>
                    <a:pt x="4093" y="1943"/>
                  </a:lnTo>
                  <a:cubicBezTo>
                    <a:pt x="4016" y="1912"/>
                    <a:pt x="3929" y="1949"/>
                    <a:pt x="3897" y="2025"/>
                  </a:cubicBezTo>
                  <a:lnTo>
                    <a:pt x="3862" y="2113"/>
                  </a:lnTo>
                  <a:cubicBezTo>
                    <a:pt x="3817" y="2110"/>
                    <a:pt x="3773" y="2110"/>
                    <a:pt x="3728" y="2114"/>
                  </a:cubicBezTo>
                  <a:lnTo>
                    <a:pt x="3692" y="2027"/>
                  </a:lnTo>
                  <a:cubicBezTo>
                    <a:pt x="3676" y="1990"/>
                    <a:pt x="3647" y="1961"/>
                    <a:pt x="3610" y="1946"/>
                  </a:cubicBezTo>
                  <a:cubicBezTo>
                    <a:pt x="3573" y="1931"/>
                    <a:pt x="3532" y="1931"/>
                    <a:pt x="3495" y="1947"/>
                  </a:cubicBezTo>
                  <a:lnTo>
                    <a:pt x="3308" y="2025"/>
                  </a:lnTo>
                  <a:cubicBezTo>
                    <a:pt x="3232" y="2058"/>
                    <a:pt x="3196" y="2146"/>
                    <a:pt x="3228" y="2222"/>
                  </a:cubicBezTo>
                  <a:lnTo>
                    <a:pt x="3265" y="2309"/>
                  </a:lnTo>
                  <a:cubicBezTo>
                    <a:pt x="3231" y="2338"/>
                    <a:pt x="3199" y="2369"/>
                    <a:pt x="3170" y="2404"/>
                  </a:cubicBezTo>
                  <a:lnTo>
                    <a:pt x="3084" y="2368"/>
                  </a:lnTo>
                  <a:cubicBezTo>
                    <a:pt x="3047" y="2353"/>
                    <a:pt x="3006" y="2353"/>
                    <a:pt x="2969" y="2369"/>
                  </a:cubicBezTo>
                  <a:cubicBezTo>
                    <a:pt x="2932" y="2385"/>
                    <a:pt x="2903" y="2414"/>
                    <a:pt x="2888" y="2451"/>
                  </a:cubicBezTo>
                  <a:lnTo>
                    <a:pt x="2812" y="2639"/>
                  </a:lnTo>
                  <a:cubicBezTo>
                    <a:pt x="2797" y="2676"/>
                    <a:pt x="2797" y="2716"/>
                    <a:pt x="2813" y="2753"/>
                  </a:cubicBezTo>
                  <a:cubicBezTo>
                    <a:pt x="2828" y="2790"/>
                    <a:pt x="2857" y="2819"/>
                    <a:pt x="2894" y="2834"/>
                  </a:cubicBezTo>
                  <a:lnTo>
                    <a:pt x="2977" y="2868"/>
                  </a:lnTo>
                  <a:cubicBezTo>
                    <a:pt x="2973" y="2914"/>
                    <a:pt x="2973" y="2960"/>
                    <a:pt x="2977" y="3005"/>
                  </a:cubicBezTo>
                  <a:lnTo>
                    <a:pt x="2895" y="3040"/>
                  </a:lnTo>
                  <a:cubicBezTo>
                    <a:pt x="2819" y="3072"/>
                    <a:pt x="2783" y="3160"/>
                    <a:pt x="2815" y="3236"/>
                  </a:cubicBezTo>
                  <a:lnTo>
                    <a:pt x="2894" y="3423"/>
                  </a:lnTo>
                  <a:cubicBezTo>
                    <a:pt x="2910" y="3460"/>
                    <a:pt x="2939" y="3489"/>
                    <a:pt x="2976" y="3504"/>
                  </a:cubicBezTo>
                  <a:cubicBezTo>
                    <a:pt x="3013" y="3519"/>
                    <a:pt x="3054" y="3519"/>
                    <a:pt x="3091" y="3503"/>
                  </a:cubicBezTo>
                  <a:lnTo>
                    <a:pt x="3168" y="3470"/>
                  </a:lnTo>
                  <a:cubicBezTo>
                    <a:pt x="3199" y="3507"/>
                    <a:pt x="3232" y="3540"/>
                    <a:pt x="3268" y="3571"/>
                  </a:cubicBezTo>
                  <a:lnTo>
                    <a:pt x="3237" y="3648"/>
                  </a:lnTo>
                  <a:cubicBezTo>
                    <a:pt x="3206" y="3724"/>
                    <a:pt x="3243" y="3812"/>
                    <a:pt x="3320" y="3843"/>
                  </a:cubicBezTo>
                  <a:lnTo>
                    <a:pt x="3507" y="3920"/>
                  </a:lnTo>
                  <a:cubicBezTo>
                    <a:pt x="3525" y="3927"/>
                    <a:pt x="3545" y="3931"/>
                    <a:pt x="3564" y="3931"/>
                  </a:cubicBezTo>
                  <a:cubicBezTo>
                    <a:pt x="3583" y="3931"/>
                    <a:pt x="3603" y="3927"/>
                    <a:pt x="3622" y="3919"/>
                  </a:cubicBezTo>
                  <a:cubicBezTo>
                    <a:pt x="3659" y="3903"/>
                    <a:pt x="3688" y="3874"/>
                    <a:pt x="3703" y="3837"/>
                  </a:cubicBezTo>
                  <a:lnTo>
                    <a:pt x="3733" y="3763"/>
                  </a:lnTo>
                  <a:cubicBezTo>
                    <a:pt x="3781" y="3767"/>
                    <a:pt x="3829" y="3766"/>
                    <a:pt x="3877" y="3762"/>
                  </a:cubicBezTo>
                  <a:lnTo>
                    <a:pt x="3909" y="3836"/>
                  </a:lnTo>
                  <a:cubicBezTo>
                    <a:pt x="3924" y="3873"/>
                    <a:pt x="3953" y="3901"/>
                    <a:pt x="3990" y="3917"/>
                  </a:cubicBezTo>
                  <a:cubicBezTo>
                    <a:pt x="4027" y="3932"/>
                    <a:pt x="4068" y="3931"/>
                    <a:pt x="4105" y="3916"/>
                  </a:cubicBezTo>
                  <a:lnTo>
                    <a:pt x="4292" y="3837"/>
                  </a:lnTo>
                  <a:cubicBezTo>
                    <a:pt x="4329" y="3822"/>
                    <a:pt x="4357" y="3793"/>
                    <a:pt x="4373" y="3755"/>
                  </a:cubicBezTo>
                  <a:cubicBezTo>
                    <a:pt x="4388" y="3718"/>
                    <a:pt x="4387" y="3678"/>
                    <a:pt x="4372" y="3641"/>
                  </a:cubicBezTo>
                  <a:lnTo>
                    <a:pt x="4340" y="3566"/>
                  </a:lnTo>
                  <a:cubicBezTo>
                    <a:pt x="4377" y="3535"/>
                    <a:pt x="4410" y="3500"/>
                    <a:pt x="4441" y="3463"/>
                  </a:cubicBezTo>
                  <a:lnTo>
                    <a:pt x="4517" y="3494"/>
                  </a:lnTo>
                  <a:cubicBezTo>
                    <a:pt x="4593" y="3525"/>
                    <a:pt x="4681" y="3488"/>
                    <a:pt x="4712" y="3412"/>
                  </a:cubicBezTo>
                  <a:lnTo>
                    <a:pt x="4788" y="3224"/>
                  </a:lnTo>
                  <a:cubicBezTo>
                    <a:pt x="4820" y="3148"/>
                    <a:pt x="4783" y="3060"/>
                    <a:pt x="4706" y="3028"/>
                  </a:cubicBezTo>
                  <a:lnTo>
                    <a:pt x="4706" y="3028"/>
                  </a:lnTo>
                  <a:close/>
                  <a:moveTo>
                    <a:pt x="4168" y="3090"/>
                  </a:moveTo>
                  <a:lnTo>
                    <a:pt x="4168" y="3090"/>
                  </a:lnTo>
                  <a:cubicBezTo>
                    <a:pt x="4129" y="3187"/>
                    <a:pt x="4054" y="3263"/>
                    <a:pt x="3957" y="3303"/>
                  </a:cubicBezTo>
                  <a:cubicBezTo>
                    <a:pt x="3860" y="3344"/>
                    <a:pt x="3754" y="3345"/>
                    <a:pt x="3657" y="3305"/>
                  </a:cubicBezTo>
                  <a:cubicBezTo>
                    <a:pt x="3559" y="3266"/>
                    <a:pt x="3483" y="3191"/>
                    <a:pt x="3443" y="3094"/>
                  </a:cubicBezTo>
                  <a:cubicBezTo>
                    <a:pt x="3359" y="2895"/>
                    <a:pt x="3453" y="2664"/>
                    <a:pt x="3652" y="2580"/>
                  </a:cubicBezTo>
                  <a:cubicBezTo>
                    <a:pt x="3701" y="2559"/>
                    <a:pt x="3753" y="2549"/>
                    <a:pt x="3805" y="2549"/>
                  </a:cubicBezTo>
                  <a:cubicBezTo>
                    <a:pt x="3855" y="2549"/>
                    <a:pt x="3905" y="2559"/>
                    <a:pt x="3953" y="2578"/>
                  </a:cubicBezTo>
                  <a:cubicBezTo>
                    <a:pt x="4050" y="2618"/>
                    <a:pt x="4126" y="2693"/>
                    <a:pt x="4166" y="2789"/>
                  </a:cubicBezTo>
                  <a:cubicBezTo>
                    <a:pt x="4207" y="2886"/>
                    <a:pt x="4208" y="2993"/>
                    <a:pt x="4168" y="3090"/>
                  </a:cubicBezTo>
                  <a:lnTo>
                    <a:pt x="4168" y="3090"/>
                  </a:lnTo>
                  <a:close/>
                  <a:moveTo>
                    <a:pt x="4003" y="2453"/>
                  </a:moveTo>
                  <a:lnTo>
                    <a:pt x="4003" y="2453"/>
                  </a:lnTo>
                  <a:cubicBezTo>
                    <a:pt x="3873" y="2400"/>
                    <a:pt x="3730" y="2401"/>
                    <a:pt x="3600" y="2456"/>
                  </a:cubicBezTo>
                  <a:cubicBezTo>
                    <a:pt x="3332" y="2569"/>
                    <a:pt x="3205" y="2879"/>
                    <a:pt x="3318" y="3147"/>
                  </a:cubicBezTo>
                  <a:cubicBezTo>
                    <a:pt x="3373" y="3277"/>
                    <a:pt x="3475" y="3377"/>
                    <a:pt x="3606" y="3430"/>
                  </a:cubicBezTo>
                  <a:cubicBezTo>
                    <a:pt x="3670" y="3457"/>
                    <a:pt x="3737" y="3470"/>
                    <a:pt x="3805" y="3470"/>
                  </a:cubicBezTo>
                  <a:cubicBezTo>
                    <a:pt x="3874" y="3470"/>
                    <a:pt x="3944" y="3456"/>
                    <a:pt x="4010" y="3428"/>
                  </a:cubicBezTo>
                  <a:cubicBezTo>
                    <a:pt x="4139" y="3373"/>
                    <a:pt x="4240" y="3271"/>
                    <a:pt x="4293" y="3141"/>
                  </a:cubicBezTo>
                  <a:cubicBezTo>
                    <a:pt x="4346" y="3010"/>
                    <a:pt x="4346" y="2867"/>
                    <a:pt x="4291" y="2737"/>
                  </a:cubicBezTo>
                  <a:cubicBezTo>
                    <a:pt x="4236" y="2607"/>
                    <a:pt x="4134" y="2506"/>
                    <a:pt x="4003" y="2453"/>
                  </a:cubicBezTo>
                  <a:lnTo>
                    <a:pt x="4003" y="2453"/>
                  </a:lnTo>
                  <a:close/>
                  <a:moveTo>
                    <a:pt x="2596" y="2865"/>
                  </a:moveTo>
                  <a:lnTo>
                    <a:pt x="2596" y="2865"/>
                  </a:lnTo>
                  <a:lnTo>
                    <a:pt x="2379" y="3081"/>
                  </a:lnTo>
                  <a:cubicBezTo>
                    <a:pt x="2357" y="3103"/>
                    <a:pt x="2321" y="3103"/>
                    <a:pt x="2299" y="3081"/>
                  </a:cubicBezTo>
                  <a:lnTo>
                    <a:pt x="2157" y="2939"/>
                  </a:lnTo>
                  <a:cubicBezTo>
                    <a:pt x="2135" y="2917"/>
                    <a:pt x="2101" y="2913"/>
                    <a:pt x="2074" y="2929"/>
                  </a:cubicBezTo>
                  <a:cubicBezTo>
                    <a:pt x="1981" y="2986"/>
                    <a:pt x="1880" y="3029"/>
                    <a:pt x="1774" y="3055"/>
                  </a:cubicBezTo>
                  <a:cubicBezTo>
                    <a:pt x="1755" y="3060"/>
                    <a:pt x="1739" y="3073"/>
                    <a:pt x="1730" y="3090"/>
                  </a:cubicBezTo>
                  <a:cubicBezTo>
                    <a:pt x="1725" y="3100"/>
                    <a:pt x="1723" y="3111"/>
                    <a:pt x="1723" y="3123"/>
                  </a:cubicBezTo>
                  <a:lnTo>
                    <a:pt x="1723" y="3320"/>
                  </a:lnTo>
                  <a:cubicBezTo>
                    <a:pt x="1723" y="3351"/>
                    <a:pt x="1697" y="3376"/>
                    <a:pt x="1666" y="3376"/>
                  </a:cubicBezTo>
                  <a:lnTo>
                    <a:pt x="1360" y="3376"/>
                  </a:lnTo>
                  <a:cubicBezTo>
                    <a:pt x="1329" y="3376"/>
                    <a:pt x="1303" y="3351"/>
                    <a:pt x="1303" y="3320"/>
                  </a:cubicBezTo>
                  <a:lnTo>
                    <a:pt x="1303" y="3121"/>
                  </a:lnTo>
                  <a:cubicBezTo>
                    <a:pt x="1303" y="3090"/>
                    <a:pt x="1280" y="3063"/>
                    <a:pt x="1250" y="3056"/>
                  </a:cubicBezTo>
                  <a:cubicBezTo>
                    <a:pt x="1144" y="3029"/>
                    <a:pt x="1043" y="2987"/>
                    <a:pt x="951" y="2930"/>
                  </a:cubicBezTo>
                  <a:cubicBezTo>
                    <a:pt x="940" y="2924"/>
                    <a:pt x="928" y="2921"/>
                    <a:pt x="915" y="2921"/>
                  </a:cubicBezTo>
                  <a:cubicBezTo>
                    <a:pt x="898" y="2921"/>
                    <a:pt x="881" y="2927"/>
                    <a:pt x="868" y="2940"/>
                  </a:cubicBezTo>
                  <a:lnTo>
                    <a:pt x="727" y="3081"/>
                  </a:lnTo>
                  <a:cubicBezTo>
                    <a:pt x="705" y="3103"/>
                    <a:pt x="669" y="3103"/>
                    <a:pt x="646" y="3081"/>
                  </a:cubicBezTo>
                  <a:lnTo>
                    <a:pt x="430" y="2865"/>
                  </a:lnTo>
                  <a:cubicBezTo>
                    <a:pt x="408" y="2842"/>
                    <a:pt x="408" y="2806"/>
                    <a:pt x="430" y="2784"/>
                  </a:cubicBezTo>
                  <a:lnTo>
                    <a:pt x="573" y="2641"/>
                  </a:lnTo>
                  <a:cubicBezTo>
                    <a:pt x="595" y="2619"/>
                    <a:pt x="599" y="2586"/>
                    <a:pt x="583" y="2559"/>
                  </a:cubicBezTo>
                  <a:cubicBezTo>
                    <a:pt x="527" y="2465"/>
                    <a:pt x="487" y="2365"/>
                    <a:pt x="460" y="2254"/>
                  </a:cubicBezTo>
                  <a:cubicBezTo>
                    <a:pt x="451" y="2227"/>
                    <a:pt x="425" y="2208"/>
                    <a:pt x="396" y="2208"/>
                  </a:cubicBezTo>
                  <a:lnTo>
                    <a:pt x="191" y="2208"/>
                  </a:lnTo>
                  <a:cubicBezTo>
                    <a:pt x="160" y="2208"/>
                    <a:pt x="135" y="2182"/>
                    <a:pt x="135" y="2151"/>
                  </a:cubicBezTo>
                  <a:lnTo>
                    <a:pt x="135" y="1845"/>
                  </a:lnTo>
                  <a:cubicBezTo>
                    <a:pt x="135" y="1814"/>
                    <a:pt x="160" y="1788"/>
                    <a:pt x="191" y="1788"/>
                  </a:cubicBezTo>
                  <a:lnTo>
                    <a:pt x="401" y="1788"/>
                  </a:lnTo>
                  <a:cubicBezTo>
                    <a:pt x="432" y="1788"/>
                    <a:pt x="459" y="1766"/>
                    <a:pt x="467" y="1736"/>
                  </a:cubicBezTo>
                  <a:cubicBezTo>
                    <a:pt x="494" y="1634"/>
                    <a:pt x="535" y="1536"/>
                    <a:pt x="590" y="1446"/>
                  </a:cubicBezTo>
                  <a:cubicBezTo>
                    <a:pt x="606" y="1420"/>
                    <a:pt x="603" y="1387"/>
                    <a:pt x="582" y="1365"/>
                  </a:cubicBezTo>
                  <a:lnTo>
                    <a:pt x="430" y="1212"/>
                  </a:lnTo>
                  <a:cubicBezTo>
                    <a:pt x="408" y="1190"/>
                    <a:pt x="408" y="1154"/>
                    <a:pt x="430" y="1132"/>
                  </a:cubicBezTo>
                  <a:lnTo>
                    <a:pt x="646" y="915"/>
                  </a:lnTo>
                  <a:cubicBezTo>
                    <a:pt x="668" y="894"/>
                    <a:pt x="706" y="894"/>
                    <a:pt x="727" y="915"/>
                  </a:cubicBezTo>
                  <a:lnTo>
                    <a:pt x="886" y="1075"/>
                  </a:lnTo>
                  <a:cubicBezTo>
                    <a:pt x="913" y="1101"/>
                    <a:pt x="955" y="1101"/>
                    <a:pt x="982" y="1075"/>
                  </a:cubicBezTo>
                  <a:cubicBezTo>
                    <a:pt x="985" y="1071"/>
                    <a:pt x="988" y="1067"/>
                    <a:pt x="990" y="1064"/>
                  </a:cubicBezTo>
                  <a:cubicBezTo>
                    <a:pt x="1072" y="1018"/>
                    <a:pt x="1160" y="984"/>
                    <a:pt x="1250" y="962"/>
                  </a:cubicBezTo>
                  <a:cubicBezTo>
                    <a:pt x="1260" y="959"/>
                    <a:pt x="1270" y="954"/>
                    <a:pt x="1278" y="948"/>
                  </a:cubicBezTo>
                  <a:cubicBezTo>
                    <a:pt x="1294" y="935"/>
                    <a:pt x="1303" y="911"/>
                    <a:pt x="1303" y="891"/>
                  </a:cubicBezTo>
                  <a:lnTo>
                    <a:pt x="1303" y="677"/>
                  </a:lnTo>
                  <a:cubicBezTo>
                    <a:pt x="1303" y="645"/>
                    <a:pt x="1329" y="620"/>
                    <a:pt x="1360" y="620"/>
                  </a:cubicBezTo>
                  <a:lnTo>
                    <a:pt x="1666" y="620"/>
                  </a:lnTo>
                  <a:cubicBezTo>
                    <a:pt x="1697" y="620"/>
                    <a:pt x="1723" y="645"/>
                    <a:pt x="1723" y="677"/>
                  </a:cubicBezTo>
                  <a:lnTo>
                    <a:pt x="1723" y="894"/>
                  </a:lnTo>
                  <a:cubicBezTo>
                    <a:pt x="1723" y="897"/>
                    <a:pt x="1723" y="903"/>
                    <a:pt x="1724" y="906"/>
                  </a:cubicBezTo>
                  <a:cubicBezTo>
                    <a:pt x="1728" y="933"/>
                    <a:pt x="1748" y="956"/>
                    <a:pt x="1774" y="962"/>
                  </a:cubicBezTo>
                  <a:cubicBezTo>
                    <a:pt x="1875" y="988"/>
                    <a:pt x="1972" y="1027"/>
                    <a:pt x="2062" y="1081"/>
                  </a:cubicBezTo>
                  <a:cubicBezTo>
                    <a:pt x="2077" y="1090"/>
                    <a:pt x="2096" y="1092"/>
                    <a:pt x="2113" y="1088"/>
                  </a:cubicBezTo>
                  <a:cubicBezTo>
                    <a:pt x="2126" y="1085"/>
                    <a:pt x="2137" y="1078"/>
                    <a:pt x="2146" y="1069"/>
                  </a:cubicBezTo>
                  <a:lnTo>
                    <a:pt x="2299" y="915"/>
                  </a:lnTo>
                  <a:cubicBezTo>
                    <a:pt x="2320" y="894"/>
                    <a:pt x="2358" y="894"/>
                    <a:pt x="2379" y="915"/>
                  </a:cubicBezTo>
                  <a:lnTo>
                    <a:pt x="2596" y="1132"/>
                  </a:lnTo>
                  <a:cubicBezTo>
                    <a:pt x="2618" y="1154"/>
                    <a:pt x="2618" y="1190"/>
                    <a:pt x="2596" y="1212"/>
                  </a:cubicBezTo>
                  <a:lnTo>
                    <a:pt x="2442" y="1364"/>
                  </a:lnTo>
                  <a:cubicBezTo>
                    <a:pt x="2420" y="1386"/>
                    <a:pt x="2416" y="1420"/>
                    <a:pt x="2432" y="1447"/>
                  </a:cubicBezTo>
                  <a:cubicBezTo>
                    <a:pt x="2487" y="1536"/>
                    <a:pt x="2528" y="1633"/>
                    <a:pt x="2554" y="1733"/>
                  </a:cubicBezTo>
                  <a:cubicBezTo>
                    <a:pt x="2559" y="1759"/>
                    <a:pt x="2581" y="1781"/>
                    <a:pt x="2608" y="1787"/>
                  </a:cubicBezTo>
                  <a:cubicBezTo>
                    <a:pt x="2612" y="1788"/>
                    <a:pt x="2617" y="1788"/>
                    <a:pt x="2622" y="1788"/>
                  </a:cubicBezTo>
                  <a:lnTo>
                    <a:pt x="2834" y="1788"/>
                  </a:lnTo>
                  <a:cubicBezTo>
                    <a:pt x="2866" y="1788"/>
                    <a:pt x="2891" y="1814"/>
                    <a:pt x="2891" y="1845"/>
                  </a:cubicBezTo>
                  <a:lnTo>
                    <a:pt x="2891" y="2151"/>
                  </a:lnTo>
                  <a:cubicBezTo>
                    <a:pt x="2891" y="2182"/>
                    <a:pt x="2866" y="2208"/>
                    <a:pt x="2834" y="2208"/>
                  </a:cubicBezTo>
                  <a:lnTo>
                    <a:pt x="2626" y="2208"/>
                  </a:lnTo>
                  <a:cubicBezTo>
                    <a:pt x="2595" y="2208"/>
                    <a:pt x="2568" y="2229"/>
                    <a:pt x="2560" y="2260"/>
                  </a:cubicBezTo>
                  <a:cubicBezTo>
                    <a:pt x="2535" y="2365"/>
                    <a:pt x="2495" y="2465"/>
                    <a:pt x="2440" y="2557"/>
                  </a:cubicBezTo>
                  <a:cubicBezTo>
                    <a:pt x="2424" y="2584"/>
                    <a:pt x="2428" y="2618"/>
                    <a:pt x="2450" y="2640"/>
                  </a:cubicBezTo>
                  <a:lnTo>
                    <a:pt x="2596" y="2784"/>
                  </a:lnTo>
                  <a:cubicBezTo>
                    <a:pt x="2618" y="2806"/>
                    <a:pt x="2618" y="2842"/>
                    <a:pt x="2596" y="2865"/>
                  </a:cubicBezTo>
                  <a:lnTo>
                    <a:pt x="2596" y="2865"/>
                  </a:lnTo>
                  <a:close/>
                  <a:moveTo>
                    <a:pt x="2582" y="2580"/>
                  </a:moveTo>
                  <a:lnTo>
                    <a:pt x="2582" y="2580"/>
                  </a:lnTo>
                  <a:cubicBezTo>
                    <a:pt x="2622" y="2505"/>
                    <a:pt x="2655" y="2425"/>
                    <a:pt x="2678" y="2343"/>
                  </a:cubicBezTo>
                  <a:lnTo>
                    <a:pt x="2834" y="2343"/>
                  </a:lnTo>
                  <a:cubicBezTo>
                    <a:pt x="2940" y="2343"/>
                    <a:pt x="3026" y="2257"/>
                    <a:pt x="3026" y="2151"/>
                  </a:cubicBezTo>
                  <a:lnTo>
                    <a:pt x="3026" y="1845"/>
                  </a:lnTo>
                  <a:cubicBezTo>
                    <a:pt x="3026" y="1739"/>
                    <a:pt x="2940" y="1653"/>
                    <a:pt x="2834" y="1653"/>
                  </a:cubicBezTo>
                  <a:lnTo>
                    <a:pt x="2672" y="1653"/>
                  </a:lnTo>
                  <a:cubicBezTo>
                    <a:pt x="2647" y="1573"/>
                    <a:pt x="2615" y="1496"/>
                    <a:pt x="2574" y="1423"/>
                  </a:cubicBezTo>
                  <a:lnTo>
                    <a:pt x="2691" y="1308"/>
                  </a:lnTo>
                  <a:cubicBezTo>
                    <a:pt x="2766" y="1233"/>
                    <a:pt x="2766" y="1111"/>
                    <a:pt x="2691" y="1036"/>
                  </a:cubicBezTo>
                  <a:lnTo>
                    <a:pt x="2475" y="820"/>
                  </a:lnTo>
                  <a:cubicBezTo>
                    <a:pt x="2403" y="747"/>
                    <a:pt x="2276" y="747"/>
                    <a:pt x="2203" y="820"/>
                  </a:cubicBezTo>
                  <a:lnTo>
                    <a:pt x="2084" y="939"/>
                  </a:lnTo>
                  <a:cubicBezTo>
                    <a:pt x="2012" y="900"/>
                    <a:pt x="1936" y="869"/>
                    <a:pt x="1858" y="845"/>
                  </a:cubicBezTo>
                  <a:lnTo>
                    <a:pt x="1858" y="677"/>
                  </a:lnTo>
                  <a:cubicBezTo>
                    <a:pt x="1858" y="571"/>
                    <a:pt x="1772" y="485"/>
                    <a:pt x="1666" y="485"/>
                  </a:cubicBezTo>
                  <a:lnTo>
                    <a:pt x="1360" y="485"/>
                  </a:lnTo>
                  <a:cubicBezTo>
                    <a:pt x="1254" y="485"/>
                    <a:pt x="1168" y="571"/>
                    <a:pt x="1168" y="677"/>
                  </a:cubicBezTo>
                  <a:lnTo>
                    <a:pt x="1168" y="844"/>
                  </a:lnTo>
                  <a:cubicBezTo>
                    <a:pt x="1089" y="867"/>
                    <a:pt x="1013" y="899"/>
                    <a:pt x="940" y="937"/>
                  </a:cubicBezTo>
                  <a:lnTo>
                    <a:pt x="822" y="820"/>
                  </a:lnTo>
                  <a:cubicBezTo>
                    <a:pt x="750" y="747"/>
                    <a:pt x="623" y="748"/>
                    <a:pt x="551" y="820"/>
                  </a:cubicBezTo>
                  <a:lnTo>
                    <a:pt x="335" y="1036"/>
                  </a:lnTo>
                  <a:cubicBezTo>
                    <a:pt x="260" y="1111"/>
                    <a:pt x="260" y="1233"/>
                    <a:pt x="335" y="1308"/>
                  </a:cubicBezTo>
                  <a:lnTo>
                    <a:pt x="449" y="1422"/>
                  </a:lnTo>
                  <a:cubicBezTo>
                    <a:pt x="408" y="1495"/>
                    <a:pt x="375" y="1573"/>
                    <a:pt x="350" y="1653"/>
                  </a:cubicBezTo>
                  <a:lnTo>
                    <a:pt x="191" y="1653"/>
                  </a:lnTo>
                  <a:cubicBezTo>
                    <a:pt x="86" y="1653"/>
                    <a:pt x="0" y="1739"/>
                    <a:pt x="0" y="1845"/>
                  </a:cubicBezTo>
                  <a:lnTo>
                    <a:pt x="0" y="2151"/>
                  </a:lnTo>
                  <a:cubicBezTo>
                    <a:pt x="0" y="2257"/>
                    <a:pt x="86" y="2343"/>
                    <a:pt x="191" y="2343"/>
                  </a:cubicBezTo>
                  <a:lnTo>
                    <a:pt x="344" y="2343"/>
                  </a:lnTo>
                  <a:cubicBezTo>
                    <a:pt x="368" y="2426"/>
                    <a:pt x="400" y="2506"/>
                    <a:pt x="441" y="2582"/>
                  </a:cubicBezTo>
                  <a:lnTo>
                    <a:pt x="335" y="2689"/>
                  </a:lnTo>
                  <a:cubicBezTo>
                    <a:pt x="260" y="2763"/>
                    <a:pt x="260" y="2885"/>
                    <a:pt x="335" y="2960"/>
                  </a:cubicBezTo>
                  <a:lnTo>
                    <a:pt x="551" y="3176"/>
                  </a:lnTo>
                  <a:cubicBezTo>
                    <a:pt x="626" y="3251"/>
                    <a:pt x="748" y="3251"/>
                    <a:pt x="822" y="3176"/>
                  </a:cubicBezTo>
                  <a:lnTo>
                    <a:pt x="926" y="3073"/>
                  </a:lnTo>
                  <a:cubicBezTo>
                    <a:pt x="1003" y="3115"/>
                    <a:pt x="1084" y="3148"/>
                    <a:pt x="1168" y="3173"/>
                  </a:cubicBezTo>
                  <a:lnTo>
                    <a:pt x="1168" y="3320"/>
                  </a:lnTo>
                  <a:cubicBezTo>
                    <a:pt x="1168" y="3425"/>
                    <a:pt x="1254" y="3511"/>
                    <a:pt x="1360" y="3511"/>
                  </a:cubicBezTo>
                  <a:lnTo>
                    <a:pt x="1666" y="3511"/>
                  </a:lnTo>
                  <a:cubicBezTo>
                    <a:pt x="1772" y="3511"/>
                    <a:pt x="1858" y="3425"/>
                    <a:pt x="1858" y="3320"/>
                  </a:cubicBezTo>
                  <a:lnTo>
                    <a:pt x="1858" y="3172"/>
                  </a:lnTo>
                  <a:cubicBezTo>
                    <a:pt x="1941" y="3147"/>
                    <a:pt x="2022" y="3113"/>
                    <a:pt x="2098" y="3071"/>
                  </a:cubicBezTo>
                  <a:lnTo>
                    <a:pt x="2203" y="3176"/>
                  </a:lnTo>
                  <a:cubicBezTo>
                    <a:pt x="2278" y="3251"/>
                    <a:pt x="2400" y="3251"/>
                    <a:pt x="2475" y="3176"/>
                  </a:cubicBezTo>
                  <a:lnTo>
                    <a:pt x="2691" y="2960"/>
                  </a:lnTo>
                  <a:cubicBezTo>
                    <a:pt x="2766" y="2885"/>
                    <a:pt x="2766" y="2763"/>
                    <a:pt x="2691" y="2688"/>
                  </a:cubicBezTo>
                  <a:lnTo>
                    <a:pt x="2582" y="2580"/>
                  </a:lnTo>
                  <a:lnTo>
                    <a:pt x="2582" y="2580"/>
                  </a:lnTo>
                  <a:close/>
                  <a:moveTo>
                    <a:pt x="1513" y="2642"/>
                  </a:moveTo>
                  <a:lnTo>
                    <a:pt x="1513" y="2642"/>
                  </a:lnTo>
                  <a:cubicBezTo>
                    <a:pt x="1167" y="2642"/>
                    <a:pt x="886" y="2361"/>
                    <a:pt x="886" y="2015"/>
                  </a:cubicBezTo>
                  <a:cubicBezTo>
                    <a:pt x="886" y="1670"/>
                    <a:pt x="1167" y="1389"/>
                    <a:pt x="1513" y="1389"/>
                  </a:cubicBezTo>
                  <a:cubicBezTo>
                    <a:pt x="1859" y="1389"/>
                    <a:pt x="2140" y="1670"/>
                    <a:pt x="2140" y="2015"/>
                  </a:cubicBezTo>
                  <a:cubicBezTo>
                    <a:pt x="2140" y="2361"/>
                    <a:pt x="1859" y="2642"/>
                    <a:pt x="1513" y="2642"/>
                  </a:cubicBezTo>
                  <a:lnTo>
                    <a:pt x="1513" y="2642"/>
                  </a:lnTo>
                  <a:close/>
                  <a:moveTo>
                    <a:pt x="1513" y="1254"/>
                  </a:moveTo>
                  <a:lnTo>
                    <a:pt x="1513" y="1254"/>
                  </a:lnTo>
                  <a:cubicBezTo>
                    <a:pt x="1093" y="1254"/>
                    <a:pt x="751" y="1595"/>
                    <a:pt x="751" y="2015"/>
                  </a:cubicBezTo>
                  <a:cubicBezTo>
                    <a:pt x="751" y="2435"/>
                    <a:pt x="1093" y="2777"/>
                    <a:pt x="1513" y="2777"/>
                  </a:cubicBezTo>
                  <a:cubicBezTo>
                    <a:pt x="1933" y="2777"/>
                    <a:pt x="2275" y="2435"/>
                    <a:pt x="2275" y="2015"/>
                  </a:cubicBezTo>
                  <a:cubicBezTo>
                    <a:pt x="2275" y="1595"/>
                    <a:pt x="1933" y="1254"/>
                    <a:pt x="1513" y="1254"/>
                  </a:cubicBez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7" name="handshake">
              <a:extLst>
                <a:ext uri="{FF2B5EF4-FFF2-40B4-BE49-F238E27FC236}">
                  <a16:creationId xmlns:a16="http://schemas.microsoft.com/office/drawing/2014/main" id="{85E43A19-5FF2-A6FF-3FC5-162B199F183A}"/>
                </a:ext>
              </a:extLst>
            </p:cNvPr>
            <p:cNvSpPr>
              <a:spLocks noChangeAspect="1" noEditPoints="1"/>
            </p:cNvSpPr>
            <p:nvPr/>
          </p:nvSpPr>
          <p:spPr bwMode="auto">
            <a:xfrm>
              <a:off x="6676559" y="2988280"/>
              <a:ext cx="972559" cy="594493"/>
            </a:xfrm>
            <a:custGeom>
              <a:avLst/>
              <a:gdLst>
                <a:gd name="T0" fmla="*/ 4575 w 4830"/>
                <a:gd name="T1" fmla="*/ 1877 h 2950"/>
                <a:gd name="T2" fmla="*/ 4040 w 4830"/>
                <a:gd name="T3" fmla="*/ 1612 h 2950"/>
                <a:gd name="T4" fmla="*/ 3823 w 4830"/>
                <a:gd name="T5" fmla="*/ 517 h 2950"/>
                <a:gd name="T6" fmla="*/ 4672 w 4830"/>
                <a:gd name="T7" fmla="*/ 1651 h 2950"/>
                <a:gd name="T8" fmla="*/ 3879 w 4830"/>
                <a:gd name="T9" fmla="*/ 1851 h 2950"/>
                <a:gd name="T10" fmla="*/ 3449 w 4830"/>
                <a:gd name="T11" fmla="*/ 1396 h 2950"/>
                <a:gd name="T12" fmla="*/ 2266 w 4830"/>
                <a:gd name="T13" fmla="*/ 778 h 2950"/>
                <a:gd name="T14" fmla="*/ 1740 w 4830"/>
                <a:gd name="T15" fmla="*/ 1166 h 2950"/>
                <a:gd name="T16" fmla="*/ 2568 w 4830"/>
                <a:gd name="T17" fmla="*/ 290 h 2950"/>
                <a:gd name="T18" fmla="*/ 3913 w 4830"/>
                <a:gd name="T19" fmla="*/ 1667 h 2950"/>
                <a:gd name="T20" fmla="*/ 3879 w 4830"/>
                <a:gd name="T21" fmla="*/ 1851 h 2950"/>
                <a:gd name="T22" fmla="*/ 3721 w 4830"/>
                <a:gd name="T23" fmla="*/ 2041 h 2950"/>
                <a:gd name="T24" fmla="*/ 3355 w 4830"/>
                <a:gd name="T25" fmla="*/ 1950 h 2950"/>
                <a:gd name="T26" fmla="*/ 3263 w 4830"/>
                <a:gd name="T27" fmla="*/ 1876 h 2950"/>
                <a:gd name="T28" fmla="*/ 3517 w 4830"/>
                <a:gd name="T29" fmla="*/ 2257 h 2950"/>
                <a:gd name="T30" fmla="*/ 2738 w 4830"/>
                <a:gd name="T31" fmla="*/ 2035 h 2950"/>
                <a:gd name="T32" fmla="*/ 2990 w 4830"/>
                <a:gd name="T33" fmla="*/ 2416 h 2950"/>
                <a:gd name="T34" fmla="*/ 2793 w 4830"/>
                <a:gd name="T35" fmla="*/ 2662 h 2950"/>
                <a:gd name="T36" fmla="*/ 2164 w 4830"/>
                <a:gd name="T37" fmla="*/ 2150 h 2950"/>
                <a:gd name="T38" fmla="*/ 2077 w 4830"/>
                <a:gd name="T39" fmla="*/ 2257 h 2950"/>
                <a:gd name="T40" fmla="*/ 2335 w 4830"/>
                <a:gd name="T41" fmla="*/ 2810 h 2950"/>
                <a:gd name="T42" fmla="*/ 1280 w 4830"/>
                <a:gd name="T43" fmla="*/ 490 h 2950"/>
                <a:gd name="T44" fmla="*/ 1882 w 4830"/>
                <a:gd name="T45" fmla="*/ 396 h 2950"/>
                <a:gd name="T46" fmla="*/ 2048 w 4830"/>
                <a:gd name="T47" fmla="*/ 1272 h 2950"/>
                <a:gd name="T48" fmla="*/ 3357 w 4830"/>
                <a:gd name="T49" fmla="*/ 1498 h 2950"/>
                <a:gd name="T50" fmla="*/ 3721 w 4830"/>
                <a:gd name="T51" fmla="*/ 2041 h 2950"/>
                <a:gd name="T52" fmla="*/ 707 w 4830"/>
                <a:gd name="T53" fmla="*/ 1904 h 2950"/>
                <a:gd name="T54" fmla="*/ 492 w 4830"/>
                <a:gd name="T55" fmla="*/ 2084 h 2950"/>
                <a:gd name="T56" fmla="*/ 157 w 4830"/>
                <a:gd name="T57" fmla="*/ 1874 h 2950"/>
                <a:gd name="T58" fmla="*/ 529 w 4830"/>
                <a:gd name="T59" fmla="*/ 145 h 2950"/>
                <a:gd name="T60" fmla="*/ 977 w 4830"/>
                <a:gd name="T61" fmla="*/ 249 h 2950"/>
                <a:gd name="T62" fmla="*/ 707 w 4830"/>
                <a:gd name="T63" fmla="*/ 1904 h 2950"/>
                <a:gd name="T64" fmla="*/ 4630 w 4830"/>
                <a:gd name="T65" fmla="*/ 556 h 2950"/>
                <a:gd name="T66" fmla="*/ 3798 w 4830"/>
                <a:gd name="T67" fmla="*/ 381 h 2950"/>
                <a:gd name="T68" fmla="*/ 2571 w 4830"/>
                <a:gd name="T69" fmla="*/ 152 h 2950"/>
                <a:gd name="T70" fmla="*/ 1229 w 4830"/>
                <a:gd name="T71" fmla="*/ 258 h 2950"/>
                <a:gd name="T72" fmla="*/ 576 w 4830"/>
                <a:gd name="T73" fmla="*/ 12 h 2950"/>
                <a:gd name="T74" fmla="*/ 202 w 4830"/>
                <a:gd name="T75" fmla="*/ 299 h 2950"/>
                <a:gd name="T76" fmla="*/ 313 w 4830"/>
                <a:gd name="T77" fmla="*/ 2224 h 2950"/>
                <a:gd name="T78" fmla="*/ 841 w 4830"/>
                <a:gd name="T79" fmla="*/ 1938 h 2950"/>
                <a:gd name="T80" fmla="*/ 2317 w 4830"/>
                <a:gd name="T81" fmla="*/ 2950 h 2950"/>
                <a:gd name="T82" fmla="*/ 2610 w 4830"/>
                <a:gd name="T83" fmla="*/ 2692 h 2950"/>
                <a:gd name="T84" fmla="*/ 3123 w 4830"/>
                <a:gd name="T85" fmla="*/ 2724 h 2950"/>
                <a:gd name="T86" fmla="*/ 3648 w 4830"/>
                <a:gd name="T87" fmla="*/ 2566 h 2950"/>
                <a:gd name="T88" fmla="*/ 3885 w 4830"/>
                <a:gd name="T89" fmla="*/ 2008 h 2950"/>
                <a:gd name="T90" fmla="*/ 4239 w 4830"/>
                <a:gd name="T91" fmla="*/ 2030 h 2950"/>
                <a:gd name="T92" fmla="*/ 4760 w 4830"/>
                <a:gd name="T93" fmla="*/ 1917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30" h="2950">
                  <a:moveTo>
                    <a:pt x="4649" y="1836"/>
                  </a:moveTo>
                  <a:lnTo>
                    <a:pt x="4649" y="1836"/>
                  </a:lnTo>
                  <a:cubicBezTo>
                    <a:pt x="4632" y="1859"/>
                    <a:pt x="4608" y="1872"/>
                    <a:pt x="4575" y="1877"/>
                  </a:cubicBezTo>
                  <a:lnTo>
                    <a:pt x="4233" y="1892"/>
                  </a:lnTo>
                  <a:cubicBezTo>
                    <a:pt x="4161" y="1895"/>
                    <a:pt x="4127" y="1833"/>
                    <a:pt x="4077" y="1701"/>
                  </a:cubicBezTo>
                  <a:cubicBezTo>
                    <a:pt x="4064" y="1669"/>
                    <a:pt x="4052" y="1638"/>
                    <a:pt x="4040" y="1612"/>
                  </a:cubicBezTo>
                  <a:lnTo>
                    <a:pt x="3692" y="748"/>
                  </a:lnTo>
                  <a:cubicBezTo>
                    <a:pt x="3679" y="700"/>
                    <a:pt x="3686" y="650"/>
                    <a:pt x="3711" y="606"/>
                  </a:cubicBezTo>
                  <a:cubicBezTo>
                    <a:pt x="3736" y="563"/>
                    <a:pt x="3775" y="531"/>
                    <a:pt x="3823" y="517"/>
                  </a:cubicBezTo>
                  <a:lnTo>
                    <a:pt x="4250" y="454"/>
                  </a:lnTo>
                  <a:cubicBezTo>
                    <a:pt x="4347" y="441"/>
                    <a:pt x="4463" y="477"/>
                    <a:pt x="4494" y="583"/>
                  </a:cubicBezTo>
                  <a:lnTo>
                    <a:pt x="4672" y="1651"/>
                  </a:lnTo>
                  <a:cubicBezTo>
                    <a:pt x="4687" y="1726"/>
                    <a:pt x="4678" y="1796"/>
                    <a:pt x="4649" y="1836"/>
                  </a:cubicBezTo>
                  <a:lnTo>
                    <a:pt x="4649" y="1836"/>
                  </a:lnTo>
                  <a:close/>
                  <a:moveTo>
                    <a:pt x="3879" y="1851"/>
                  </a:moveTo>
                  <a:lnTo>
                    <a:pt x="3879" y="1851"/>
                  </a:lnTo>
                  <a:cubicBezTo>
                    <a:pt x="3862" y="1796"/>
                    <a:pt x="3830" y="1749"/>
                    <a:pt x="3787" y="1715"/>
                  </a:cubicBezTo>
                  <a:lnTo>
                    <a:pt x="3449" y="1396"/>
                  </a:lnTo>
                  <a:lnTo>
                    <a:pt x="2637" y="695"/>
                  </a:lnTo>
                  <a:cubicBezTo>
                    <a:pt x="2619" y="680"/>
                    <a:pt x="2595" y="675"/>
                    <a:pt x="2573" y="681"/>
                  </a:cubicBezTo>
                  <a:cubicBezTo>
                    <a:pt x="2565" y="683"/>
                    <a:pt x="2388" y="734"/>
                    <a:pt x="2266" y="778"/>
                  </a:cubicBezTo>
                  <a:cubicBezTo>
                    <a:pt x="2249" y="784"/>
                    <a:pt x="2236" y="796"/>
                    <a:pt x="2228" y="812"/>
                  </a:cubicBezTo>
                  <a:cubicBezTo>
                    <a:pt x="2175" y="918"/>
                    <a:pt x="2060" y="1105"/>
                    <a:pt x="1978" y="1153"/>
                  </a:cubicBezTo>
                  <a:cubicBezTo>
                    <a:pt x="1847" y="1229"/>
                    <a:pt x="1790" y="1214"/>
                    <a:pt x="1740" y="1166"/>
                  </a:cubicBezTo>
                  <a:cubicBezTo>
                    <a:pt x="1709" y="1135"/>
                    <a:pt x="1693" y="1094"/>
                    <a:pt x="1693" y="1057"/>
                  </a:cubicBezTo>
                  <a:cubicBezTo>
                    <a:pt x="1697" y="1025"/>
                    <a:pt x="1792" y="289"/>
                    <a:pt x="2545" y="289"/>
                  </a:cubicBezTo>
                  <a:cubicBezTo>
                    <a:pt x="2553" y="289"/>
                    <a:pt x="2561" y="290"/>
                    <a:pt x="2568" y="290"/>
                  </a:cubicBezTo>
                  <a:cubicBezTo>
                    <a:pt x="2648" y="291"/>
                    <a:pt x="3216" y="485"/>
                    <a:pt x="3550" y="667"/>
                  </a:cubicBezTo>
                  <a:cubicBezTo>
                    <a:pt x="3546" y="707"/>
                    <a:pt x="3548" y="748"/>
                    <a:pt x="3559" y="788"/>
                  </a:cubicBezTo>
                  <a:lnTo>
                    <a:pt x="3913" y="1667"/>
                  </a:lnTo>
                  <a:cubicBezTo>
                    <a:pt x="3926" y="1693"/>
                    <a:pt x="3937" y="1722"/>
                    <a:pt x="3948" y="1751"/>
                  </a:cubicBezTo>
                  <a:cubicBezTo>
                    <a:pt x="3954" y="1766"/>
                    <a:pt x="3960" y="1782"/>
                    <a:pt x="3967" y="1799"/>
                  </a:cubicBezTo>
                  <a:cubicBezTo>
                    <a:pt x="3936" y="1817"/>
                    <a:pt x="3906" y="1835"/>
                    <a:pt x="3879" y="1851"/>
                  </a:cubicBezTo>
                  <a:lnTo>
                    <a:pt x="3879" y="1851"/>
                  </a:lnTo>
                  <a:close/>
                  <a:moveTo>
                    <a:pt x="3721" y="2041"/>
                  </a:moveTo>
                  <a:lnTo>
                    <a:pt x="3721" y="2041"/>
                  </a:lnTo>
                  <a:cubicBezTo>
                    <a:pt x="3666" y="2109"/>
                    <a:pt x="3567" y="2120"/>
                    <a:pt x="3499" y="2065"/>
                  </a:cubicBezTo>
                  <a:lnTo>
                    <a:pt x="3355" y="1950"/>
                  </a:lnTo>
                  <a:cubicBezTo>
                    <a:pt x="3355" y="1950"/>
                    <a:pt x="3355" y="1950"/>
                    <a:pt x="3355" y="1950"/>
                  </a:cubicBezTo>
                  <a:cubicBezTo>
                    <a:pt x="3355" y="1950"/>
                    <a:pt x="3355" y="1950"/>
                    <a:pt x="3355" y="1950"/>
                  </a:cubicBezTo>
                  <a:lnTo>
                    <a:pt x="3263" y="1876"/>
                  </a:lnTo>
                  <a:lnTo>
                    <a:pt x="3263" y="1876"/>
                  </a:lnTo>
                  <a:cubicBezTo>
                    <a:pt x="3233" y="1852"/>
                    <a:pt x="3190" y="1857"/>
                    <a:pt x="3166" y="1887"/>
                  </a:cubicBezTo>
                  <a:cubicBezTo>
                    <a:pt x="3142" y="1917"/>
                    <a:pt x="3147" y="1960"/>
                    <a:pt x="3177" y="1984"/>
                  </a:cubicBezTo>
                  <a:lnTo>
                    <a:pt x="3517" y="2257"/>
                  </a:lnTo>
                  <a:cubicBezTo>
                    <a:pt x="3585" y="2312"/>
                    <a:pt x="3595" y="2412"/>
                    <a:pt x="3541" y="2479"/>
                  </a:cubicBezTo>
                  <a:cubicBezTo>
                    <a:pt x="3486" y="2547"/>
                    <a:pt x="3386" y="2558"/>
                    <a:pt x="3319" y="2504"/>
                  </a:cubicBezTo>
                  <a:lnTo>
                    <a:pt x="2738" y="2035"/>
                  </a:lnTo>
                  <a:cubicBezTo>
                    <a:pt x="2708" y="2011"/>
                    <a:pt x="2665" y="2016"/>
                    <a:pt x="2641" y="2045"/>
                  </a:cubicBezTo>
                  <a:cubicBezTo>
                    <a:pt x="2617" y="2075"/>
                    <a:pt x="2621" y="2118"/>
                    <a:pt x="2651" y="2142"/>
                  </a:cubicBezTo>
                  <a:lnTo>
                    <a:pt x="2990" y="2416"/>
                  </a:lnTo>
                  <a:cubicBezTo>
                    <a:pt x="3058" y="2471"/>
                    <a:pt x="3069" y="2570"/>
                    <a:pt x="3015" y="2638"/>
                  </a:cubicBezTo>
                  <a:cubicBezTo>
                    <a:pt x="2989" y="2671"/>
                    <a:pt x="2951" y="2691"/>
                    <a:pt x="2909" y="2696"/>
                  </a:cubicBezTo>
                  <a:cubicBezTo>
                    <a:pt x="2867" y="2700"/>
                    <a:pt x="2826" y="2688"/>
                    <a:pt x="2793" y="2662"/>
                  </a:cubicBezTo>
                  <a:lnTo>
                    <a:pt x="2522" y="2442"/>
                  </a:lnTo>
                  <a:cubicBezTo>
                    <a:pt x="2515" y="2436"/>
                    <a:pt x="2508" y="2430"/>
                    <a:pt x="2501" y="2424"/>
                  </a:cubicBezTo>
                  <a:lnTo>
                    <a:pt x="2164" y="2150"/>
                  </a:lnTo>
                  <a:lnTo>
                    <a:pt x="2164" y="2150"/>
                  </a:lnTo>
                  <a:cubicBezTo>
                    <a:pt x="2134" y="2126"/>
                    <a:pt x="2090" y="2130"/>
                    <a:pt x="2067" y="2160"/>
                  </a:cubicBezTo>
                  <a:cubicBezTo>
                    <a:pt x="2043" y="2189"/>
                    <a:pt x="2047" y="2233"/>
                    <a:pt x="2077" y="2257"/>
                  </a:cubicBezTo>
                  <a:lnTo>
                    <a:pt x="2429" y="2545"/>
                  </a:lnTo>
                  <a:cubicBezTo>
                    <a:pt x="2484" y="2601"/>
                    <a:pt x="2491" y="2691"/>
                    <a:pt x="2441" y="2753"/>
                  </a:cubicBezTo>
                  <a:cubicBezTo>
                    <a:pt x="2415" y="2785"/>
                    <a:pt x="2377" y="2806"/>
                    <a:pt x="2335" y="2810"/>
                  </a:cubicBezTo>
                  <a:cubicBezTo>
                    <a:pt x="2293" y="2815"/>
                    <a:pt x="2251" y="2803"/>
                    <a:pt x="2218" y="2777"/>
                  </a:cubicBezTo>
                  <a:lnTo>
                    <a:pt x="904" y="1729"/>
                  </a:lnTo>
                  <a:lnTo>
                    <a:pt x="1280" y="490"/>
                  </a:lnTo>
                  <a:lnTo>
                    <a:pt x="1283" y="478"/>
                  </a:lnTo>
                  <a:cubicBezTo>
                    <a:pt x="1286" y="450"/>
                    <a:pt x="1284" y="423"/>
                    <a:pt x="1281" y="396"/>
                  </a:cubicBezTo>
                  <a:lnTo>
                    <a:pt x="1882" y="396"/>
                  </a:lnTo>
                  <a:cubicBezTo>
                    <a:pt x="1604" y="658"/>
                    <a:pt x="1556" y="1037"/>
                    <a:pt x="1555" y="1047"/>
                  </a:cubicBezTo>
                  <a:cubicBezTo>
                    <a:pt x="1554" y="1128"/>
                    <a:pt x="1586" y="1207"/>
                    <a:pt x="1644" y="1264"/>
                  </a:cubicBezTo>
                  <a:cubicBezTo>
                    <a:pt x="1783" y="1402"/>
                    <a:pt x="1941" y="1334"/>
                    <a:pt x="2048" y="1272"/>
                  </a:cubicBezTo>
                  <a:cubicBezTo>
                    <a:pt x="2172" y="1199"/>
                    <a:pt x="2297" y="978"/>
                    <a:pt x="2338" y="899"/>
                  </a:cubicBezTo>
                  <a:cubicBezTo>
                    <a:pt x="2421" y="871"/>
                    <a:pt x="2522" y="840"/>
                    <a:pt x="2575" y="824"/>
                  </a:cubicBezTo>
                  <a:lnTo>
                    <a:pt x="3357" y="1498"/>
                  </a:lnTo>
                  <a:lnTo>
                    <a:pt x="3697" y="1819"/>
                  </a:lnTo>
                  <a:cubicBezTo>
                    <a:pt x="3730" y="1845"/>
                    <a:pt x="3750" y="1883"/>
                    <a:pt x="3755" y="1925"/>
                  </a:cubicBezTo>
                  <a:cubicBezTo>
                    <a:pt x="3759" y="1967"/>
                    <a:pt x="3747" y="2008"/>
                    <a:pt x="3721" y="2041"/>
                  </a:cubicBezTo>
                  <a:lnTo>
                    <a:pt x="3721" y="2041"/>
                  </a:lnTo>
                  <a:close/>
                  <a:moveTo>
                    <a:pt x="707" y="1904"/>
                  </a:moveTo>
                  <a:lnTo>
                    <a:pt x="707" y="1904"/>
                  </a:lnTo>
                  <a:lnTo>
                    <a:pt x="705" y="1916"/>
                  </a:lnTo>
                  <a:cubicBezTo>
                    <a:pt x="699" y="1966"/>
                    <a:pt x="673" y="2012"/>
                    <a:pt x="633" y="2044"/>
                  </a:cubicBezTo>
                  <a:cubicBezTo>
                    <a:pt x="593" y="2075"/>
                    <a:pt x="543" y="2090"/>
                    <a:pt x="492" y="2084"/>
                  </a:cubicBezTo>
                  <a:lnTo>
                    <a:pt x="488" y="2083"/>
                  </a:lnTo>
                  <a:lnTo>
                    <a:pt x="321" y="2086"/>
                  </a:lnTo>
                  <a:cubicBezTo>
                    <a:pt x="218" y="2071"/>
                    <a:pt x="145" y="1977"/>
                    <a:pt x="157" y="1874"/>
                  </a:cubicBezTo>
                  <a:lnTo>
                    <a:pt x="339" y="315"/>
                  </a:lnTo>
                  <a:cubicBezTo>
                    <a:pt x="345" y="264"/>
                    <a:pt x="370" y="219"/>
                    <a:pt x="411" y="187"/>
                  </a:cubicBezTo>
                  <a:cubicBezTo>
                    <a:pt x="445" y="160"/>
                    <a:pt x="487" y="145"/>
                    <a:pt x="529" y="145"/>
                  </a:cubicBezTo>
                  <a:cubicBezTo>
                    <a:pt x="535" y="145"/>
                    <a:pt x="542" y="146"/>
                    <a:pt x="548" y="146"/>
                  </a:cubicBezTo>
                  <a:lnTo>
                    <a:pt x="969" y="248"/>
                  </a:lnTo>
                  <a:lnTo>
                    <a:pt x="977" y="249"/>
                  </a:lnTo>
                  <a:cubicBezTo>
                    <a:pt x="1080" y="262"/>
                    <a:pt x="1155" y="354"/>
                    <a:pt x="1146" y="456"/>
                  </a:cubicBezTo>
                  <a:lnTo>
                    <a:pt x="707" y="1904"/>
                  </a:lnTo>
                  <a:lnTo>
                    <a:pt x="707" y="1904"/>
                  </a:lnTo>
                  <a:close/>
                  <a:moveTo>
                    <a:pt x="4808" y="1626"/>
                  </a:moveTo>
                  <a:lnTo>
                    <a:pt x="4808" y="1626"/>
                  </a:lnTo>
                  <a:lnTo>
                    <a:pt x="4630" y="556"/>
                  </a:lnTo>
                  <a:lnTo>
                    <a:pt x="4628" y="549"/>
                  </a:lnTo>
                  <a:cubicBezTo>
                    <a:pt x="4584" y="389"/>
                    <a:pt x="4422" y="293"/>
                    <a:pt x="4231" y="317"/>
                  </a:cubicBezTo>
                  <a:lnTo>
                    <a:pt x="3798" y="381"/>
                  </a:lnTo>
                  <a:lnTo>
                    <a:pt x="3790" y="383"/>
                  </a:lnTo>
                  <a:cubicBezTo>
                    <a:pt x="3707" y="406"/>
                    <a:pt x="3638" y="459"/>
                    <a:pt x="3594" y="534"/>
                  </a:cubicBezTo>
                  <a:cubicBezTo>
                    <a:pt x="3255" y="354"/>
                    <a:pt x="2687" y="154"/>
                    <a:pt x="2571" y="152"/>
                  </a:cubicBezTo>
                  <a:cubicBezTo>
                    <a:pt x="2562" y="151"/>
                    <a:pt x="2554" y="151"/>
                    <a:pt x="2545" y="151"/>
                  </a:cubicBezTo>
                  <a:cubicBezTo>
                    <a:pt x="2355" y="151"/>
                    <a:pt x="2201" y="193"/>
                    <a:pt x="2076" y="258"/>
                  </a:cubicBezTo>
                  <a:lnTo>
                    <a:pt x="1229" y="258"/>
                  </a:lnTo>
                  <a:cubicBezTo>
                    <a:pt x="1228" y="258"/>
                    <a:pt x="1228" y="258"/>
                    <a:pt x="1228" y="258"/>
                  </a:cubicBezTo>
                  <a:cubicBezTo>
                    <a:pt x="1177" y="181"/>
                    <a:pt x="1096" y="126"/>
                    <a:pt x="998" y="113"/>
                  </a:cubicBezTo>
                  <a:lnTo>
                    <a:pt x="576" y="12"/>
                  </a:lnTo>
                  <a:lnTo>
                    <a:pt x="568" y="10"/>
                  </a:lnTo>
                  <a:cubicBezTo>
                    <a:pt x="480" y="0"/>
                    <a:pt x="394" y="24"/>
                    <a:pt x="325" y="79"/>
                  </a:cubicBezTo>
                  <a:cubicBezTo>
                    <a:pt x="256" y="133"/>
                    <a:pt x="212" y="212"/>
                    <a:pt x="202" y="299"/>
                  </a:cubicBezTo>
                  <a:lnTo>
                    <a:pt x="20" y="1858"/>
                  </a:lnTo>
                  <a:cubicBezTo>
                    <a:pt x="0" y="2038"/>
                    <a:pt x="128" y="2202"/>
                    <a:pt x="309" y="2223"/>
                  </a:cubicBezTo>
                  <a:lnTo>
                    <a:pt x="313" y="2224"/>
                  </a:lnTo>
                  <a:lnTo>
                    <a:pt x="481" y="2221"/>
                  </a:lnTo>
                  <a:cubicBezTo>
                    <a:pt x="566" y="2230"/>
                    <a:pt x="651" y="2206"/>
                    <a:pt x="719" y="2152"/>
                  </a:cubicBezTo>
                  <a:cubicBezTo>
                    <a:pt x="786" y="2098"/>
                    <a:pt x="830" y="2023"/>
                    <a:pt x="841" y="1938"/>
                  </a:cubicBezTo>
                  <a:lnTo>
                    <a:pt x="861" y="1871"/>
                  </a:lnTo>
                  <a:lnTo>
                    <a:pt x="2132" y="2884"/>
                  </a:lnTo>
                  <a:cubicBezTo>
                    <a:pt x="2185" y="2927"/>
                    <a:pt x="2250" y="2950"/>
                    <a:pt x="2317" y="2950"/>
                  </a:cubicBezTo>
                  <a:cubicBezTo>
                    <a:pt x="2328" y="2950"/>
                    <a:pt x="2339" y="2949"/>
                    <a:pt x="2350" y="2948"/>
                  </a:cubicBezTo>
                  <a:cubicBezTo>
                    <a:pt x="2428" y="2939"/>
                    <a:pt x="2499" y="2901"/>
                    <a:pt x="2548" y="2839"/>
                  </a:cubicBezTo>
                  <a:cubicBezTo>
                    <a:pt x="2584" y="2795"/>
                    <a:pt x="2604" y="2745"/>
                    <a:pt x="2610" y="2692"/>
                  </a:cubicBezTo>
                  <a:lnTo>
                    <a:pt x="2706" y="2770"/>
                  </a:lnTo>
                  <a:cubicBezTo>
                    <a:pt x="2768" y="2819"/>
                    <a:pt x="2845" y="2842"/>
                    <a:pt x="2924" y="2833"/>
                  </a:cubicBezTo>
                  <a:cubicBezTo>
                    <a:pt x="3003" y="2824"/>
                    <a:pt x="3073" y="2786"/>
                    <a:pt x="3123" y="2724"/>
                  </a:cubicBezTo>
                  <a:cubicBezTo>
                    <a:pt x="3159" y="2679"/>
                    <a:pt x="3179" y="2627"/>
                    <a:pt x="3186" y="2574"/>
                  </a:cubicBezTo>
                  <a:lnTo>
                    <a:pt x="3232" y="2611"/>
                  </a:lnTo>
                  <a:cubicBezTo>
                    <a:pt x="3359" y="2714"/>
                    <a:pt x="3546" y="2693"/>
                    <a:pt x="3648" y="2566"/>
                  </a:cubicBezTo>
                  <a:cubicBezTo>
                    <a:pt x="3728" y="2467"/>
                    <a:pt x="3732" y="2331"/>
                    <a:pt x="3670" y="2228"/>
                  </a:cubicBezTo>
                  <a:cubicBezTo>
                    <a:pt x="3731" y="2213"/>
                    <a:pt x="3787" y="2179"/>
                    <a:pt x="3829" y="2127"/>
                  </a:cubicBezTo>
                  <a:cubicBezTo>
                    <a:pt x="3857" y="2092"/>
                    <a:pt x="3875" y="2051"/>
                    <a:pt x="3885" y="2008"/>
                  </a:cubicBezTo>
                  <a:cubicBezTo>
                    <a:pt x="3919" y="1989"/>
                    <a:pt x="3987" y="1948"/>
                    <a:pt x="4031" y="1921"/>
                  </a:cubicBezTo>
                  <a:cubicBezTo>
                    <a:pt x="4074" y="1983"/>
                    <a:pt x="4135" y="2031"/>
                    <a:pt x="4228" y="2031"/>
                  </a:cubicBezTo>
                  <a:cubicBezTo>
                    <a:pt x="4232" y="2031"/>
                    <a:pt x="4235" y="2030"/>
                    <a:pt x="4239" y="2030"/>
                  </a:cubicBezTo>
                  <a:lnTo>
                    <a:pt x="4584" y="2014"/>
                  </a:lnTo>
                  <a:lnTo>
                    <a:pt x="4589" y="2014"/>
                  </a:lnTo>
                  <a:cubicBezTo>
                    <a:pt x="4661" y="2006"/>
                    <a:pt x="4720" y="1972"/>
                    <a:pt x="4760" y="1917"/>
                  </a:cubicBezTo>
                  <a:cubicBezTo>
                    <a:pt x="4813" y="1846"/>
                    <a:pt x="4830" y="1739"/>
                    <a:pt x="4808" y="1626"/>
                  </a:cubicBez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8" name="Freeform 5">
              <a:extLst>
                <a:ext uri="{FF2B5EF4-FFF2-40B4-BE49-F238E27FC236}">
                  <a16:creationId xmlns:a16="http://schemas.microsoft.com/office/drawing/2014/main" id="{E5388634-4CDC-E249-7292-6856CA8126CD}"/>
                </a:ext>
              </a:extLst>
            </p:cNvPr>
            <p:cNvSpPr>
              <a:spLocks noChangeAspect="1" noEditPoints="1"/>
            </p:cNvSpPr>
            <p:nvPr/>
          </p:nvSpPr>
          <p:spPr bwMode="auto">
            <a:xfrm>
              <a:off x="8118748" y="2885120"/>
              <a:ext cx="617716" cy="800812"/>
            </a:xfrm>
            <a:custGeom>
              <a:avLst/>
              <a:gdLst>
                <a:gd name="T0" fmla="*/ 3229 w 3696"/>
                <a:gd name="T1" fmla="*/ 4370 h 4799"/>
                <a:gd name="T2" fmla="*/ 2726 w 3696"/>
                <a:gd name="T3" fmla="*/ 4425 h 4799"/>
                <a:gd name="T4" fmla="*/ 2670 w 3696"/>
                <a:gd name="T5" fmla="*/ 1828 h 4799"/>
                <a:gd name="T6" fmla="*/ 3174 w 3696"/>
                <a:gd name="T7" fmla="*/ 1772 h 4799"/>
                <a:gd name="T8" fmla="*/ 3229 w 3696"/>
                <a:gd name="T9" fmla="*/ 4370 h 4799"/>
                <a:gd name="T10" fmla="*/ 3174 w 3696"/>
                <a:gd name="T11" fmla="*/ 1642 h 4799"/>
                <a:gd name="T12" fmla="*/ 2726 w 3696"/>
                <a:gd name="T13" fmla="*/ 1642 h 4799"/>
                <a:gd name="T14" fmla="*/ 2541 w 3696"/>
                <a:gd name="T15" fmla="*/ 4370 h 4799"/>
                <a:gd name="T16" fmla="*/ 3174 w 3696"/>
                <a:gd name="T17" fmla="*/ 4555 h 4799"/>
                <a:gd name="T18" fmla="*/ 3359 w 3696"/>
                <a:gd name="T19" fmla="*/ 1828 h 4799"/>
                <a:gd name="T20" fmla="*/ 3174 w 3696"/>
                <a:gd name="T21" fmla="*/ 1642 h 4799"/>
                <a:gd name="T22" fmla="*/ 2146 w 3696"/>
                <a:gd name="T23" fmla="*/ 4370 h 4799"/>
                <a:gd name="T24" fmla="*/ 1643 w 3696"/>
                <a:gd name="T25" fmla="*/ 4425 h 4799"/>
                <a:gd name="T26" fmla="*/ 1587 w 3696"/>
                <a:gd name="T27" fmla="*/ 1828 h 4799"/>
                <a:gd name="T28" fmla="*/ 2091 w 3696"/>
                <a:gd name="T29" fmla="*/ 1772 h 4799"/>
                <a:gd name="T30" fmla="*/ 2146 w 3696"/>
                <a:gd name="T31" fmla="*/ 4370 h 4799"/>
                <a:gd name="T32" fmla="*/ 2091 w 3696"/>
                <a:gd name="T33" fmla="*/ 1642 h 4799"/>
                <a:gd name="T34" fmla="*/ 1643 w 3696"/>
                <a:gd name="T35" fmla="*/ 1642 h 4799"/>
                <a:gd name="T36" fmla="*/ 1458 w 3696"/>
                <a:gd name="T37" fmla="*/ 4370 h 4799"/>
                <a:gd name="T38" fmla="*/ 2091 w 3696"/>
                <a:gd name="T39" fmla="*/ 4555 h 4799"/>
                <a:gd name="T40" fmla="*/ 2276 w 3696"/>
                <a:gd name="T41" fmla="*/ 1828 h 4799"/>
                <a:gd name="T42" fmla="*/ 2091 w 3696"/>
                <a:gd name="T43" fmla="*/ 1642 h 4799"/>
                <a:gd name="T44" fmla="*/ 1063 w 3696"/>
                <a:gd name="T45" fmla="*/ 4370 h 4799"/>
                <a:gd name="T46" fmla="*/ 560 w 3696"/>
                <a:gd name="T47" fmla="*/ 4425 h 4799"/>
                <a:gd name="T48" fmla="*/ 504 w 3696"/>
                <a:gd name="T49" fmla="*/ 1828 h 4799"/>
                <a:gd name="T50" fmla="*/ 1008 w 3696"/>
                <a:gd name="T51" fmla="*/ 1772 h 4799"/>
                <a:gd name="T52" fmla="*/ 1063 w 3696"/>
                <a:gd name="T53" fmla="*/ 4370 h 4799"/>
                <a:gd name="T54" fmla="*/ 1008 w 3696"/>
                <a:gd name="T55" fmla="*/ 1642 h 4799"/>
                <a:gd name="T56" fmla="*/ 560 w 3696"/>
                <a:gd name="T57" fmla="*/ 1642 h 4799"/>
                <a:gd name="T58" fmla="*/ 375 w 3696"/>
                <a:gd name="T59" fmla="*/ 4370 h 4799"/>
                <a:gd name="T60" fmla="*/ 1008 w 3696"/>
                <a:gd name="T61" fmla="*/ 4555 h 4799"/>
                <a:gd name="T62" fmla="*/ 1193 w 3696"/>
                <a:gd name="T63" fmla="*/ 1828 h 4799"/>
                <a:gd name="T64" fmla="*/ 1008 w 3696"/>
                <a:gd name="T65" fmla="*/ 1642 h 4799"/>
                <a:gd name="T66" fmla="*/ 3566 w 3696"/>
                <a:gd name="T67" fmla="*/ 916 h 4799"/>
                <a:gd name="T68" fmla="*/ 309 w 3696"/>
                <a:gd name="T69" fmla="*/ 1096 h 4799"/>
                <a:gd name="T70" fmla="*/ 129 w 3696"/>
                <a:gd name="T71" fmla="*/ 597 h 4799"/>
                <a:gd name="T72" fmla="*/ 3386 w 3696"/>
                <a:gd name="T73" fmla="*/ 417 h 4799"/>
                <a:gd name="T74" fmla="*/ 3566 w 3696"/>
                <a:gd name="T75" fmla="*/ 916 h 4799"/>
                <a:gd name="T76" fmla="*/ 1428 w 3696"/>
                <a:gd name="T77" fmla="*/ 186 h 4799"/>
                <a:gd name="T78" fmla="*/ 1485 w 3696"/>
                <a:gd name="T79" fmla="*/ 128 h 4799"/>
                <a:gd name="T80" fmla="*/ 2296 w 3696"/>
                <a:gd name="T81" fmla="*/ 186 h 4799"/>
                <a:gd name="T82" fmla="*/ 1428 w 3696"/>
                <a:gd name="T83" fmla="*/ 287 h 4799"/>
                <a:gd name="T84" fmla="*/ 1428 w 3696"/>
                <a:gd name="T85" fmla="*/ 186 h 4799"/>
                <a:gd name="T86" fmla="*/ 3386 w 3696"/>
                <a:gd name="T87" fmla="*/ 287 h 4799"/>
                <a:gd name="T88" fmla="*/ 2426 w 3696"/>
                <a:gd name="T89" fmla="*/ 186 h 4799"/>
                <a:gd name="T90" fmla="*/ 1485 w 3696"/>
                <a:gd name="T91" fmla="*/ 0 h 4799"/>
                <a:gd name="T92" fmla="*/ 1298 w 3696"/>
                <a:gd name="T93" fmla="*/ 287 h 4799"/>
                <a:gd name="T94" fmla="*/ 0 w 3696"/>
                <a:gd name="T95" fmla="*/ 597 h 4799"/>
                <a:gd name="T96" fmla="*/ 309 w 3696"/>
                <a:gd name="T97" fmla="*/ 1226 h 4799"/>
                <a:gd name="T98" fmla="*/ 3696 w 3696"/>
                <a:gd name="T99" fmla="*/ 916 h 4799"/>
                <a:gd name="T100" fmla="*/ 3386 w 3696"/>
                <a:gd name="T101" fmla="*/ 287 h 4799"/>
                <a:gd name="T102" fmla="*/ 3566 w 3696"/>
                <a:gd name="T103" fmla="*/ 4493 h 4799"/>
                <a:gd name="T104" fmla="*/ 3391 w 3696"/>
                <a:gd name="T105" fmla="*/ 4669 h 4799"/>
                <a:gd name="T106" fmla="*/ 129 w 3696"/>
                <a:gd name="T107" fmla="*/ 4493 h 4799"/>
                <a:gd name="T108" fmla="*/ 305 w 3696"/>
                <a:gd name="T109" fmla="*/ 1483 h 4799"/>
                <a:gd name="T110" fmla="*/ 3566 w 3696"/>
                <a:gd name="T111" fmla="*/ 1659 h 4799"/>
                <a:gd name="T112" fmla="*/ 3566 w 3696"/>
                <a:gd name="T113" fmla="*/ 4493 h 4799"/>
                <a:gd name="T114" fmla="*/ 3391 w 3696"/>
                <a:gd name="T115" fmla="*/ 1353 h 4799"/>
                <a:gd name="T116" fmla="*/ 0 w 3696"/>
                <a:gd name="T117" fmla="*/ 1659 h 4799"/>
                <a:gd name="T118" fmla="*/ 305 w 3696"/>
                <a:gd name="T119" fmla="*/ 4799 h 4799"/>
                <a:gd name="T120" fmla="*/ 3696 w 3696"/>
                <a:gd name="T121" fmla="*/ 4493 h 4799"/>
                <a:gd name="T122" fmla="*/ 3391 w 3696"/>
                <a:gd name="T123" fmla="*/ 1353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96" h="4799">
                  <a:moveTo>
                    <a:pt x="3229" y="4370"/>
                  </a:moveTo>
                  <a:lnTo>
                    <a:pt x="3229" y="4370"/>
                  </a:lnTo>
                  <a:cubicBezTo>
                    <a:pt x="3229" y="4400"/>
                    <a:pt x="3205" y="4425"/>
                    <a:pt x="3174" y="4425"/>
                  </a:cubicBezTo>
                  <a:lnTo>
                    <a:pt x="2726" y="4425"/>
                  </a:lnTo>
                  <a:cubicBezTo>
                    <a:pt x="2695" y="4425"/>
                    <a:pt x="2670" y="4400"/>
                    <a:pt x="2670" y="4370"/>
                  </a:cubicBezTo>
                  <a:lnTo>
                    <a:pt x="2670" y="1828"/>
                  </a:lnTo>
                  <a:cubicBezTo>
                    <a:pt x="2670" y="1797"/>
                    <a:pt x="2695" y="1772"/>
                    <a:pt x="2726" y="1772"/>
                  </a:cubicBezTo>
                  <a:lnTo>
                    <a:pt x="3174" y="1772"/>
                  </a:lnTo>
                  <a:cubicBezTo>
                    <a:pt x="3205" y="1772"/>
                    <a:pt x="3229" y="1797"/>
                    <a:pt x="3229" y="1828"/>
                  </a:cubicBezTo>
                  <a:lnTo>
                    <a:pt x="3229" y="4370"/>
                  </a:lnTo>
                  <a:lnTo>
                    <a:pt x="3229" y="4370"/>
                  </a:lnTo>
                  <a:close/>
                  <a:moveTo>
                    <a:pt x="3174" y="1642"/>
                  </a:moveTo>
                  <a:lnTo>
                    <a:pt x="3174" y="1642"/>
                  </a:lnTo>
                  <a:lnTo>
                    <a:pt x="2726" y="1642"/>
                  </a:lnTo>
                  <a:cubicBezTo>
                    <a:pt x="2624" y="1642"/>
                    <a:pt x="2541" y="1725"/>
                    <a:pt x="2541" y="1828"/>
                  </a:cubicBezTo>
                  <a:lnTo>
                    <a:pt x="2541" y="4370"/>
                  </a:lnTo>
                  <a:cubicBezTo>
                    <a:pt x="2541" y="4472"/>
                    <a:pt x="2624" y="4555"/>
                    <a:pt x="2726" y="4555"/>
                  </a:cubicBezTo>
                  <a:lnTo>
                    <a:pt x="3174" y="4555"/>
                  </a:lnTo>
                  <a:cubicBezTo>
                    <a:pt x="3276" y="4555"/>
                    <a:pt x="3359" y="4472"/>
                    <a:pt x="3359" y="4370"/>
                  </a:cubicBezTo>
                  <a:lnTo>
                    <a:pt x="3359" y="1828"/>
                  </a:lnTo>
                  <a:cubicBezTo>
                    <a:pt x="3359" y="1725"/>
                    <a:pt x="3276" y="1642"/>
                    <a:pt x="3174" y="1642"/>
                  </a:cubicBezTo>
                  <a:lnTo>
                    <a:pt x="3174" y="1642"/>
                  </a:lnTo>
                  <a:close/>
                  <a:moveTo>
                    <a:pt x="2146" y="4370"/>
                  </a:moveTo>
                  <a:lnTo>
                    <a:pt x="2146" y="4370"/>
                  </a:lnTo>
                  <a:cubicBezTo>
                    <a:pt x="2146" y="4400"/>
                    <a:pt x="2122" y="4425"/>
                    <a:pt x="2091" y="4425"/>
                  </a:cubicBezTo>
                  <a:lnTo>
                    <a:pt x="1643" y="4425"/>
                  </a:lnTo>
                  <a:cubicBezTo>
                    <a:pt x="1612" y="4425"/>
                    <a:pt x="1587" y="4400"/>
                    <a:pt x="1587" y="4370"/>
                  </a:cubicBezTo>
                  <a:lnTo>
                    <a:pt x="1587" y="1828"/>
                  </a:lnTo>
                  <a:cubicBezTo>
                    <a:pt x="1587" y="1797"/>
                    <a:pt x="1612" y="1772"/>
                    <a:pt x="1643" y="1772"/>
                  </a:cubicBezTo>
                  <a:lnTo>
                    <a:pt x="2091" y="1772"/>
                  </a:lnTo>
                  <a:cubicBezTo>
                    <a:pt x="2122" y="1772"/>
                    <a:pt x="2146" y="1797"/>
                    <a:pt x="2146" y="1828"/>
                  </a:cubicBezTo>
                  <a:lnTo>
                    <a:pt x="2146" y="4370"/>
                  </a:lnTo>
                  <a:lnTo>
                    <a:pt x="2146" y="4370"/>
                  </a:lnTo>
                  <a:close/>
                  <a:moveTo>
                    <a:pt x="2091" y="1642"/>
                  </a:moveTo>
                  <a:lnTo>
                    <a:pt x="2091" y="1642"/>
                  </a:lnTo>
                  <a:lnTo>
                    <a:pt x="1643" y="1642"/>
                  </a:lnTo>
                  <a:cubicBezTo>
                    <a:pt x="1541" y="1642"/>
                    <a:pt x="1458" y="1725"/>
                    <a:pt x="1458" y="1828"/>
                  </a:cubicBezTo>
                  <a:lnTo>
                    <a:pt x="1458" y="4370"/>
                  </a:lnTo>
                  <a:cubicBezTo>
                    <a:pt x="1458" y="4472"/>
                    <a:pt x="1541" y="4555"/>
                    <a:pt x="1643" y="4555"/>
                  </a:cubicBezTo>
                  <a:lnTo>
                    <a:pt x="2091" y="4555"/>
                  </a:lnTo>
                  <a:cubicBezTo>
                    <a:pt x="2193" y="4555"/>
                    <a:pt x="2276" y="4472"/>
                    <a:pt x="2276" y="4370"/>
                  </a:cubicBezTo>
                  <a:lnTo>
                    <a:pt x="2276" y="1828"/>
                  </a:lnTo>
                  <a:cubicBezTo>
                    <a:pt x="2276" y="1725"/>
                    <a:pt x="2193" y="1642"/>
                    <a:pt x="2091" y="1642"/>
                  </a:cubicBezTo>
                  <a:lnTo>
                    <a:pt x="2091" y="1642"/>
                  </a:lnTo>
                  <a:close/>
                  <a:moveTo>
                    <a:pt x="1063" y="4370"/>
                  </a:moveTo>
                  <a:lnTo>
                    <a:pt x="1063" y="4370"/>
                  </a:lnTo>
                  <a:cubicBezTo>
                    <a:pt x="1063" y="4400"/>
                    <a:pt x="1039" y="4425"/>
                    <a:pt x="1008" y="4425"/>
                  </a:cubicBezTo>
                  <a:lnTo>
                    <a:pt x="560" y="4425"/>
                  </a:lnTo>
                  <a:cubicBezTo>
                    <a:pt x="529" y="4425"/>
                    <a:pt x="504" y="4400"/>
                    <a:pt x="504" y="4370"/>
                  </a:cubicBezTo>
                  <a:lnTo>
                    <a:pt x="504" y="1828"/>
                  </a:lnTo>
                  <a:cubicBezTo>
                    <a:pt x="504" y="1797"/>
                    <a:pt x="529" y="1772"/>
                    <a:pt x="560" y="1772"/>
                  </a:cubicBezTo>
                  <a:lnTo>
                    <a:pt x="1008" y="1772"/>
                  </a:lnTo>
                  <a:cubicBezTo>
                    <a:pt x="1039" y="1772"/>
                    <a:pt x="1063" y="1797"/>
                    <a:pt x="1063" y="1828"/>
                  </a:cubicBezTo>
                  <a:lnTo>
                    <a:pt x="1063" y="4370"/>
                  </a:lnTo>
                  <a:lnTo>
                    <a:pt x="1063" y="4370"/>
                  </a:lnTo>
                  <a:close/>
                  <a:moveTo>
                    <a:pt x="1008" y="1642"/>
                  </a:moveTo>
                  <a:lnTo>
                    <a:pt x="1008" y="1642"/>
                  </a:lnTo>
                  <a:lnTo>
                    <a:pt x="560" y="1642"/>
                  </a:lnTo>
                  <a:cubicBezTo>
                    <a:pt x="458" y="1642"/>
                    <a:pt x="375" y="1725"/>
                    <a:pt x="375" y="1828"/>
                  </a:cubicBezTo>
                  <a:lnTo>
                    <a:pt x="375" y="4370"/>
                  </a:lnTo>
                  <a:cubicBezTo>
                    <a:pt x="375" y="4472"/>
                    <a:pt x="458" y="4555"/>
                    <a:pt x="560" y="4555"/>
                  </a:cubicBezTo>
                  <a:lnTo>
                    <a:pt x="1008" y="4555"/>
                  </a:lnTo>
                  <a:cubicBezTo>
                    <a:pt x="1110" y="4555"/>
                    <a:pt x="1193" y="4472"/>
                    <a:pt x="1193" y="4370"/>
                  </a:cubicBezTo>
                  <a:lnTo>
                    <a:pt x="1193" y="1828"/>
                  </a:lnTo>
                  <a:cubicBezTo>
                    <a:pt x="1193" y="1725"/>
                    <a:pt x="1110" y="1642"/>
                    <a:pt x="1008" y="1642"/>
                  </a:cubicBezTo>
                  <a:lnTo>
                    <a:pt x="1008" y="1642"/>
                  </a:lnTo>
                  <a:close/>
                  <a:moveTo>
                    <a:pt x="3566" y="916"/>
                  </a:moveTo>
                  <a:lnTo>
                    <a:pt x="3566" y="916"/>
                  </a:lnTo>
                  <a:cubicBezTo>
                    <a:pt x="3566" y="1016"/>
                    <a:pt x="3486" y="1096"/>
                    <a:pt x="3386" y="1096"/>
                  </a:cubicBezTo>
                  <a:lnTo>
                    <a:pt x="309" y="1096"/>
                  </a:lnTo>
                  <a:cubicBezTo>
                    <a:pt x="210" y="1096"/>
                    <a:pt x="129" y="1016"/>
                    <a:pt x="129" y="916"/>
                  </a:cubicBezTo>
                  <a:lnTo>
                    <a:pt x="129" y="597"/>
                  </a:lnTo>
                  <a:cubicBezTo>
                    <a:pt x="129" y="498"/>
                    <a:pt x="210" y="417"/>
                    <a:pt x="309" y="417"/>
                  </a:cubicBezTo>
                  <a:lnTo>
                    <a:pt x="3386" y="417"/>
                  </a:lnTo>
                  <a:cubicBezTo>
                    <a:pt x="3486" y="417"/>
                    <a:pt x="3566" y="498"/>
                    <a:pt x="3566" y="597"/>
                  </a:cubicBezTo>
                  <a:lnTo>
                    <a:pt x="3566" y="916"/>
                  </a:lnTo>
                  <a:lnTo>
                    <a:pt x="3566" y="916"/>
                  </a:lnTo>
                  <a:close/>
                  <a:moveTo>
                    <a:pt x="1428" y="186"/>
                  </a:moveTo>
                  <a:lnTo>
                    <a:pt x="1428" y="186"/>
                  </a:lnTo>
                  <a:cubicBezTo>
                    <a:pt x="1428" y="154"/>
                    <a:pt x="1454" y="128"/>
                    <a:pt x="1485" y="128"/>
                  </a:cubicBezTo>
                  <a:lnTo>
                    <a:pt x="2239" y="128"/>
                  </a:lnTo>
                  <a:cubicBezTo>
                    <a:pt x="2271" y="128"/>
                    <a:pt x="2296" y="154"/>
                    <a:pt x="2296" y="186"/>
                  </a:cubicBezTo>
                  <a:lnTo>
                    <a:pt x="2296" y="287"/>
                  </a:lnTo>
                  <a:lnTo>
                    <a:pt x="1428" y="287"/>
                  </a:lnTo>
                  <a:lnTo>
                    <a:pt x="1428" y="186"/>
                  </a:lnTo>
                  <a:lnTo>
                    <a:pt x="1428" y="186"/>
                  </a:lnTo>
                  <a:close/>
                  <a:moveTo>
                    <a:pt x="3386" y="287"/>
                  </a:moveTo>
                  <a:lnTo>
                    <a:pt x="3386" y="287"/>
                  </a:lnTo>
                  <a:lnTo>
                    <a:pt x="2426" y="287"/>
                  </a:lnTo>
                  <a:lnTo>
                    <a:pt x="2426" y="186"/>
                  </a:lnTo>
                  <a:cubicBezTo>
                    <a:pt x="2426" y="83"/>
                    <a:pt x="2342" y="0"/>
                    <a:pt x="2239" y="0"/>
                  </a:cubicBezTo>
                  <a:lnTo>
                    <a:pt x="1485" y="0"/>
                  </a:lnTo>
                  <a:cubicBezTo>
                    <a:pt x="1382" y="0"/>
                    <a:pt x="1298" y="83"/>
                    <a:pt x="1298" y="186"/>
                  </a:cubicBezTo>
                  <a:lnTo>
                    <a:pt x="1298" y="287"/>
                  </a:lnTo>
                  <a:lnTo>
                    <a:pt x="309" y="287"/>
                  </a:lnTo>
                  <a:cubicBezTo>
                    <a:pt x="138" y="287"/>
                    <a:pt x="0" y="426"/>
                    <a:pt x="0" y="597"/>
                  </a:cubicBezTo>
                  <a:lnTo>
                    <a:pt x="0" y="916"/>
                  </a:lnTo>
                  <a:cubicBezTo>
                    <a:pt x="0" y="1087"/>
                    <a:pt x="138" y="1226"/>
                    <a:pt x="309" y="1226"/>
                  </a:cubicBezTo>
                  <a:lnTo>
                    <a:pt x="3386" y="1226"/>
                  </a:lnTo>
                  <a:cubicBezTo>
                    <a:pt x="3557" y="1226"/>
                    <a:pt x="3696" y="1087"/>
                    <a:pt x="3696" y="916"/>
                  </a:cubicBezTo>
                  <a:lnTo>
                    <a:pt x="3696" y="597"/>
                  </a:lnTo>
                  <a:cubicBezTo>
                    <a:pt x="3696" y="426"/>
                    <a:pt x="3557" y="287"/>
                    <a:pt x="3386" y="287"/>
                  </a:cubicBezTo>
                  <a:lnTo>
                    <a:pt x="3386" y="287"/>
                  </a:lnTo>
                  <a:close/>
                  <a:moveTo>
                    <a:pt x="3566" y="4493"/>
                  </a:moveTo>
                  <a:lnTo>
                    <a:pt x="3566" y="4493"/>
                  </a:lnTo>
                  <a:cubicBezTo>
                    <a:pt x="3566" y="4590"/>
                    <a:pt x="3487" y="4669"/>
                    <a:pt x="3391" y="4669"/>
                  </a:cubicBezTo>
                  <a:lnTo>
                    <a:pt x="305" y="4669"/>
                  </a:lnTo>
                  <a:cubicBezTo>
                    <a:pt x="208" y="4669"/>
                    <a:pt x="129" y="4590"/>
                    <a:pt x="129" y="4493"/>
                  </a:cubicBezTo>
                  <a:lnTo>
                    <a:pt x="129" y="1659"/>
                  </a:lnTo>
                  <a:cubicBezTo>
                    <a:pt x="129" y="1562"/>
                    <a:pt x="208" y="1483"/>
                    <a:pt x="305" y="1483"/>
                  </a:cubicBezTo>
                  <a:lnTo>
                    <a:pt x="3391" y="1483"/>
                  </a:lnTo>
                  <a:cubicBezTo>
                    <a:pt x="3487" y="1483"/>
                    <a:pt x="3566" y="1562"/>
                    <a:pt x="3566" y="1659"/>
                  </a:cubicBezTo>
                  <a:lnTo>
                    <a:pt x="3566" y="4493"/>
                  </a:lnTo>
                  <a:lnTo>
                    <a:pt x="3566" y="4493"/>
                  </a:lnTo>
                  <a:close/>
                  <a:moveTo>
                    <a:pt x="3391" y="1353"/>
                  </a:moveTo>
                  <a:lnTo>
                    <a:pt x="3391" y="1353"/>
                  </a:lnTo>
                  <a:lnTo>
                    <a:pt x="305" y="1353"/>
                  </a:lnTo>
                  <a:cubicBezTo>
                    <a:pt x="136" y="1353"/>
                    <a:pt x="0" y="1490"/>
                    <a:pt x="0" y="1659"/>
                  </a:cubicBezTo>
                  <a:lnTo>
                    <a:pt x="0" y="4493"/>
                  </a:lnTo>
                  <a:cubicBezTo>
                    <a:pt x="0" y="4662"/>
                    <a:pt x="136" y="4799"/>
                    <a:pt x="305" y="4799"/>
                  </a:cubicBezTo>
                  <a:lnTo>
                    <a:pt x="3391" y="4799"/>
                  </a:lnTo>
                  <a:cubicBezTo>
                    <a:pt x="3559" y="4799"/>
                    <a:pt x="3696" y="4662"/>
                    <a:pt x="3696" y="4493"/>
                  </a:cubicBezTo>
                  <a:lnTo>
                    <a:pt x="3696" y="1659"/>
                  </a:lnTo>
                  <a:cubicBezTo>
                    <a:pt x="3696" y="1490"/>
                    <a:pt x="3559" y="1353"/>
                    <a:pt x="3391" y="1353"/>
                  </a:cubicBezTo>
                  <a:close/>
                </a:path>
              </a:pathLst>
            </a:custGeom>
            <a:solidFill>
              <a:schemeClr val="accent1">
                <a:lumMod val="5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8630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783">
        <p159:morph option="byObject"/>
      </p:transition>
    </mc:Choice>
    <mc:Fallback xmlns="">
      <p:transition spd="slow" advTm="7783">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C7479BCD-D0DB-EA68-2515-E5F7A96B22CD}"/>
              </a:ext>
            </a:extLst>
          </p:cNvPr>
          <p:cNvGrpSpPr/>
          <p:nvPr/>
        </p:nvGrpSpPr>
        <p:grpSpPr>
          <a:xfrm>
            <a:off x="825005" y="2229939"/>
            <a:ext cx="7493990" cy="1416180"/>
            <a:chOff x="1037854" y="999938"/>
            <a:chExt cx="7493990" cy="3112042"/>
          </a:xfrm>
        </p:grpSpPr>
        <p:sp>
          <p:nvSpPr>
            <p:cNvPr id="38" name="Freeform: Shape 37">
              <a:extLst>
                <a:ext uri="{FF2B5EF4-FFF2-40B4-BE49-F238E27FC236}">
                  <a16:creationId xmlns:a16="http://schemas.microsoft.com/office/drawing/2014/main" id="{04A6F2A5-B92C-362E-9D39-C5D39746CA01}"/>
                </a:ext>
              </a:extLst>
            </p:cNvPr>
            <p:cNvSpPr/>
            <p:nvPr/>
          </p:nvSpPr>
          <p:spPr>
            <a:xfrm>
              <a:off x="1037854" y="1738574"/>
              <a:ext cx="7449671" cy="2373406"/>
            </a:xfrm>
            <a:custGeom>
              <a:avLst/>
              <a:gdLst>
                <a:gd name="connsiteX0" fmla="*/ 0 w 7449671"/>
                <a:gd name="connsiteY0" fmla="*/ 2084294 h 2373406"/>
                <a:gd name="connsiteX1" fmla="*/ 0 w 7449671"/>
                <a:gd name="connsiteY1" fmla="*/ 0 h 2373406"/>
                <a:gd name="connsiteX2" fmla="*/ 7449671 w 7449671"/>
                <a:gd name="connsiteY2" fmla="*/ 0 h 2373406"/>
                <a:gd name="connsiteX3" fmla="*/ 7449671 w 7449671"/>
                <a:gd name="connsiteY3" fmla="*/ 2286000 h 2373406"/>
                <a:gd name="connsiteX4" fmla="*/ 7308477 w 7449671"/>
                <a:gd name="connsiteY4" fmla="*/ 2111188 h 2373406"/>
                <a:gd name="connsiteX5" fmla="*/ 7093324 w 7449671"/>
                <a:gd name="connsiteY5" fmla="*/ 2138082 h 2373406"/>
                <a:gd name="connsiteX6" fmla="*/ 6891618 w 7449671"/>
                <a:gd name="connsiteY6" fmla="*/ 2030506 h 2373406"/>
                <a:gd name="connsiteX7" fmla="*/ 6676465 w 7449671"/>
                <a:gd name="connsiteY7" fmla="*/ 2191870 h 2373406"/>
                <a:gd name="connsiteX8" fmla="*/ 6488206 w 7449671"/>
                <a:gd name="connsiteY8" fmla="*/ 2191870 h 2373406"/>
                <a:gd name="connsiteX9" fmla="*/ 6098241 w 7449671"/>
                <a:gd name="connsiteY9" fmla="*/ 2097741 h 2373406"/>
                <a:gd name="connsiteX10" fmla="*/ 5990665 w 7449671"/>
                <a:gd name="connsiteY10" fmla="*/ 2144806 h 2373406"/>
                <a:gd name="connsiteX11" fmla="*/ 5520018 w 7449671"/>
                <a:gd name="connsiteY11" fmla="*/ 2164976 h 2373406"/>
                <a:gd name="connsiteX12" fmla="*/ 5486400 w 7449671"/>
                <a:gd name="connsiteY12" fmla="*/ 2104465 h 2373406"/>
                <a:gd name="connsiteX13" fmla="*/ 5392271 w 7449671"/>
                <a:gd name="connsiteY13" fmla="*/ 2158253 h 2373406"/>
                <a:gd name="connsiteX14" fmla="*/ 5217459 w 7449671"/>
                <a:gd name="connsiteY14" fmla="*/ 2218765 h 2373406"/>
                <a:gd name="connsiteX15" fmla="*/ 5056094 w 7449671"/>
                <a:gd name="connsiteY15" fmla="*/ 2117912 h 2373406"/>
                <a:gd name="connsiteX16" fmla="*/ 4639235 w 7449671"/>
                <a:gd name="connsiteY16" fmla="*/ 2238935 h 2373406"/>
                <a:gd name="connsiteX17" fmla="*/ 4370294 w 7449671"/>
                <a:gd name="connsiteY17" fmla="*/ 2084294 h 2373406"/>
                <a:gd name="connsiteX18" fmla="*/ 4087906 w 7449671"/>
                <a:gd name="connsiteY18" fmla="*/ 2171700 h 2373406"/>
                <a:gd name="connsiteX19" fmla="*/ 3892924 w 7449671"/>
                <a:gd name="connsiteY19" fmla="*/ 2272553 h 2373406"/>
                <a:gd name="connsiteX20" fmla="*/ 3664324 w 7449671"/>
                <a:gd name="connsiteY20" fmla="*/ 2312894 h 2373406"/>
                <a:gd name="connsiteX21" fmla="*/ 3610535 w 7449671"/>
                <a:gd name="connsiteY21" fmla="*/ 2225488 h 2373406"/>
                <a:gd name="connsiteX22" fmla="*/ 3556747 w 7449671"/>
                <a:gd name="connsiteY22" fmla="*/ 2124635 h 2373406"/>
                <a:gd name="connsiteX23" fmla="*/ 3234018 w 7449671"/>
                <a:gd name="connsiteY23" fmla="*/ 2117912 h 2373406"/>
                <a:gd name="connsiteX24" fmla="*/ 3139888 w 7449671"/>
                <a:gd name="connsiteY24" fmla="*/ 2124635 h 2373406"/>
                <a:gd name="connsiteX25" fmla="*/ 2716306 w 7449671"/>
                <a:gd name="connsiteY25" fmla="*/ 2265829 h 2373406"/>
                <a:gd name="connsiteX26" fmla="*/ 2588559 w 7449671"/>
                <a:gd name="connsiteY26" fmla="*/ 2373406 h 2373406"/>
                <a:gd name="connsiteX27" fmla="*/ 2339788 w 7449671"/>
                <a:gd name="connsiteY27" fmla="*/ 2171700 h 2373406"/>
                <a:gd name="connsiteX28" fmla="*/ 2070847 w 7449671"/>
                <a:gd name="connsiteY28" fmla="*/ 2164976 h 2373406"/>
                <a:gd name="connsiteX29" fmla="*/ 1822077 w 7449671"/>
                <a:gd name="connsiteY29" fmla="*/ 2191870 h 2373406"/>
                <a:gd name="connsiteX30" fmla="*/ 1653988 w 7449671"/>
                <a:gd name="connsiteY30" fmla="*/ 2077570 h 2373406"/>
                <a:gd name="connsiteX31" fmla="*/ 1438835 w 7449671"/>
                <a:gd name="connsiteY31" fmla="*/ 2171700 h 2373406"/>
                <a:gd name="connsiteX32" fmla="*/ 1163171 w 7449671"/>
                <a:gd name="connsiteY32" fmla="*/ 2171700 h 2373406"/>
                <a:gd name="connsiteX33" fmla="*/ 1028700 w 7449671"/>
                <a:gd name="connsiteY33" fmla="*/ 2178423 h 2373406"/>
                <a:gd name="connsiteX34" fmla="*/ 894230 w 7449671"/>
                <a:gd name="connsiteY34" fmla="*/ 2091017 h 2373406"/>
                <a:gd name="connsiteX35" fmla="*/ 746312 w 7449671"/>
                <a:gd name="connsiteY35" fmla="*/ 2185147 h 2373406"/>
                <a:gd name="connsiteX36" fmla="*/ 484094 w 7449671"/>
                <a:gd name="connsiteY36" fmla="*/ 2077570 h 2373406"/>
                <a:gd name="connsiteX37" fmla="*/ 363071 w 7449671"/>
                <a:gd name="connsiteY37" fmla="*/ 2124635 h 2373406"/>
                <a:gd name="connsiteX38" fmla="*/ 161365 w 7449671"/>
                <a:gd name="connsiteY38" fmla="*/ 2070847 h 2373406"/>
                <a:gd name="connsiteX39" fmla="*/ 67235 w 7449671"/>
                <a:gd name="connsiteY39" fmla="*/ 2084294 h 237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49671" h="2373406">
                  <a:moveTo>
                    <a:pt x="0" y="2084294"/>
                  </a:moveTo>
                  <a:lnTo>
                    <a:pt x="0" y="0"/>
                  </a:lnTo>
                  <a:lnTo>
                    <a:pt x="7449671" y="0"/>
                  </a:lnTo>
                  <a:lnTo>
                    <a:pt x="7449671" y="2286000"/>
                  </a:lnTo>
                  <a:lnTo>
                    <a:pt x="7308477" y="2111188"/>
                  </a:lnTo>
                  <a:lnTo>
                    <a:pt x="7093324" y="2138082"/>
                  </a:lnTo>
                  <a:lnTo>
                    <a:pt x="6891618" y="2030506"/>
                  </a:lnTo>
                  <a:lnTo>
                    <a:pt x="6676465" y="2191870"/>
                  </a:lnTo>
                  <a:lnTo>
                    <a:pt x="6488206" y="2191870"/>
                  </a:lnTo>
                  <a:lnTo>
                    <a:pt x="6098241" y="2097741"/>
                  </a:lnTo>
                  <a:lnTo>
                    <a:pt x="5990665" y="2144806"/>
                  </a:lnTo>
                  <a:lnTo>
                    <a:pt x="5520018" y="2164976"/>
                  </a:lnTo>
                  <a:lnTo>
                    <a:pt x="5486400" y="2104465"/>
                  </a:lnTo>
                  <a:lnTo>
                    <a:pt x="5392271" y="2158253"/>
                  </a:lnTo>
                  <a:lnTo>
                    <a:pt x="5217459" y="2218765"/>
                  </a:lnTo>
                  <a:lnTo>
                    <a:pt x="5056094" y="2117912"/>
                  </a:lnTo>
                  <a:lnTo>
                    <a:pt x="4639235" y="2238935"/>
                  </a:lnTo>
                  <a:lnTo>
                    <a:pt x="4370294" y="2084294"/>
                  </a:lnTo>
                  <a:lnTo>
                    <a:pt x="4087906" y="2171700"/>
                  </a:lnTo>
                  <a:lnTo>
                    <a:pt x="3892924" y="2272553"/>
                  </a:lnTo>
                  <a:lnTo>
                    <a:pt x="3664324" y="2312894"/>
                  </a:lnTo>
                  <a:lnTo>
                    <a:pt x="3610535" y="2225488"/>
                  </a:lnTo>
                  <a:lnTo>
                    <a:pt x="3556747" y="2124635"/>
                  </a:lnTo>
                  <a:lnTo>
                    <a:pt x="3234018" y="2117912"/>
                  </a:lnTo>
                  <a:cubicBezTo>
                    <a:pt x="3144377" y="2124807"/>
                    <a:pt x="3175833" y="2124635"/>
                    <a:pt x="3139888" y="2124635"/>
                  </a:cubicBezTo>
                  <a:lnTo>
                    <a:pt x="2716306" y="2265829"/>
                  </a:lnTo>
                  <a:lnTo>
                    <a:pt x="2588559" y="2373406"/>
                  </a:lnTo>
                  <a:lnTo>
                    <a:pt x="2339788" y="2171700"/>
                  </a:lnTo>
                  <a:lnTo>
                    <a:pt x="2070847" y="2164976"/>
                  </a:lnTo>
                  <a:lnTo>
                    <a:pt x="1822077" y="2191870"/>
                  </a:lnTo>
                  <a:lnTo>
                    <a:pt x="1653988" y="2077570"/>
                  </a:lnTo>
                  <a:lnTo>
                    <a:pt x="1438835" y="2171700"/>
                  </a:lnTo>
                  <a:lnTo>
                    <a:pt x="1163171" y="2171700"/>
                  </a:lnTo>
                  <a:lnTo>
                    <a:pt x="1028700" y="2178423"/>
                  </a:lnTo>
                  <a:lnTo>
                    <a:pt x="894230" y="2091017"/>
                  </a:lnTo>
                  <a:lnTo>
                    <a:pt x="746312" y="2185147"/>
                  </a:lnTo>
                  <a:lnTo>
                    <a:pt x="484094" y="2077570"/>
                  </a:lnTo>
                  <a:lnTo>
                    <a:pt x="363071" y="2124635"/>
                  </a:lnTo>
                  <a:lnTo>
                    <a:pt x="161365" y="2070847"/>
                  </a:lnTo>
                  <a:lnTo>
                    <a:pt x="67235" y="2084294"/>
                  </a:lnTo>
                </a:path>
              </a:pathLst>
            </a:custGeom>
            <a:solidFill>
              <a:srgbClr val="000000">
                <a:alpha val="30000"/>
              </a:srgb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39" name="Freeform: Shape 38">
              <a:extLst>
                <a:ext uri="{FF2B5EF4-FFF2-40B4-BE49-F238E27FC236}">
                  <a16:creationId xmlns:a16="http://schemas.microsoft.com/office/drawing/2014/main" id="{20CE265F-A170-F4BA-D6A5-31D84E1D49CC}"/>
                </a:ext>
              </a:extLst>
            </p:cNvPr>
            <p:cNvSpPr/>
            <p:nvPr/>
          </p:nvSpPr>
          <p:spPr>
            <a:xfrm>
              <a:off x="1072536" y="1521794"/>
              <a:ext cx="7449671" cy="2373406"/>
            </a:xfrm>
            <a:custGeom>
              <a:avLst/>
              <a:gdLst>
                <a:gd name="connsiteX0" fmla="*/ 0 w 7449671"/>
                <a:gd name="connsiteY0" fmla="*/ 2084294 h 2373406"/>
                <a:gd name="connsiteX1" fmla="*/ 0 w 7449671"/>
                <a:gd name="connsiteY1" fmla="*/ 0 h 2373406"/>
                <a:gd name="connsiteX2" fmla="*/ 7449671 w 7449671"/>
                <a:gd name="connsiteY2" fmla="*/ 0 h 2373406"/>
                <a:gd name="connsiteX3" fmla="*/ 7449671 w 7449671"/>
                <a:gd name="connsiteY3" fmla="*/ 2286000 h 2373406"/>
                <a:gd name="connsiteX4" fmla="*/ 7308477 w 7449671"/>
                <a:gd name="connsiteY4" fmla="*/ 2111188 h 2373406"/>
                <a:gd name="connsiteX5" fmla="*/ 7093324 w 7449671"/>
                <a:gd name="connsiteY5" fmla="*/ 2138082 h 2373406"/>
                <a:gd name="connsiteX6" fmla="*/ 6891618 w 7449671"/>
                <a:gd name="connsiteY6" fmla="*/ 2030506 h 2373406"/>
                <a:gd name="connsiteX7" fmla="*/ 6676465 w 7449671"/>
                <a:gd name="connsiteY7" fmla="*/ 2191870 h 2373406"/>
                <a:gd name="connsiteX8" fmla="*/ 6488206 w 7449671"/>
                <a:gd name="connsiteY8" fmla="*/ 2191870 h 2373406"/>
                <a:gd name="connsiteX9" fmla="*/ 6098241 w 7449671"/>
                <a:gd name="connsiteY9" fmla="*/ 2097741 h 2373406"/>
                <a:gd name="connsiteX10" fmla="*/ 5990665 w 7449671"/>
                <a:gd name="connsiteY10" fmla="*/ 2144806 h 2373406"/>
                <a:gd name="connsiteX11" fmla="*/ 5520018 w 7449671"/>
                <a:gd name="connsiteY11" fmla="*/ 2164976 h 2373406"/>
                <a:gd name="connsiteX12" fmla="*/ 5486400 w 7449671"/>
                <a:gd name="connsiteY12" fmla="*/ 2104465 h 2373406"/>
                <a:gd name="connsiteX13" fmla="*/ 5392271 w 7449671"/>
                <a:gd name="connsiteY13" fmla="*/ 2158253 h 2373406"/>
                <a:gd name="connsiteX14" fmla="*/ 5217459 w 7449671"/>
                <a:gd name="connsiteY14" fmla="*/ 2218765 h 2373406"/>
                <a:gd name="connsiteX15" fmla="*/ 5056094 w 7449671"/>
                <a:gd name="connsiteY15" fmla="*/ 2117912 h 2373406"/>
                <a:gd name="connsiteX16" fmla="*/ 4639235 w 7449671"/>
                <a:gd name="connsiteY16" fmla="*/ 2238935 h 2373406"/>
                <a:gd name="connsiteX17" fmla="*/ 4370294 w 7449671"/>
                <a:gd name="connsiteY17" fmla="*/ 2084294 h 2373406"/>
                <a:gd name="connsiteX18" fmla="*/ 4087906 w 7449671"/>
                <a:gd name="connsiteY18" fmla="*/ 2171700 h 2373406"/>
                <a:gd name="connsiteX19" fmla="*/ 3892924 w 7449671"/>
                <a:gd name="connsiteY19" fmla="*/ 2272553 h 2373406"/>
                <a:gd name="connsiteX20" fmla="*/ 3664324 w 7449671"/>
                <a:gd name="connsiteY20" fmla="*/ 2312894 h 2373406"/>
                <a:gd name="connsiteX21" fmla="*/ 3610535 w 7449671"/>
                <a:gd name="connsiteY21" fmla="*/ 2225488 h 2373406"/>
                <a:gd name="connsiteX22" fmla="*/ 3556747 w 7449671"/>
                <a:gd name="connsiteY22" fmla="*/ 2124635 h 2373406"/>
                <a:gd name="connsiteX23" fmla="*/ 3234018 w 7449671"/>
                <a:gd name="connsiteY23" fmla="*/ 2117912 h 2373406"/>
                <a:gd name="connsiteX24" fmla="*/ 3139888 w 7449671"/>
                <a:gd name="connsiteY24" fmla="*/ 2124635 h 2373406"/>
                <a:gd name="connsiteX25" fmla="*/ 2716306 w 7449671"/>
                <a:gd name="connsiteY25" fmla="*/ 2265829 h 2373406"/>
                <a:gd name="connsiteX26" fmla="*/ 2588559 w 7449671"/>
                <a:gd name="connsiteY26" fmla="*/ 2373406 h 2373406"/>
                <a:gd name="connsiteX27" fmla="*/ 2339788 w 7449671"/>
                <a:gd name="connsiteY27" fmla="*/ 2171700 h 2373406"/>
                <a:gd name="connsiteX28" fmla="*/ 2070847 w 7449671"/>
                <a:gd name="connsiteY28" fmla="*/ 2164976 h 2373406"/>
                <a:gd name="connsiteX29" fmla="*/ 1822077 w 7449671"/>
                <a:gd name="connsiteY29" fmla="*/ 2191870 h 2373406"/>
                <a:gd name="connsiteX30" fmla="*/ 1653988 w 7449671"/>
                <a:gd name="connsiteY30" fmla="*/ 2077570 h 2373406"/>
                <a:gd name="connsiteX31" fmla="*/ 1438835 w 7449671"/>
                <a:gd name="connsiteY31" fmla="*/ 2171700 h 2373406"/>
                <a:gd name="connsiteX32" fmla="*/ 1163171 w 7449671"/>
                <a:gd name="connsiteY32" fmla="*/ 2171700 h 2373406"/>
                <a:gd name="connsiteX33" fmla="*/ 1028700 w 7449671"/>
                <a:gd name="connsiteY33" fmla="*/ 2178423 h 2373406"/>
                <a:gd name="connsiteX34" fmla="*/ 894230 w 7449671"/>
                <a:gd name="connsiteY34" fmla="*/ 2091017 h 2373406"/>
                <a:gd name="connsiteX35" fmla="*/ 746312 w 7449671"/>
                <a:gd name="connsiteY35" fmla="*/ 2185147 h 2373406"/>
                <a:gd name="connsiteX36" fmla="*/ 484094 w 7449671"/>
                <a:gd name="connsiteY36" fmla="*/ 2077570 h 2373406"/>
                <a:gd name="connsiteX37" fmla="*/ 363071 w 7449671"/>
                <a:gd name="connsiteY37" fmla="*/ 2124635 h 2373406"/>
                <a:gd name="connsiteX38" fmla="*/ 161365 w 7449671"/>
                <a:gd name="connsiteY38" fmla="*/ 2070847 h 2373406"/>
                <a:gd name="connsiteX39" fmla="*/ 67235 w 7449671"/>
                <a:gd name="connsiteY39" fmla="*/ 2084294 h 237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49671" h="2373406">
                  <a:moveTo>
                    <a:pt x="0" y="2084294"/>
                  </a:moveTo>
                  <a:lnTo>
                    <a:pt x="0" y="0"/>
                  </a:lnTo>
                  <a:lnTo>
                    <a:pt x="7449671" y="0"/>
                  </a:lnTo>
                  <a:lnTo>
                    <a:pt x="7449671" y="2286000"/>
                  </a:lnTo>
                  <a:lnTo>
                    <a:pt x="7308477" y="2111188"/>
                  </a:lnTo>
                  <a:lnTo>
                    <a:pt x="7093324" y="2138082"/>
                  </a:lnTo>
                  <a:lnTo>
                    <a:pt x="6891618" y="2030506"/>
                  </a:lnTo>
                  <a:lnTo>
                    <a:pt x="6676465" y="2191870"/>
                  </a:lnTo>
                  <a:lnTo>
                    <a:pt x="6488206" y="2191870"/>
                  </a:lnTo>
                  <a:lnTo>
                    <a:pt x="6098241" y="2097741"/>
                  </a:lnTo>
                  <a:lnTo>
                    <a:pt x="5990665" y="2144806"/>
                  </a:lnTo>
                  <a:lnTo>
                    <a:pt x="5520018" y="2164976"/>
                  </a:lnTo>
                  <a:lnTo>
                    <a:pt x="5486400" y="2104465"/>
                  </a:lnTo>
                  <a:lnTo>
                    <a:pt x="5392271" y="2158253"/>
                  </a:lnTo>
                  <a:lnTo>
                    <a:pt x="5217459" y="2218765"/>
                  </a:lnTo>
                  <a:lnTo>
                    <a:pt x="5056094" y="2117912"/>
                  </a:lnTo>
                  <a:lnTo>
                    <a:pt x="4639235" y="2238935"/>
                  </a:lnTo>
                  <a:lnTo>
                    <a:pt x="4370294" y="2084294"/>
                  </a:lnTo>
                  <a:lnTo>
                    <a:pt x="4087906" y="2171700"/>
                  </a:lnTo>
                  <a:lnTo>
                    <a:pt x="3892924" y="2272553"/>
                  </a:lnTo>
                  <a:lnTo>
                    <a:pt x="3664324" y="2312894"/>
                  </a:lnTo>
                  <a:lnTo>
                    <a:pt x="3610535" y="2225488"/>
                  </a:lnTo>
                  <a:lnTo>
                    <a:pt x="3556747" y="2124635"/>
                  </a:lnTo>
                  <a:lnTo>
                    <a:pt x="3234018" y="2117912"/>
                  </a:lnTo>
                  <a:cubicBezTo>
                    <a:pt x="3144377" y="2124807"/>
                    <a:pt x="3175833" y="2124635"/>
                    <a:pt x="3139888" y="2124635"/>
                  </a:cubicBezTo>
                  <a:lnTo>
                    <a:pt x="2716306" y="2265829"/>
                  </a:lnTo>
                  <a:lnTo>
                    <a:pt x="2588559" y="2373406"/>
                  </a:lnTo>
                  <a:lnTo>
                    <a:pt x="2339788" y="2171700"/>
                  </a:lnTo>
                  <a:lnTo>
                    <a:pt x="2070847" y="2164976"/>
                  </a:lnTo>
                  <a:lnTo>
                    <a:pt x="1822077" y="2191870"/>
                  </a:lnTo>
                  <a:lnTo>
                    <a:pt x="1653988" y="2077570"/>
                  </a:lnTo>
                  <a:lnTo>
                    <a:pt x="1438835" y="2171700"/>
                  </a:lnTo>
                  <a:lnTo>
                    <a:pt x="1163171" y="2171700"/>
                  </a:lnTo>
                  <a:lnTo>
                    <a:pt x="1028700" y="2178423"/>
                  </a:lnTo>
                  <a:lnTo>
                    <a:pt x="894230" y="2091017"/>
                  </a:lnTo>
                  <a:lnTo>
                    <a:pt x="746312" y="2185147"/>
                  </a:lnTo>
                  <a:lnTo>
                    <a:pt x="484094" y="2077570"/>
                  </a:lnTo>
                  <a:lnTo>
                    <a:pt x="363071" y="2124635"/>
                  </a:lnTo>
                  <a:lnTo>
                    <a:pt x="161365" y="2070847"/>
                  </a:lnTo>
                  <a:lnTo>
                    <a:pt x="67235" y="2084294"/>
                  </a:lnTo>
                </a:path>
              </a:pathLst>
            </a:cu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40" name="Freeform: Shape 39">
              <a:extLst>
                <a:ext uri="{FF2B5EF4-FFF2-40B4-BE49-F238E27FC236}">
                  <a16:creationId xmlns:a16="http://schemas.microsoft.com/office/drawing/2014/main" id="{688139F8-0F24-ED21-78E1-0BCEE5BA386F}"/>
                </a:ext>
              </a:extLst>
            </p:cNvPr>
            <p:cNvSpPr/>
            <p:nvPr/>
          </p:nvSpPr>
          <p:spPr>
            <a:xfrm>
              <a:off x="1082173" y="999938"/>
              <a:ext cx="7449671" cy="2869445"/>
            </a:xfrm>
            <a:custGeom>
              <a:avLst/>
              <a:gdLst>
                <a:gd name="connsiteX0" fmla="*/ 0 w 7449671"/>
                <a:gd name="connsiteY0" fmla="*/ 2084294 h 2373406"/>
                <a:gd name="connsiteX1" fmla="*/ 0 w 7449671"/>
                <a:gd name="connsiteY1" fmla="*/ 0 h 2373406"/>
                <a:gd name="connsiteX2" fmla="*/ 7449671 w 7449671"/>
                <a:gd name="connsiteY2" fmla="*/ 0 h 2373406"/>
                <a:gd name="connsiteX3" fmla="*/ 7449671 w 7449671"/>
                <a:gd name="connsiteY3" fmla="*/ 2286000 h 2373406"/>
                <a:gd name="connsiteX4" fmla="*/ 7308477 w 7449671"/>
                <a:gd name="connsiteY4" fmla="*/ 2111188 h 2373406"/>
                <a:gd name="connsiteX5" fmla="*/ 7093324 w 7449671"/>
                <a:gd name="connsiteY5" fmla="*/ 2138082 h 2373406"/>
                <a:gd name="connsiteX6" fmla="*/ 6891618 w 7449671"/>
                <a:gd name="connsiteY6" fmla="*/ 2030506 h 2373406"/>
                <a:gd name="connsiteX7" fmla="*/ 6676465 w 7449671"/>
                <a:gd name="connsiteY7" fmla="*/ 2191870 h 2373406"/>
                <a:gd name="connsiteX8" fmla="*/ 6488206 w 7449671"/>
                <a:gd name="connsiteY8" fmla="*/ 2191870 h 2373406"/>
                <a:gd name="connsiteX9" fmla="*/ 6098241 w 7449671"/>
                <a:gd name="connsiteY9" fmla="*/ 2097741 h 2373406"/>
                <a:gd name="connsiteX10" fmla="*/ 5990665 w 7449671"/>
                <a:gd name="connsiteY10" fmla="*/ 2144806 h 2373406"/>
                <a:gd name="connsiteX11" fmla="*/ 5520018 w 7449671"/>
                <a:gd name="connsiteY11" fmla="*/ 2164976 h 2373406"/>
                <a:gd name="connsiteX12" fmla="*/ 5486400 w 7449671"/>
                <a:gd name="connsiteY12" fmla="*/ 2104465 h 2373406"/>
                <a:gd name="connsiteX13" fmla="*/ 5392271 w 7449671"/>
                <a:gd name="connsiteY13" fmla="*/ 2158253 h 2373406"/>
                <a:gd name="connsiteX14" fmla="*/ 5217459 w 7449671"/>
                <a:gd name="connsiteY14" fmla="*/ 2218765 h 2373406"/>
                <a:gd name="connsiteX15" fmla="*/ 5056094 w 7449671"/>
                <a:gd name="connsiteY15" fmla="*/ 2117912 h 2373406"/>
                <a:gd name="connsiteX16" fmla="*/ 4639235 w 7449671"/>
                <a:gd name="connsiteY16" fmla="*/ 2238935 h 2373406"/>
                <a:gd name="connsiteX17" fmla="*/ 4370294 w 7449671"/>
                <a:gd name="connsiteY17" fmla="*/ 2084294 h 2373406"/>
                <a:gd name="connsiteX18" fmla="*/ 4087906 w 7449671"/>
                <a:gd name="connsiteY18" fmla="*/ 2171700 h 2373406"/>
                <a:gd name="connsiteX19" fmla="*/ 3892924 w 7449671"/>
                <a:gd name="connsiteY19" fmla="*/ 2272553 h 2373406"/>
                <a:gd name="connsiteX20" fmla="*/ 3664324 w 7449671"/>
                <a:gd name="connsiteY20" fmla="*/ 2312894 h 2373406"/>
                <a:gd name="connsiteX21" fmla="*/ 3610535 w 7449671"/>
                <a:gd name="connsiteY21" fmla="*/ 2225488 h 2373406"/>
                <a:gd name="connsiteX22" fmla="*/ 3556747 w 7449671"/>
                <a:gd name="connsiteY22" fmla="*/ 2124635 h 2373406"/>
                <a:gd name="connsiteX23" fmla="*/ 3234018 w 7449671"/>
                <a:gd name="connsiteY23" fmla="*/ 2117912 h 2373406"/>
                <a:gd name="connsiteX24" fmla="*/ 3139888 w 7449671"/>
                <a:gd name="connsiteY24" fmla="*/ 2124635 h 2373406"/>
                <a:gd name="connsiteX25" fmla="*/ 2716306 w 7449671"/>
                <a:gd name="connsiteY25" fmla="*/ 2265829 h 2373406"/>
                <a:gd name="connsiteX26" fmla="*/ 2588559 w 7449671"/>
                <a:gd name="connsiteY26" fmla="*/ 2373406 h 2373406"/>
                <a:gd name="connsiteX27" fmla="*/ 2339788 w 7449671"/>
                <a:gd name="connsiteY27" fmla="*/ 2171700 h 2373406"/>
                <a:gd name="connsiteX28" fmla="*/ 2070847 w 7449671"/>
                <a:gd name="connsiteY28" fmla="*/ 2164976 h 2373406"/>
                <a:gd name="connsiteX29" fmla="*/ 1822077 w 7449671"/>
                <a:gd name="connsiteY29" fmla="*/ 2191870 h 2373406"/>
                <a:gd name="connsiteX30" fmla="*/ 1653988 w 7449671"/>
                <a:gd name="connsiteY30" fmla="*/ 2077570 h 2373406"/>
                <a:gd name="connsiteX31" fmla="*/ 1438835 w 7449671"/>
                <a:gd name="connsiteY31" fmla="*/ 2171700 h 2373406"/>
                <a:gd name="connsiteX32" fmla="*/ 1163171 w 7449671"/>
                <a:gd name="connsiteY32" fmla="*/ 2171700 h 2373406"/>
                <a:gd name="connsiteX33" fmla="*/ 1028700 w 7449671"/>
                <a:gd name="connsiteY33" fmla="*/ 2178423 h 2373406"/>
                <a:gd name="connsiteX34" fmla="*/ 894230 w 7449671"/>
                <a:gd name="connsiteY34" fmla="*/ 2091017 h 2373406"/>
                <a:gd name="connsiteX35" fmla="*/ 746312 w 7449671"/>
                <a:gd name="connsiteY35" fmla="*/ 2185147 h 2373406"/>
                <a:gd name="connsiteX36" fmla="*/ 484094 w 7449671"/>
                <a:gd name="connsiteY36" fmla="*/ 2077570 h 2373406"/>
                <a:gd name="connsiteX37" fmla="*/ 363071 w 7449671"/>
                <a:gd name="connsiteY37" fmla="*/ 2124635 h 2373406"/>
                <a:gd name="connsiteX38" fmla="*/ 161365 w 7449671"/>
                <a:gd name="connsiteY38" fmla="*/ 2070847 h 2373406"/>
                <a:gd name="connsiteX39" fmla="*/ 67235 w 7449671"/>
                <a:gd name="connsiteY39" fmla="*/ 2084294 h 237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49671" h="2373406">
                  <a:moveTo>
                    <a:pt x="0" y="2084294"/>
                  </a:moveTo>
                  <a:lnTo>
                    <a:pt x="0" y="0"/>
                  </a:lnTo>
                  <a:lnTo>
                    <a:pt x="7449671" y="0"/>
                  </a:lnTo>
                  <a:lnTo>
                    <a:pt x="7449671" y="2286000"/>
                  </a:lnTo>
                  <a:lnTo>
                    <a:pt x="7308477" y="2111188"/>
                  </a:lnTo>
                  <a:lnTo>
                    <a:pt x="7093324" y="2138082"/>
                  </a:lnTo>
                  <a:lnTo>
                    <a:pt x="6891618" y="2030506"/>
                  </a:lnTo>
                  <a:lnTo>
                    <a:pt x="6676465" y="2191870"/>
                  </a:lnTo>
                  <a:lnTo>
                    <a:pt x="6488206" y="2191870"/>
                  </a:lnTo>
                  <a:lnTo>
                    <a:pt x="6098241" y="2097741"/>
                  </a:lnTo>
                  <a:lnTo>
                    <a:pt x="5990665" y="2144806"/>
                  </a:lnTo>
                  <a:lnTo>
                    <a:pt x="5520018" y="2164976"/>
                  </a:lnTo>
                  <a:lnTo>
                    <a:pt x="5486400" y="2104465"/>
                  </a:lnTo>
                  <a:lnTo>
                    <a:pt x="5392271" y="2158253"/>
                  </a:lnTo>
                  <a:lnTo>
                    <a:pt x="5217459" y="2218765"/>
                  </a:lnTo>
                  <a:lnTo>
                    <a:pt x="5056094" y="2117912"/>
                  </a:lnTo>
                  <a:lnTo>
                    <a:pt x="4639235" y="2238935"/>
                  </a:lnTo>
                  <a:lnTo>
                    <a:pt x="4370294" y="2084294"/>
                  </a:lnTo>
                  <a:lnTo>
                    <a:pt x="4087906" y="2171700"/>
                  </a:lnTo>
                  <a:lnTo>
                    <a:pt x="3892924" y="2272553"/>
                  </a:lnTo>
                  <a:lnTo>
                    <a:pt x="3664324" y="2312894"/>
                  </a:lnTo>
                  <a:lnTo>
                    <a:pt x="3610535" y="2225488"/>
                  </a:lnTo>
                  <a:lnTo>
                    <a:pt x="3556747" y="2124635"/>
                  </a:lnTo>
                  <a:lnTo>
                    <a:pt x="3234018" y="2117912"/>
                  </a:lnTo>
                  <a:cubicBezTo>
                    <a:pt x="3144377" y="2124807"/>
                    <a:pt x="3175833" y="2124635"/>
                    <a:pt x="3139888" y="2124635"/>
                  </a:cubicBezTo>
                  <a:lnTo>
                    <a:pt x="2716306" y="2265829"/>
                  </a:lnTo>
                  <a:lnTo>
                    <a:pt x="2588559" y="2373406"/>
                  </a:lnTo>
                  <a:lnTo>
                    <a:pt x="2339788" y="2171700"/>
                  </a:lnTo>
                  <a:lnTo>
                    <a:pt x="2070847" y="2164976"/>
                  </a:lnTo>
                  <a:lnTo>
                    <a:pt x="1822077" y="2191870"/>
                  </a:lnTo>
                  <a:lnTo>
                    <a:pt x="1653988" y="2077570"/>
                  </a:lnTo>
                  <a:lnTo>
                    <a:pt x="1438835" y="2171700"/>
                  </a:lnTo>
                  <a:lnTo>
                    <a:pt x="1163171" y="2171700"/>
                  </a:lnTo>
                  <a:lnTo>
                    <a:pt x="1028700" y="2178423"/>
                  </a:lnTo>
                  <a:lnTo>
                    <a:pt x="894230" y="2091017"/>
                  </a:lnTo>
                  <a:lnTo>
                    <a:pt x="746312" y="2185147"/>
                  </a:lnTo>
                  <a:lnTo>
                    <a:pt x="484094" y="2077570"/>
                  </a:lnTo>
                  <a:lnTo>
                    <a:pt x="363071" y="2124635"/>
                  </a:lnTo>
                  <a:lnTo>
                    <a:pt x="161365" y="2070847"/>
                  </a:lnTo>
                  <a:lnTo>
                    <a:pt x="67235" y="2084294"/>
                  </a:lnTo>
                </a:path>
              </a:pathLst>
            </a:custGeom>
            <a:blipFill dpi="0" rotWithShape="1">
              <a:blip r:embed="rId4">
                <a:extLst>
                  <a:ext uri="{BEBA8EAE-BF5A-486C-A8C5-ECC9F3942E4B}">
                    <a14:imgProps xmlns:a14="http://schemas.microsoft.com/office/drawing/2010/main">
                      <a14:imgLayer r:embed="rId5">
                        <a14:imgEffect>
                          <a14:artisticCrisscrossEtching/>
                        </a14:imgEffect>
                      </a14:imgLayer>
                    </a14:imgProps>
                  </a:ext>
                </a:extLst>
              </a:blip>
              <a:srcRect/>
              <a:tile tx="0" ty="0" sx="100000" sy="100000" flip="none" algn="tl"/>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274320" tIns="91440"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nova Light"/>
                  <a:ea typeface="+mn-ea"/>
                  <a:cs typeface="+mn-cs"/>
                </a:rPr>
                <a:t>Bias</a:t>
              </a:r>
              <a:r>
                <a:rPr kumimoji="0" lang="en-US" sz="1800" b="0" i="0" u="none" strike="noStrike" kern="1200" cap="none" spc="0" normalizeH="0" baseline="0" noProof="0">
                  <a:ln>
                    <a:noFill/>
                  </a:ln>
                  <a:solidFill>
                    <a:srgbClr val="000000"/>
                  </a:solidFill>
                  <a:effectLst/>
                  <a:uLnTx/>
                  <a:uFillTx/>
                  <a:latin typeface="Anova Light"/>
                  <a:ea typeface="+mn-ea"/>
                  <a:cs typeface="+mn-cs"/>
                </a:rPr>
                <a:t> (</a:t>
              </a:r>
              <a:r>
                <a:rPr kumimoji="0" lang="en-US" sz="1800" b="0" i="1" u="none" strike="noStrike" kern="1200" cap="none" spc="0" normalizeH="0" baseline="0" noProof="0">
                  <a:ln>
                    <a:noFill/>
                  </a:ln>
                  <a:solidFill>
                    <a:srgbClr val="000000"/>
                  </a:solidFill>
                  <a:effectLst/>
                  <a:uLnTx/>
                  <a:uFillTx/>
                  <a:latin typeface="Anova Light"/>
                  <a:ea typeface="+mn-ea"/>
                  <a:cs typeface="+mn-cs"/>
                </a:rPr>
                <a:t>noun</a:t>
              </a:r>
              <a:r>
                <a:rPr kumimoji="0" lang="en-US" sz="1800" b="0" i="0" u="none" strike="noStrike" kern="1200" cap="none" spc="0" normalizeH="0" baseline="0" noProof="0">
                  <a:ln>
                    <a:noFill/>
                  </a:ln>
                  <a:solidFill>
                    <a:srgbClr val="000000"/>
                  </a:solidFill>
                  <a:effectLst/>
                  <a:uLnTx/>
                  <a:uFillTx/>
                  <a:latin typeface="Anova Light"/>
                  <a:ea typeface="+mn-ea"/>
                  <a:cs typeface="+mn-cs"/>
                </a:rPr>
                <a:t>)</a:t>
              </a:r>
            </a:p>
            <a:p>
              <a:pPr marL="285750" marR="0" lvl="0" indent="-285750" algn="l" defTabSz="4572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prejudice in favor of or against one thing, person, or group compared with another, usually in a way considered to be unfair</a:t>
              </a:r>
            </a:p>
          </p:txBody>
        </p:sp>
      </p:grpSp>
      <p:grpSp>
        <p:nvGrpSpPr>
          <p:cNvPr id="33" name="Group 32">
            <a:extLst>
              <a:ext uri="{FF2B5EF4-FFF2-40B4-BE49-F238E27FC236}">
                <a16:creationId xmlns:a16="http://schemas.microsoft.com/office/drawing/2014/main" id="{41B61AF8-2017-358E-F6B9-0F61F22BC8AF}"/>
              </a:ext>
            </a:extLst>
          </p:cNvPr>
          <p:cNvGrpSpPr/>
          <p:nvPr/>
        </p:nvGrpSpPr>
        <p:grpSpPr>
          <a:xfrm>
            <a:off x="825005" y="2229939"/>
            <a:ext cx="7493990" cy="1986239"/>
            <a:chOff x="1037854" y="999938"/>
            <a:chExt cx="7493990" cy="3112042"/>
          </a:xfrm>
        </p:grpSpPr>
        <p:sp>
          <p:nvSpPr>
            <p:cNvPr id="34" name="Freeform: Shape 33">
              <a:extLst>
                <a:ext uri="{FF2B5EF4-FFF2-40B4-BE49-F238E27FC236}">
                  <a16:creationId xmlns:a16="http://schemas.microsoft.com/office/drawing/2014/main" id="{AFE2AF7A-F34A-CF7A-AA0D-1385836C51FB}"/>
                </a:ext>
              </a:extLst>
            </p:cNvPr>
            <p:cNvSpPr/>
            <p:nvPr/>
          </p:nvSpPr>
          <p:spPr>
            <a:xfrm>
              <a:off x="1037854" y="1738574"/>
              <a:ext cx="7449671" cy="2373406"/>
            </a:xfrm>
            <a:custGeom>
              <a:avLst/>
              <a:gdLst>
                <a:gd name="connsiteX0" fmla="*/ 0 w 7449671"/>
                <a:gd name="connsiteY0" fmla="*/ 2084294 h 2373406"/>
                <a:gd name="connsiteX1" fmla="*/ 0 w 7449671"/>
                <a:gd name="connsiteY1" fmla="*/ 0 h 2373406"/>
                <a:gd name="connsiteX2" fmla="*/ 7449671 w 7449671"/>
                <a:gd name="connsiteY2" fmla="*/ 0 h 2373406"/>
                <a:gd name="connsiteX3" fmla="*/ 7449671 w 7449671"/>
                <a:gd name="connsiteY3" fmla="*/ 2286000 h 2373406"/>
                <a:gd name="connsiteX4" fmla="*/ 7308477 w 7449671"/>
                <a:gd name="connsiteY4" fmla="*/ 2111188 h 2373406"/>
                <a:gd name="connsiteX5" fmla="*/ 7093324 w 7449671"/>
                <a:gd name="connsiteY5" fmla="*/ 2138082 h 2373406"/>
                <a:gd name="connsiteX6" fmla="*/ 6891618 w 7449671"/>
                <a:gd name="connsiteY6" fmla="*/ 2030506 h 2373406"/>
                <a:gd name="connsiteX7" fmla="*/ 6676465 w 7449671"/>
                <a:gd name="connsiteY7" fmla="*/ 2191870 h 2373406"/>
                <a:gd name="connsiteX8" fmla="*/ 6488206 w 7449671"/>
                <a:gd name="connsiteY8" fmla="*/ 2191870 h 2373406"/>
                <a:gd name="connsiteX9" fmla="*/ 6098241 w 7449671"/>
                <a:gd name="connsiteY9" fmla="*/ 2097741 h 2373406"/>
                <a:gd name="connsiteX10" fmla="*/ 5990665 w 7449671"/>
                <a:gd name="connsiteY10" fmla="*/ 2144806 h 2373406"/>
                <a:gd name="connsiteX11" fmla="*/ 5520018 w 7449671"/>
                <a:gd name="connsiteY11" fmla="*/ 2164976 h 2373406"/>
                <a:gd name="connsiteX12" fmla="*/ 5486400 w 7449671"/>
                <a:gd name="connsiteY12" fmla="*/ 2104465 h 2373406"/>
                <a:gd name="connsiteX13" fmla="*/ 5392271 w 7449671"/>
                <a:gd name="connsiteY13" fmla="*/ 2158253 h 2373406"/>
                <a:gd name="connsiteX14" fmla="*/ 5217459 w 7449671"/>
                <a:gd name="connsiteY14" fmla="*/ 2218765 h 2373406"/>
                <a:gd name="connsiteX15" fmla="*/ 5056094 w 7449671"/>
                <a:gd name="connsiteY15" fmla="*/ 2117912 h 2373406"/>
                <a:gd name="connsiteX16" fmla="*/ 4639235 w 7449671"/>
                <a:gd name="connsiteY16" fmla="*/ 2238935 h 2373406"/>
                <a:gd name="connsiteX17" fmla="*/ 4370294 w 7449671"/>
                <a:gd name="connsiteY17" fmla="*/ 2084294 h 2373406"/>
                <a:gd name="connsiteX18" fmla="*/ 4087906 w 7449671"/>
                <a:gd name="connsiteY18" fmla="*/ 2171700 h 2373406"/>
                <a:gd name="connsiteX19" fmla="*/ 3892924 w 7449671"/>
                <a:gd name="connsiteY19" fmla="*/ 2272553 h 2373406"/>
                <a:gd name="connsiteX20" fmla="*/ 3664324 w 7449671"/>
                <a:gd name="connsiteY20" fmla="*/ 2312894 h 2373406"/>
                <a:gd name="connsiteX21" fmla="*/ 3610535 w 7449671"/>
                <a:gd name="connsiteY21" fmla="*/ 2225488 h 2373406"/>
                <a:gd name="connsiteX22" fmla="*/ 3556747 w 7449671"/>
                <a:gd name="connsiteY22" fmla="*/ 2124635 h 2373406"/>
                <a:gd name="connsiteX23" fmla="*/ 3234018 w 7449671"/>
                <a:gd name="connsiteY23" fmla="*/ 2117912 h 2373406"/>
                <a:gd name="connsiteX24" fmla="*/ 3139888 w 7449671"/>
                <a:gd name="connsiteY24" fmla="*/ 2124635 h 2373406"/>
                <a:gd name="connsiteX25" fmla="*/ 2716306 w 7449671"/>
                <a:gd name="connsiteY25" fmla="*/ 2265829 h 2373406"/>
                <a:gd name="connsiteX26" fmla="*/ 2588559 w 7449671"/>
                <a:gd name="connsiteY26" fmla="*/ 2373406 h 2373406"/>
                <a:gd name="connsiteX27" fmla="*/ 2339788 w 7449671"/>
                <a:gd name="connsiteY27" fmla="*/ 2171700 h 2373406"/>
                <a:gd name="connsiteX28" fmla="*/ 2070847 w 7449671"/>
                <a:gd name="connsiteY28" fmla="*/ 2164976 h 2373406"/>
                <a:gd name="connsiteX29" fmla="*/ 1822077 w 7449671"/>
                <a:gd name="connsiteY29" fmla="*/ 2191870 h 2373406"/>
                <a:gd name="connsiteX30" fmla="*/ 1653988 w 7449671"/>
                <a:gd name="connsiteY30" fmla="*/ 2077570 h 2373406"/>
                <a:gd name="connsiteX31" fmla="*/ 1438835 w 7449671"/>
                <a:gd name="connsiteY31" fmla="*/ 2171700 h 2373406"/>
                <a:gd name="connsiteX32" fmla="*/ 1163171 w 7449671"/>
                <a:gd name="connsiteY32" fmla="*/ 2171700 h 2373406"/>
                <a:gd name="connsiteX33" fmla="*/ 1028700 w 7449671"/>
                <a:gd name="connsiteY33" fmla="*/ 2178423 h 2373406"/>
                <a:gd name="connsiteX34" fmla="*/ 894230 w 7449671"/>
                <a:gd name="connsiteY34" fmla="*/ 2091017 h 2373406"/>
                <a:gd name="connsiteX35" fmla="*/ 746312 w 7449671"/>
                <a:gd name="connsiteY35" fmla="*/ 2185147 h 2373406"/>
                <a:gd name="connsiteX36" fmla="*/ 484094 w 7449671"/>
                <a:gd name="connsiteY36" fmla="*/ 2077570 h 2373406"/>
                <a:gd name="connsiteX37" fmla="*/ 363071 w 7449671"/>
                <a:gd name="connsiteY37" fmla="*/ 2124635 h 2373406"/>
                <a:gd name="connsiteX38" fmla="*/ 161365 w 7449671"/>
                <a:gd name="connsiteY38" fmla="*/ 2070847 h 2373406"/>
                <a:gd name="connsiteX39" fmla="*/ 67235 w 7449671"/>
                <a:gd name="connsiteY39" fmla="*/ 2084294 h 237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49671" h="2373406">
                  <a:moveTo>
                    <a:pt x="0" y="2084294"/>
                  </a:moveTo>
                  <a:lnTo>
                    <a:pt x="0" y="0"/>
                  </a:lnTo>
                  <a:lnTo>
                    <a:pt x="7449671" y="0"/>
                  </a:lnTo>
                  <a:lnTo>
                    <a:pt x="7449671" y="2286000"/>
                  </a:lnTo>
                  <a:lnTo>
                    <a:pt x="7308477" y="2111188"/>
                  </a:lnTo>
                  <a:lnTo>
                    <a:pt x="7093324" y="2138082"/>
                  </a:lnTo>
                  <a:lnTo>
                    <a:pt x="6891618" y="2030506"/>
                  </a:lnTo>
                  <a:lnTo>
                    <a:pt x="6676465" y="2191870"/>
                  </a:lnTo>
                  <a:lnTo>
                    <a:pt x="6488206" y="2191870"/>
                  </a:lnTo>
                  <a:lnTo>
                    <a:pt x="6098241" y="2097741"/>
                  </a:lnTo>
                  <a:lnTo>
                    <a:pt x="5990665" y="2144806"/>
                  </a:lnTo>
                  <a:lnTo>
                    <a:pt x="5520018" y="2164976"/>
                  </a:lnTo>
                  <a:lnTo>
                    <a:pt x="5486400" y="2104465"/>
                  </a:lnTo>
                  <a:lnTo>
                    <a:pt x="5392271" y="2158253"/>
                  </a:lnTo>
                  <a:lnTo>
                    <a:pt x="5217459" y="2218765"/>
                  </a:lnTo>
                  <a:lnTo>
                    <a:pt x="5056094" y="2117912"/>
                  </a:lnTo>
                  <a:lnTo>
                    <a:pt x="4639235" y="2238935"/>
                  </a:lnTo>
                  <a:lnTo>
                    <a:pt x="4370294" y="2084294"/>
                  </a:lnTo>
                  <a:lnTo>
                    <a:pt x="4087906" y="2171700"/>
                  </a:lnTo>
                  <a:lnTo>
                    <a:pt x="3892924" y="2272553"/>
                  </a:lnTo>
                  <a:lnTo>
                    <a:pt x="3664324" y="2312894"/>
                  </a:lnTo>
                  <a:lnTo>
                    <a:pt x="3610535" y="2225488"/>
                  </a:lnTo>
                  <a:lnTo>
                    <a:pt x="3556747" y="2124635"/>
                  </a:lnTo>
                  <a:lnTo>
                    <a:pt x="3234018" y="2117912"/>
                  </a:lnTo>
                  <a:cubicBezTo>
                    <a:pt x="3144377" y="2124807"/>
                    <a:pt x="3175833" y="2124635"/>
                    <a:pt x="3139888" y="2124635"/>
                  </a:cubicBezTo>
                  <a:lnTo>
                    <a:pt x="2716306" y="2265829"/>
                  </a:lnTo>
                  <a:lnTo>
                    <a:pt x="2588559" y="2373406"/>
                  </a:lnTo>
                  <a:lnTo>
                    <a:pt x="2339788" y="2171700"/>
                  </a:lnTo>
                  <a:lnTo>
                    <a:pt x="2070847" y="2164976"/>
                  </a:lnTo>
                  <a:lnTo>
                    <a:pt x="1822077" y="2191870"/>
                  </a:lnTo>
                  <a:lnTo>
                    <a:pt x="1653988" y="2077570"/>
                  </a:lnTo>
                  <a:lnTo>
                    <a:pt x="1438835" y="2171700"/>
                  </a:lnTo>
                  <a:lnTo>
                    <a:pt x="1163171" y="2171700"/>
                  </a:lnTo>
                  <a:lnTo>
                    <a:pt x="1028700" y="2178423"/>
                  </a:lnTo>
                  <a:lnTo>
                    <a:pt x="894230" y="2091017"/>
                  </a:lnTo>
                  <a:lnTo>
                    <a:pt x="746312" y="2185147"/>
                  </a:lnTo>
                  <a:lnTo>
                    <a:pt x="484094" y="2077570"/>
                  </a:lnTo>
                  <a:lnTo>
                    <a:pt x="363071" y="2124635"/>
                  </a:lnTo>
                  <a:lnTo>
                    <a:pt x="161365" y="2070847"/>
                  </a:lnTo>
                  <a:lnTo>
                    <a:pt x="67235" y="2084294"/>
                  </a:lnTo>
                </a:path>
              </a:pathLst>
            </a:custGeom>
            <a:solidFill>
              <a:srgbClr val="000000">
                <a:alpha val="30000"/>
              </a:srgb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35" name="Freeform: Shape 34">
              <a:extLst>
                <a:ext uri="{FF2B5EF4-FFF2-40B4-BE49-F238E27FC236}">
                  <a16:creationId xmlns:a16="http://schemas.microsoft.com/office/drawing/2014/main" id="{6482F23D-9FC6-8EF7-6B98-322B62664F97}"/>
                </a:ext>
              </a:extLst>
            </p:cNvPr>
            <p:cNvSpPr/>
            <p:nvPr/>
          </p:nvSpPr>
          <p:spPr>
            <a:xfrm>
              <a:off x="1072536" y="1521794"/>
              <a:ext cx="7449671" cy="2373406"/>
            </a:xfrm>
            <a:custGeom>
              <a:avLst/>
              <a:gdLst>
                <a:gd name="connsiteX0" fmla="*/ 0 w 7449671"/>
                <a:gd name="connsiteY0" fmla="*/ 2084294 h 2373406"/>
                <a:gd name="connsiteX1" fmla="*/ 0 w 7449671"/>
                <a:gd name="connsiteY1" fmla="*/ 0 h 2373406"/>
                <a:gd name="connsiteX2" fmla="*/ 7449671 w 7449671"/>
                <a:gd name="connsiteY2" fmla="*/ 0 h 2373406"/>
                <a:gd name="connsiteX3" fmla="*/ 7449671 w 7449671"/>
                <a:gd name="connsiteY3" fmla="*/ 2286000 h 2373406"/>
                <a:gd name="connsiteX4" fmla="*/ 7308477 w 7449671"/>
                <a:gd name="connsiteY4" fmla="*/ 2111188 h 2373406"/>
                <a:gd name="connsiteX5" fmla="*/ 7093324 w 7449671"/>
                <a:gd name="connsiteY5" fmla="*/ 2138082 h 2373406"/>
                <a:gd name="connsiteX6" fmla="*/ 6891618 w 7449671"/>
                <a:gd name="connsiteY6" fmla="*/ 2030506 h 2373406"/>
                <a:gd name="connsiteX7" fmla="*/ 6676465 w 7449671"/>
                <a:gd name="connsiteY7" fmla="*/ 2191870 h 2373406"/>
                <a:gd name="connsiteX8" fmla="*/ 6488206 w 7449671"/>
                <a:gd name="connsiteY8" fmla="*/ 2191870 h 2373406"/>
                <a:gd name="connsiteX9" fmla="*/ 6098241 w 7449671"/>
                <a:gd name="connsiteY9" fmla="*/ 2097741 h 2373406"/>
                <a:gd name="connsiteX10" fmla="*/ 5990665 w 7449671"/>
                <a:gd name="connsiteY10" fmla="*/ 2144806 h 2373406"/>
                <a:gd name="connsiteX11" fmla="*/ 5520018 w 7449671"/>
                <a:gd name="connsiteY11" fmla="*/ 2164976 h 2373406"/>
                <a:gd name="connsiteX12" fmla="*/ 5486400 w 7449671"/>
                <a:gd name="connsiteY12" fmla="*/ 2104465 h 2373406"/>
                <a:gd name="connsiteX13" fmla="*/ 5392271 w 7449671"/>
                <a:gd name="connsiteY13" fmla="*/ 2158253 h 2373406"/>
                <a:gd name="connsiteX14" fmla="*/ 5217459 w 7449671"/>
                <a:gd name="connsiteY14" fmla="*/ 2218765 h 2373406"/>
                <a:gd name="connsiteX15" fmla="*/ 5056094 w 7449671"/>
                <a:gd name="connsiteY15" fmla="*/ 2117912 h 2373406"/>
                <a:gd name="connsiteX16" fmla="*/ 4639235 w 7449671"/>
                <a:gd name="connsiteY16" fmla="*/ 2238935 h 2373406"/>
                <a:gd name="connsiteX17" fmla="*/ 4370294 w 7449671"/>
                <a:gd name="connsiteY17" fmla="*/ 2084294 h 2373406"/>
                <a:gd name="connsiteX18" fmla="*/ 4087906 w 7449671"/>
                <a:gd name="connsiteY18" fmla="*/ 2171700 h 2373406"/>
                <a:gd name="connsiteX19" fmla="*/ 3892924 w 7449671"/>
                <a:gd name="connsiteY19" fmla="*/ 2272553 h 2373406"/>
                <a:gd name="connsiteX20" fmla="*/ 3664324 w 7449671"/>
                <a:gd name="connsiteY20" fmla="*/ 2312894 h 2373406"/>
                <a:gd name="connsiteX21" fmla="*/ 3610535 w 7449671"/>
                <a:gd name="connsiteY21" fmla="*/ 2225488 h 2373406"/>
                <a:gd name="connsiteX22" fmla="*/ 3556747 w 7449671"/>
                <a:gd name="connsiteY22" fmla="*/ 2124635 h 2373406"/>
                <a:gd name="connsiteX23" fmla="*/ 3234018 w 7449671"/>
                <a:gd name="connsiteY23" fmla="*/ 2117912 h 2373406"/>
                <a:gd name="connsiteX24" fmla="*/ 3139888 w 7449671"/>
                <a:gd name="connsiteY24" fmla="*/ 2124635 h 2373406"/>
                <a:gd name="connsiteX25" fmla="*/ 2716306 w 7449671"/>
                <a:gd name="connsiteY25" fmla="*/ 2265829 h 2373406"/>
                <a:gd name="connsiteX26" fmla="*/ 2588559 w 7449671"/>
                <a:gd name="connsiteY26" fmla="*/ 2373406 h 2373406"/>
                <a:gd name="connsiteX27" fmla="*/ 2339788 w 7449671"/>
                <a:gd name="connsiteY27" fmla="*/ 2171700 h 2373406"/>
                <a:gd name="connsiteX28" fmla="*/ 2070847 w 7449671"/>
                <a:gd name="connsiteY28" fmla="*/ 2164976 h 2373406"/>
                <a:gd name="connsiteX29" fmla="*/ 1822077 w 7449671"/>
                <a:gd name="connsiteY29" fmla="*/ 2191870 h 2373406"/>
                <a:gd name="connsiteX30" fmla="*/ 1653988 w 7449671"/>
                <a:gd name="connsiteY30" fmla="*/ 2077570 h 2373406"/>
                <a:gd name="connsiteX31" fmla="*/ 1438835 w 7449671"/>
                <a:gd name="connsiteY31" fmla="*/ 2171700 h 2373406"/>
                <a:gd name="connsiteX32" fmla="*/ 1163171 w 7449671"/>
                <a:gd name="connsiteY32" fmla="*/ 2171700 h 2373406"/>
                <a:gd name="connsiteX33" fmla="*/ 1028700 w 7449671"/>
                <a:gd name="connsiteY33" fmla="*/ 2178423 h 2373406"/>
                <a:gd name="connsiteX34" fmla="*/ 894230 w 7449671"/>
                <a:gd name="connsiteY34" fmla="*/ 2091017 h 2373406"/>
                <a:gd name="connsiteX35" fmla="*/ 746312 w 7449671"/>
                <a:gd name="connsiteY35" fmla="*/ 2185147 h 2373406"/>
                <a:gd name="connsiteX36" fmla="*/ 484094 w 7449671"/>
                <a:gd name="connsiteY36" fmla="*/ 2077570 h 2373406"/>
                <a:gd name="connsiteX37" fmla="*/ 363071 w 7449671"/>
                <a:gd name="connsiteY37" fmla="*/ 2124635 h 2373406"/>
                <a:gd name="connsiteX38" fmla="*/ 161365 w 7449671"/>
                <a:gd name="connsiteY38" fmla="*/ 2070847 h 2373406"/>
                <a:gd name="connsiteX39" fmla="*/ 67235 w 7449671"/>
                <a:gd name="connsiteY39" fmla="*/ 2084294 h 237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49671" h="2373406">
                  <a:moveTo>
                    <a:pt x="0" y="2084294"/>
                  </a:moveTo>
                  <a:lnTo>
                    <a:pt x="0" y="0"/>
                  </a:lnTo>
                  <a:lnTo>
                    <a:pt x="7449671" y="0"/>
                  </a:lnTo>
                  <a:lnTo>
                    <a:pt x="7449671" y="2286000"/>
                  </a:lnTo>
                  <a:lnTo>
                    <a:pt x="7308477" y="2111188"/>
                  </a:lnTo>
                  <a:lnTo>
                    <a:pt x="7093324" y="2138082"/>
                  </a:lnTo>
                  <a:lnTo>
                    <a:pt x="6891618" y="2030506"/>
                  </a:lnTo>
                  <a:lnTo>
                    <a:pt x="6676465" y="2191870"/>
                  </a:lnTo>
                  <a:lnTo>
                    <a:pt x="6488206" y="2191870"/>
                  </a:lnTo>
                  <a:lnTo>
                    <a:pt x="6098241" y="2097741"/>
                  </a:lnTo>
                  <a:lnTo>
                    <a:pt x="5990665" y="2144806"/>
                  </a:lnTo>
                  <a:lnTo>
                    <a:pt x="5520018" y="2164976"/>
                  </a:lnTo>
                  <a:lnTo>
                    <a:pt x="5486400" y="2104465"/>
                  </a:lnTo>
                  <a:lnTo>
                    <a:pt x="5392271" y="2158253"/>
                  </a:lnTo>
                  <a:lnTo>
                    <a:pt x="5217459" y="2218765"/>
                  </a:lnTo>
                  <a:lnTo>
                    <a:pt x="5056094" y="2117912"/>
                  </a:lnTo>
                  <a:lnTo>
                    <a:pt x="4639235" y="2238935"/>
                  </a:lnTo>
                  <a:lnTo>
                    <a:pt x="4370294" y="2084294"/>
                  </a:lnTo>
                  <a:lnTo>
                    <a:pt x="4087906" y="2171700"/>
                  </a:lnTo>
                  <a:lnTo>
                    <a:pt x="3892924" y="2272553"/>
                  </a:lnTo>
                  <a:lnTo>
                    <a:pt x="3664324" y="2312894"/>
                  </a:lnTo>
                  <a:lnTo>
                    <a:pt x="3610535" y="2225488"/>
                  </a:lnTo>
                  <a:lnTo>
                    <a:pt x="3556747" y="2124635"/>
                  </a:lnTo>
                  <a:lnTo>
                    <a:pt x="3234018" y="2117912"/>
                  </a:lnTo>
                  <a:cubicBezTo>
                    <a:pt x="3144377" y="2124807"/>
                    <a:pt x="3175833" y="2124635"/>
                    <a:pt x="3139888" y="2124635"/>
                  </a:cubicBezTo>
                  <a:lnTo>
                    <a:pt x="2716306" y="2265829"/>
                  </a:lnTo>
                  <a:lnTo>
                    <a:pt x="2588559" y="2373406"/>
                  </a:lnTo>
                  <a:lnTo>
                    <a:pt x="2339788" y="2171700"/>
                  </a:lnTo>
                  <a:lnTo>
                    <a:pt x="2070847" y="2164976"/>
                  </a:lnTo>
                  <a:lnTo>
                    <a:pt x="1822077" y="2191870"/>
                  </a:lnTo>
                  <a:lnTo>
                    <a:pt x="1653988" y="2077570"/>
                  </a:lnTo>
                  <a:lnTo>
                    <a:pt x="1438835" y="2171700"/>
                  </a:lnTo>
                  <a:lnTo>
                    <a:pt x="1163171" y="2171700"/>
                  </a:lnTo>
                  <a:lnTo>
                    <a:pt x="1028700" y="2178423"/>
                  </a:lnTo>
                  <a:lnTo>
                    <a:pt x="894230" y="2091017"/>
                  </a:lnTo>
                  <a:lnTo>
                    <a:pt x="746312" y="2185147"/>
                  </a:lnTo>
                  <a:lnTo>
                    <a:pt x="484094" y="2077570"/>
                  </a:lnTo>
                  <a:lnTo>
                    <a:pt x="363071" y="2124635"/>
                  </a:lnTo>
                  <a:lnTo>
                    <a:pt x="161365" y="2070847"/>
                  </a:lnTo>
                  <a:lnTo>
                    <a:pt x="67235" y="2084294"/>
                  </a:lnTo>
                </a:path>
              </a:pathLst>
            </a:cu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36" name="Freeform: Shape 35">
              <a:extLst>
                <a:ext uri="{FF2B5EF4-FFF2-40B4-BE49-F238E27FC236}">
                  <a16:creationId xmlns:a16="http://schemas.microsoft.com/office/drawing/2014/main" id="{60366BF5-F069-96F6-8C93-FD34298C1367}"/>
                </a:ext>
              </a:extLst>
            </p:cNvPr>
            <p:cNvSpPr/>
            <p:nvPr/>
          </p:nvSpPr>
          <p:spPr>
            <a:xfrm>
              <a:off x="1082173" y="999938"/>
              <a:ext cx="7449671" cy="2869445"/>
            </a:xfrm>
            <a:custGeom>
              <a:avLst/>
              <a:gdLst>
                <a:gd name="connsiteX0" fmla="*/ 0 w 7449671"/>
                <a:gd name="connsiteY0" fmla="*/ 2084294 h 2373406"/>
                <a:gd name="connsiteX1" fmla="*/ 0 w 7449671"/>
                <a:gd name="connsiteY1" fmla="*/ 0 h 2373406"/>
                <a:gd name="connsiteX2" fmla="*/ 7449671 w 7449671"/>
                <a:gd name="connsiteY2" fmla="*/ 0 h 2373406"/>
                <a:gd name="connsiteX3" fmla="*/ 7449671 w 7449671"/>
                <a:gd name="connsiteY3" fmla="*/ 2286000 h 2373406"/>
                <a:gd name="connsiteX4" fmla="*/ 7308477 w 7449671"/>
                <a:gd name="connsiteY4" fmla="*/ 2111188 h 2373406"/>
                <a:gd name="connsiteX5" fmla="*/ 7093324 w 7449671"/>
                <a:gd name="connsiteY5" fmla="*/ 2138082 h 2373406"/>
                <a:gd name="connsiteX6" fmla="*/ 6891618 w 7449671"/>
                <a:gd name="connsiteY6" fmla="*/ 2030506 h 2373406"/>
                <a:gd name="connsiteX7" fmla="*/ 6676465 w 7449671"/>
                <a:gd name="connsiteY7" fmla="*/ 2191870 h 2373406"/>
                <a:gd name="connsiteX8" fmla="*/ 6488206 w 7449671"/>
                <a:gd name="connsiteY8" fmla="*/ 2191870 h 2373406"/>
                <a:gd name="connsiteX9" fmla="*/ 6098241 w 7449671"/>
                <a:gd name="connsiteY9" fmla="*/ 2097741 h 2373406"/>
                <a:gd name="connsiteX10" fmla="*/ 5990665 w 7449671"/>
                <a:gd name="connsiteY10" fmla="*/ 2144806 h 2373406"/>
                <a:gd name="connsiteX11" fmla="*/ 5520018 w 7449671"/>
                <a:gd name="connsiteY11" fmla="*/ 2164976 h 2373406"/>
                <a:gd name="connsiteX12" fmla="*/ 5486400 w 7449671"/>
                <a:gd name="connsiteY12" fmla="*/ 2104465 h 2373406"/>
                <a:gd name="connsiteX13" fmla="*/ 5392271 w 7449671"/>
                <a:gd name="connsiteY13" fmla="*/ 2158253 h 2373406"/>
                <a:gd name="connsiteX14" fmla="*/ 5217459 w 7449671"/>
                <a:gd name="connsiteY14" fmla="*/ 2218765 h 2373406"/>
                <a:gd name="connsiteX15" fmla="*/ 5056094 w 7449671"/>
                <a:gd name="connsiteY15" fmla="*/ 2117912 h 2373406"/>
                <a:gd name="connsiteX16" fmla="*/ 4639235 w 7449671"/>
                <a:gd name="connsiteY16" fmla="*/ 2238935 h 2373406"/>
                <a:gd name="connsiteX17" fmla="*/ 4370294 w 7449671"/>
                <a:gd name="connsiteY17" fmla="*/ 2084294 h 2373406"/>
                <a:gd name="connsiteX18" fmla="*/ 4087906 w 7449671"/>
                <a:gd name="connsiteY18" fmla="*/ 2171700 h 2373406"/>
                <a:gd name="connsiteX19" fmla="*/ 3892924 w 7449671"/>
                <a:gd name="connsiteY19" fmla="*/ 2272553 h 2373406"/>
                <a:gd name="connsiteX20" fmla="*/ 3664324 w 7449671"/>
                <a:gd name="connsiteY20" fmla="*/ 2312894 h 2373406"/>
                <a:gd name="connsiteX21" fmla="*/ 3610535 w 7449671"/>
                <a:gd name="connsiteY21" fmla="*/ 2225488 h 2373406"/>
                <a:gd name="connsiteX22" fmla="*/ 3556747 w 7449671"/>
                <a:gd name="connsiteY22" fmla="*/ 2124635 h 2373406"/>
                <a:gd name="connsiteX23" fmla="*/ 3234018 w 7449671"/>
                <a:gd name="connsiteY23" fmla="*/ 2117912 h 2373406"/>
                <a:gd name="connsiteX24" fmla="*/ 3139888 w 7449671"/>
                <a:gd name="connsiteY24" fmla="*/ 2124635 h 2373406"/>
                <a:gd name="connsiteX25" fmla="*/ 2716306 w 7449671"/>
                <a:gd name="connsiteY25" fmla="*/ 2265829 h 2373406"/>
                <a:gd name="connsiteX26" fmla="*/ 2588559 w 7449671"/>
                <a:gd name="connsiteY26" fmla="*/ 2373406 h 2373406"/>
                <a:gd name="connsiteX27" fmla="*/ 2339788 w 7449671"/>
                <a:gd name="connsiteY27" fmla="*/ 2171700 h 2373406"/>
                <a:gd name="connsiteX28" fmla="*/ 2070847 w 7449671"/>
                <a:gd name="connsiteY28" fmla="*/ 2164976 h 2373406"/>
                <a:gd name="connsiteX29" fmla="*/ 1822077 w 7449671"/>
                <a:gd name="connsiteY29" fmla="*/ 2191870 h 2373406"/>
                <a:gd name="connsiteX30" fmla="*/ 1653988 w 7449671"/>
                <a:gd name="connsiteY30" fmla="*/ 2077570 h 2373406"/>
                <a:gd name="connsiteX31" fmla="*/ 1438835 w 7449671"/>
                <a:gd name="connsiteY31" fmla="*/ 2171700 h 2373406"/>
                <a:gd name="connsiteX32" fmla="*/ 1163171 w 7449671"/>
                <a:gd name="connsiteY32" fmla="*/ 2171700 h 2373406"/>
                <a:gd name="connsiteX33" fmla="*/ 1028700 w 7449671"/>
                <a:gd name="connsiteY33" fmla="*/ 2178423 h 2373406"/>
                <a:gd name="connsiteX34" fmla="*/ 894230 w 7449671"/>
                <a:gd name="connsiteY34" fmla="*/ 2091017 h 2373406"/>
                <a:gd name="connsiteX35" fmla="*/ 746312 w 7449671"/>
                <a:gd name="connsiteY35" fmla="*/ 2185147 h 2373406"/>
                <a:gd name="connsiteX36" fmla="*/ 484094 w 7449671"/>
                <a:gd name="connsiteY36" fmla="*/ 2077570 h 2373406"/>
                <a:gd name="connsiteX37" fmla="*/ 363071 w 7449671"/>
                <a:gd name="connsiteY37" fmla="*/ 2124635 h 2373406"/>
                <a:gd name="connsiteX38" fmla="*/ 161365 w 7449671"/>
                <a:gd name="connsiteY38" fmla="*/ 2070847 h 2373406"/>
                <a:gd name="connsiteX39" fmla="*/ 67235 w 7449671"/>
                <a:gd name="connsiteY39" fmla="*/ 2084294 h 237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49671" h="2373406">
                  <a:moveTo>
                    <a:pt x="0" y="2084294"/>
                  </a:moveTo>
                  <a:lnTo>
                    <a:pt x="0" y="0"/>
                  </a:lnTo>
                  <a:lnTo>
                    <a:pt x="7449671" y="0"/>
                  </a:lnTo>
                  <a:lnTo>
                    <a:pt x="7449671" y="2286000"/>
                  </a:lnTo>
                  <a:lnTo>
                    <a:pt x="7308477" y="2111188"/>
                  </a:lnTo>
                  <a:lnTo>
                    <a:pt x="7093324" y="2138082"/>
                  </a:lnTo>
                  <a:lnTo>
                    <a:pt x="6891618" y="2030506"/>
                  </a:lnTo>
                  <a:lnTo>
                    <a:pt x="6676465" y="2191870"/>
                  </a:lnTo>
                  <a:lnTo>
                    <a:pt x="6488206" y="2191870"/>
                  </a:lnTo>
                  <a:lnTo>
                    <a:pt x="6098241" y="2097741"/>
                  </a:lnTo>
                  <a:lnTo>
                    <a:pt x="5990665" y="2144806"/>
                  </a:lnTo>
                  <a:lnTo>
                    <a:pt x="5520018" y="2164976"/>
                  </a:lnTo>
                  <a:lnTo>
                    <a:pt x="5486400" y="2104465"/>
                  </a:lnTo>
                  <a:lnTo>
                    <a:pt x="5392271" y="2158253"/>
                  </a:lnTo>
                  <a:lnTo>
                    <a:pt x="5217459" y="2218765"/>
                  </a:lnTo>
                  <a:lnTo>
                    <a:pt x="5056094" y="2117912"/>
                  </a:lnTo>
                  <a:lnTo>
                    <a:pt x="4639235" y="2238935"/>
                  </a:lnTo>
                  <a:lnTo>
                    <a:pt x="4370294" y="2084294"/>
                  </a:lnTo>
                  <a:lnTo>
                    <a:pt x="4087906" y="2171700"/>
                  </a:lnTo>
                  <a:lnTo>
                    <a:pt x="3892924" y="2272553"/>
                  </a:lnTo>
                  <a:lnTo>
                    <a:pt x="3664324" y="2312894"/>
                  </a:lnTo>
                  <a:lnTo>
                    <a:pt x="3610535" y="2225488"/>
                  </a:lnTo>
                  <a:lnTo>
                    <a:pt x="3556747" y="2124635"/>
                  </a:lnTo>
                  <a:lnTo>
                    <a:pt x="3234018" y="2117912"/>
                  </a:lnTo>
                  <a:cubicBezTo>
                    <a:pt x="3144377" y="2124807"/>
                    <a:pt x="3175833" y="2124635"/>
                    <a:pt x="3139888" y="2124635"/>
                  </a:cubicBezTo>
                  <a:lnTo>
                    <a:pt x="2716306" y="2265829"/>
                  </a:lnTo>
                  <a:lnTo>
                    <a:pt x="2588559" y="2373406"/>
                  </a:lnTo>
                  <a:lnTo>
                    <a:pt x="2339788" y="2171700"/>
                  </a:lnTo>
                  <a:lnTo>
                    <a:pt x="2070847" y="2164976"/>
                  </a:lnTo>
                  <a:lnTo>
                    <a:pt x="1822077" y="2191870"/>
                  </a:lnTo>
                  <a:lnTo>
                    <a:pt x="1653988" y="2077570"/>
                  </a:lnTo>
                  <a:lnTo>
                    <a:pt x="1438835" y="2171700"/>
                  </a:lnTo>
                  <a:lnTo>
                    <a:pt x="1163171" y="2171700"/>
                  </a:lnTo>
                  <a:lnTo>
                    <a:pt x="1028700" y="2178423"/>
                  </a:lnTo>
                  <a:lnTo>
                    <a:pt x="894230" y="2091017"/>
                  </a:lnTo>
                  <a:lnTo>
                    <a:pt x="746312" y="2185147"/>
                  </a:lnTo>
                  <a:lnTo>
                    <a:pt x="484094" y="2077570"/>
                  </a:lnTo>
                  <a:lnTo>
                    <a:pt x="363071" y="2124635"/>
                  </a:lnTo>
                  <a:lnTo>
                    <a:pt x="161365" y="2070847"/>
                  </a:lnTo>
                  <a:lnTo>
                    <a:pt x="67235" y="2084294"/>
                  </a:lnTo>
                </a:path>
              </a:pathLst>
            </a:custGeom>
            <a:blipFill dpi="0" rotWithShape="1">
              <a:blip r:embed="rId4">
                <a:extLst>
                  <a:ext uri="{BEBA8EAE-BF5A-486C-A8C5-ECC9F3942E4B}">
                    <a14:imgProps xmlns:a14="http://schemas.microsoft.com/office/drawing/2010/main">
                      <a14:imgLayer r:embed="rId5">
                        <a14:imgEffect>
                          <a14:artisticCrisscrossEtching/>
                        </a14:imgEffect>
                      </a14:imgLayer>
                    </a14:imgProps>
                  </a:ext>
                </a:extLst>
              </a:blip>
              <a:srcRect/>
              <a:tile tx="0" ty="0" sx="100000" sy="100000" flip="none" algn="tl"/>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274320" tIns="91440"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Anova Light"/>
                  <a:ea typeface="+mn-ea"/>
                  <a:cs typeface="+mn-cs"/>
                </a:rPr>
                <a:t>Bias</a:t>
              </a:r>
              <a:r>
                <a:rPr kumimoji="0" lang="en-US" sz="1800" b="0" i="0" u="none" strike="noStrike" kern="1200" cap="none" spc="0" normalizeH="0" baseline="0" noProof="0">
                  <a:ln>
                    <a:noFill/>
                  </a:ln>
                  <a:solidFill>
                    <a:srgbClr val="000000"/>
                  </a:solidFill>
                  <a:effectLst/>
                  <a:uLnTx/>
                  <a:uFillTx/>
                  <a:latin typeface="Anova Light"/>
                  <a:ea typeface="+mn-ea"/>
                  <a:cs typeface="+mn-cs"/>
                </a:rPr>
                <a:t> (</a:t>
              </a:r>
              <a:r>
                <a:rPr kumimoji="0" lang="en-US" sz="1800" b="0" i="1" u="none" strike="noStrike" kern="1200" cap="none" spc="0" normalizeH="0" baseline="0" noProof="0">
                  <a:ln>
                    <a:noFill/>
                  </a:ln>
                  <a:solidFill>
                    <a:srgbClr val="000000"/>
                  </a:solidFill>
                  <a:effectLst/>
                  <a:uLnTx/>
                  <a:uFillTx/>
                  <a:latin typeface="Anova Light"/>
                  <a:ea typeface="+mn-ea"/>
                  <a:cs typeface="+mn-cs"/>
                </a:rPr>
                <a:t>noun</a:t>
              </a:r>
              <a:r>
                <a:rPr kumimoji="0" lang="en-US" sz="1800" b="0" i="0" u="none" strike="noStrike" kern="1200" cap="none" spc="0" normalizeH="0" baseline="0" noProof="0">
                  <a:ln>
                    <a:noFill/>
                  </a:ln>
                  <a:solidFill>
                    <a:srgbClr val="000000"/>
                  </a:solidFill>
                  <a:effectLst/>
                  <a:uLnTx/>
                  <a:uFillTx/>
                  <a:latin typeface="Anova Light"/>
                  <a:ea typeface="+mn-ea"/>
                  <a:cs typeface="+mn-cs"/>
                </a:rPr>
                <a:t>)</a:t>
              </a:r>
            </a:p>
            <a:p>
              <a:pPr marL="285750" marR="0" lvl="0" indent="-285750" algn="l" defTabSz="4572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prejudice in favor of or against one thing, person, or group compared with another, usually in a way considered to be unfair</a:t>
              </a:r>
            </a:p>
            <a:p>
              <a:pPr marL="285750" marR="0" lvl="0" indent="-285750" algn="l" defTabSz="4572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1" i="1" u="none" strike="noStrike" kern="1200" cap="none" spc="0" normalizeH="0" baseline="0" noProof="0">
                  <a:ln>
                    <a:noFill/>
                  </a:ln>
                  <a:solidFill>
                    <a:srgbClr val="000000"/>
                  </a:solidFill>
                  <a:effectLst/>
                  <a:uLnTx/>
                  <a:uFillTx/>
                  <a:latin typeface="Anova Light"/>
                  <a:ea typeface="+mn-ea"/>
                  <a:cs typeface="+mn-cs"/>
                </a:rPr>
                <a:t>(statistics) </a:t>
              </a:r>
              <a:r>
                <a:rPr kumimoji="0" lang="en-US" sz="1800" b="0" i="0" u="none" strike="noStrike" kern="1200" cap="none" spc="0" normalizeH="0" baseline="0" noProof="0">
                  <a:ln>
                    <a:noFill/>
                  </a:ln>
                  <a:solidFill>
                    <a:srgbClr val="000000"/>
                  </a:solidFill>
                  <a:effectLst/>
                  <a:uLnTx/>
                  <a:uFillTx/>
                  <a:latin typeface="Anova Light"/>
                  <a:ea typeface="+mn-ea"/>
                  <a:cs typeface="+mn-cs"/>
                </a:rPr>
                <a:t>a systematic distortion of a statistical result due to a factor not allowed for in its derivation</a:t>
              </a:r>
            </a:p>
            <a:p>
              <a:pPr marL="285750" marR="0" lvl="0" indent="-285750" algn="l" defTabSz="457200" rtl="0" eaLnBrk="1" fontAlgn="auto" latinLnBrk="0" hangingPunct="1">
                <a:lnSpc>
                  <a:spcPct val="100000"/>
                </a:lnSpc>
                <a:spcBef>
                  <a:spcPts val="0"/>
                </a:spcBef>
                <a:spcAft>
                  <a:spcPts val="0"/>
                </a:spcAft>
                <a:buClrTx/>
                <a:buSzTx/>
                <a:buFont typeface="Calibri" panose="020F0502020204030204" pitchFamily="34" charset="0"/>
                <a:buChar char=":"/>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grpSp>
      <p:grpSp>
        <p:nvGrpSpPr>
          <p:cNvPr id="10" name="Group 9">
            <a:extLst>
              <a:ext uri="{FF2B5EF4-FFF2-40B4-BE49-F238E27FC236}">
                <a16:creationId xmlns:a16="http://schemas.microsoft.com/office/drawing/2014/main" id="{54821917-EEF9-138A-5001-B105ACDD04AC}"/>
              </a:ext>
            </a:extLst>
          </p:cNvPr>
          <p:cNvGrpSpPr/>
          <p:nvPr/>
        </p:nvGrpSpPr>
        <p:grpSpPr>
          <a:xfrm>
            <a:off x="825005" y="2075499"/>
            <a:ext cx="7493990" cy="2785012"/>
            <a:chOff x="1037854" y="999938"/>
            <a:chExt cx="7493990" cy="3112042"/>
          </a:xfrm>
        </p:grpSpPr>
        <p:sp>
          <p:nvSpPr>
            <p:cNvPr id="11" name="Freeform: Shape 10">
              <a:extLst>
                <a:ext uri="{FF2B5EF4-FFF2-40B4-BE49-F238E27FC236}">
                  <a16:creationId xmlns:a16="http://schemas.microsoft.com/office/drawing/2014/main" id="{CE3CA8A2-941D-0BCC-2BD6-88770A83622E}"/>
                </a:ext>
              </a:extLst>
            </p:cNvPr>
            <p:cNvSpPr/>
            <p:nvPr/>
          </p:nvSpPr>
          <p:spPr>
            <a:xfrm>
              <a:off x="1037854" y="1738574"/>
              <a:ext cx="7449671" cy="2373406"/>
            </a:xfrm>
            <a:custGeom>
              <a:avLst/>
              <a:gdLst>
                <a:gd name="connsiteX0" fmla="*/ 0 w 7449671"/>
                <a:gd name="connsiteY0" fmla="*/ 2084294 h 2373406"/>
                <a:gd name="connsiteX1" fmla="*/ 0 w 7449671"/>
                <a:gd name="connsiteY1" fmla="*/ 0 h 2373406"/>
                <a:gd name="connsiteX2" fmla="*/ 7449671 w 7449671"/>
                <a:gd name="connsiteY2" fmla="*/ 0 h 2373406"/>
                <a:gd name="connsiteX3" fmla="*/ 7449671 w 7449671"/>
                <a:gd name="connsiteY3" fmla="*/ 2286000 h 2373406"/>
                <a:gd name="connsiteX4" fmla="*/ 7308477 w 7449671"/>
                <a:gd name="connsiteY4" fmla="*/ 2111188 h 2373406"/>
                <a:gd name="connsiteX5" fmla="*/ 7093324 w 7449671"/>
                <a:gd name="connsiteY5" fmla="*/ 2138082 h 2373406"/>
                <a:gd name="connsiteX6" fmla="*/ 6891618 w 7449671"/>
                <a:gd name="connsiteY6" fmla="*/ 2030506 h 2373406"/>
                <a:gd name="connsiteX7" fmla="*/ 6676465 w 7449671"/>
                <a:gd name="connsiteY7" fmla="*/ 2191870 h 2373406"/>
                <a:gd name="connsiteX8" fmla="*/ 6488206 w 7449671"/>
                <a:gd name="connsiteY8" fmla="*/ 2191870 h 2373406"/>
                <a:gd name="connsiteX9" fmla="*/ 6098241 w 7449671"/>
                <a:gd name="connsiteY9" fmla="*/ 2097741 h 2373406"/>
                <a:gd name="connsiteX10" fmla="*/ 5990665 w 7449671"/>
                <a:gd name="connsiteY10" fmla="*/ 2144806 h 2373406"/>
                <a:gd name="connsiteX11" fmla="*/ 5520018 w 7449671"/>
                <a:gd name="connsiteY11" fmla="*/ 2164976 h 2373406"/>
                <a:gd name="connsiteX12" fmla="*/ 5486400 w 7449671"/>
                <a:gd name="connsiteY12" fmla="*/ 2104465 h 2373406"/>
                <a:gd name="connsiteX13" fmla="*/ 5392271 w 7449671"/>
                <a:gd name="connsiteY13" fmla="*/ 2158253 h 2373406"/>
                <a:gd name="connsiteX14" fmla="*/ 5217459 w 7449671"/>
                <a:gd name="connsiteY14" fmla="*/ 2218765 h 2373406"/>
                <a:gd name="connsiteX15" fmla="*/ 5056094 w 7449671"/>
                <a:gd name="connsiteY15" fmla="*/ 2117912 h 2373406"/>
                <a:gd name="connsiteX16" fmla="*/ 4639235 w 7449671"/>
                <a:gd name="connsiteY16" fmla="*/ 2238935 h 2373406"/>
                <a:gd name="connsiteX17" fmla="*/ 4370294 w 7449671"/>
                <a:gd name="connsiteY17" fmla="*/ 2084294 h 2373406"/>
                <a:gd name="connsiteX18" fmla="*/ 4087906 w 7449671"/>
                <a:gd name="connsiteY18" fmla="*/ 2171700 h 2373406"/>
                <a:gd name="connsiteX19" fmla="*/ 3892924 w 7449671"/>
                <a:gd name="connsiteY19" fmla="*/ 2272553 h 2373406"/>
                <a:gd name="connsiteX20" fmla="*/ 3664324 w 7449671"/>
                <a:gd name="connsiteY20" fmla="*/ 2312894 h 2373406"/>
                <a:gd name="connsiteX21" fmla="*/ 3610535 w 7449671"/>
                <a:gd name="connsiteY21" fmla="*/ 2225488 h 2373406"/>
                <a:gd name="connsiteX22" fmla="*/ 3556747 w 7449671"/>
                <a:gd name="connsiteY22" fmla="*/ 2124635 h 2373406"/>
                <a:gd name="connsiteX23" fmla="*/ 3234018 w 7449671"/>
                <a:gd name="connsiteY23" fmla="*/ 2117912 h 2373406"/>
                <a:gd name="connsiteX24" fmla="*/ 3139888 w 7449671"/>
                <a:gd name="connsiteY24" fmla="*/ 2124635 h 2373406"/>
                <a:gd name="connsiteX25" fmla="*/ 2716306 w 7449671"/>
                <a:gd name="connsiteY25" fmla="*/ 2265829 h 2373406"/>
                <a:gd name="connsiteX26" fmla="*/ 2588559 w 7449671"/>
                <a:gd name="connsiteY26" fmla="*/ 2373406 h 2373406"/>
                <a:gd name="connsiteX27" fmla="*/ 2339788 w 7449671"/>
                <a:gd name="connsiteY27" fmla="*/ 2171700 h 2373406"/>
                <a:gd name="connsiteX28" fmla="*/ 2070847 w 7449671"/>
                <a:gd name="connsiteY28" fmla="*/ 2164976 h 2373406"/>
                <a:gd name="connsiteX29" fmla="*/ 1822077 w 7449671"/>
                <a:gd name="connsiteY29" fmla="*/ 2191870 h 2373406"/>
                <a:gd name="connsiteX30" fmla="*/ 1653988 w 7449671"/>
                <a:gd name="connsiteY30" fmla="*/ 2077570 h 2373406"/>
                <a:gd name="connsiteX31" fmla="*/ 1438835 w 7449671"/>
                <a:gd name="connsiteY31" fmla="*/ 2171700 h 2373406"/>
                <a:gd name="connsiteX32" fmla="*/ 1163171 w 7449671"/>
                <a:gd name="connsiteY32" fmla="*/ 2171700 h 2373406"/>
                <a:gd name="connsiteX33" fmla="*/ 1028700 w 7449671"/>
                <a:gd name="connsiteY33" fmla="*/ 2178423 h 2373406"/>
                <a:gd name="connsiteX34" fmla="*/ 894230 w 7449671"/>
                <a:gd name="connsiteY34" fmla="*/ 2091017 h 2373406"/>
                <a:gd name="connsiteX35" fmla="*/ 746312 w 7449671"/>
                <a:gd name="connsiteY35" fmla="*/ 2185147 h 2373406"/>
                <a:gd name="connsiteX36" fmla="*/ 484094 w 7449671"/>
                <a:gd name="connsiteY36" fmla="*/ 2077570 h 2373406"/>
                <a:gd name="connsiteX37" fmla="*/ 363071 w 7449671"/>
                <a:gd name="connsiteY37" fmla="*/ 2124635 h 2373406"/>
                <a:gd name="connsiteX38" fmla="*/ 161365 w 7449671"/>
                <a:gd name="connsiteY38" fmla="*/ 2070847 h 2373406"/>
                <a:gd name="connsiteX39" fmla="*/ 67235 w 7449671"/>
                <a:gd name="connsiteY39" fmla="*/ 2084294 h 237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49671" h="2373406">
                  <a:moveTo>
                    <a:pt x="0" y="2084294"/>
                  </a:moveTo>
                  <a:lnTo>
                    <a:pt x="0" y="0"/>
                  </a:lnTo>
                  <a:lnTo>
                    <a:pt x="7449671" y="0"/>
                  </a:lnTo>
                  <a:lnTo>
                    <a:pt x="7449671" y="2286000"/>
                  </a:lnTo>
                  <a:lnTo>
                    <a:pt x="7308477" y="2111188"/>
                  </a:lnTo>
                  <a:lnTo>
                    <a:pt x="7093324" y="2138082"/>
                  </a:lnTo>
                  <a:lnTo>
                    <a:pt x="6891618" y="2030506"/>
                  </a:lnTo>
                  <a:lnTo>
                    <a:pt x="6676465" y="2191870"/>
                  </a:lnTo>
                  <a:lnTo>
                    <a:pt x="6488206" y="2191870"/>
                  </a:lnTo>
                  <a:lnTo>
                    <a:pt x="6098241" y="2097741"/>
                  </a:lnTo>
                  <a:lnTo>
                    <a:pt x="5990665" y="2144806"/>
                  </a:lnTo>
                  <a:lnTo>
                    <a:pt x="5520018" y="2164976"/>
                  </a:lnTo>
                  <a:lnTo>
                    <a:pt x="5486400" y="2104465"/>
                  </a:lnTo>
                  <a:lnTo>
                    <a:pt x="5392271" y="2158253"/>
                  </a:lnTo>
                  <a:lnTo>
                    <a:pt x="5217459" y="2218765"/>
                  </a:lnTo>
                  <a:lnTo>
                    <a:pt x="5056094" y="2117912"/>
                  </a:lnTo>
                  <a:lnTo>
                    <a:pt x="4639235" y="2238935"/>
                  </a:lnTo>
                  <a:lnTo>
                    <a:pt x="4370294" y="2084294"/>
                  </a:lnTo>
                  <a:lnTo>
                    <a:pt x="4087906" y="2171700"/>
                  </a:lnTo>
                  <a:lnTo>
                    <a:pt x="3892924" y="2272553"/>
                  </a:lnTo>
                  <a:lnTo>
                    <a:pt x="3664324" y="2312894"/>
                  </a:lnTo>
                  <a:lnTo>
                    <a:pt x="3610535" y="2225488"/>
                  </a:lnTo>
                  <a:lnTo>
                    <a:pt x="3556747" y="2124635"/>
                  </a:lnTo>
                  <a:lnTo>
                    <a:pt x="3234018" y="2117912"/>
                  </a:lnTo>
                  <a:cubicBezTo>
                    <a:pt x="3144377" y="2124807"/>
                    <a:pt x="3175833" y="2124635"/>
                    <a:pt x="3139888" y="2124635"/>
                  </a:cubicBezTo>
                  <a:lnTo>
                    <a:pt x="2716306" y="2265829"/>
                  </a:lnTo>
                  <a:lnTo>
                    <a:pt x="2588559" y="2373406"/>
                  </a:lnTo>
                  <a:lnTo>
                    <a:pt x="2339788" y="2171700"/>
                  </a:lnTo>
                  <a:lnTo>
                    <a:pt x="2070847" y="2164976"/>
                  </a:lnTo>
                  <a:lnTo>
                    <a:pt x="1822077" y="2191870"/>
                  </a:lnTo>
                  <a:lnTo>
                    <a:pt x="1653988" y="2077570"/>
                  </a:lnTo>
                  <a:lnTo>
                    <a:pt x="1438835" y="2171700"/>
                  </a:lnTo>
                  <a:lnTo>
                    <a:pt x="1163171" y="2171700"/>
                  </a:lnTo>
                  <a:lnTo>
                    <a:pt x="1028700" y="2178423"/>
                  </a:lnTo>
                  <a:lnTo>
                    <a:pt x="894230" y="2091017"/>
                  </a:lnTo>
                  <a:lnTo>
                    <a:pt x="746312" y="2185147"/>
                  </a:lnTo>
                  <a:lnTo>
                    <a:pt x="484094" y="2077570"/>
                  </a:lnTo>
                  <a:lnTo>
                    <a:pt x="363071" y="2124635"/>
                  </a:lnTo>
                  <a:lnTo>
                    <a:pt x="161365" y="2070847"/>
                  </a:lnTo>
                  <a:lnTo>
                    <a:pt x="67235" y="2084294"/>
                  </a:lnTo>
                </a:path>
              </a:pathLst>
            </a:custGeom>
            <a:solidFill>
              <a:srgbClr val="000000">
                <a:alpha val="30000"/>
              </a:srgb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12" name="Freeform: Shape 11">
              <a:extLst>
                <a:ext uri="{FF2B5EF4-FFF2-40B4-BE49-F238E27FC236}">
                  <a16:creationId xmlns:a16="http://schemas.microsoft.com/office/drawing/2014/main" id="{B858CB99-6166-2B15-8407-CA6B8A709A1A}"/>
                </a:ext>
              </a:extLst>
            </p:cNvPr>
            <p:cNvSpPr/>
            <p:nvPr/>
          </p:nvSpPr>
          <p:spPr>
            <a:xfrm>
              <a:off x="1072536" y="1521794"/>
              <a:ext cx="7449671" cy="2373406"/>
            </a:xfrm>
            <a:custGeom>
              <a:avLst/>
              <a:gdLst>
                <a:gd name="connsiteX0" fmla="*/ 0 w 7449671"/>
                <a:gd name="connsiteY0" fmla="*/ 2084294 h 2373406"/>
                <a:gd name="connsiteX1" fmla="*/ 0 w 7449671"/>
                <a:gd name="connsiteY1" fmla="*/ 0 h 2373406"/>
                <a:gd name="connsiteX2" fmla="*/ 7449671 w 7449671"/>
                <a:gd name="connsiteY2" fmla="*/ 0 h 2373406"/>
                <a:gd name="connsiteX3" fmla="*/ 7449671 w 7449671"/>
                <a:gd name="connsiteY3" fmla="*/ 2286000 h 2373406"/>
                <a:gd name="connsiteX4" fmla="*/ 7308477 w 7449671"/>
                <a:gd name="connsiteY4" fmla="*/ 2111188 h 2373406"/>
                <a:gd name="connsiteX5" fmla="*/ 7093324 w 7449671"/>
                <a:gd name="connsiteY5" fmla="*/ 2138082 h 2373406"/>
                <a:gd name="connsiteX6" fmla="*/ 6891618 w 7449671"/>
                <a:gd name="connsiteY6" fmla="*/ 2030506 h 2373406"/>
                <a:gd name="connsiteX7" fmla="*/ 6676465 w 7449671"/>
                <a:gd name="connsiteY7" fmla="*/ 2191870 h 2373406"/>
                <a:gd name="connsiteX8" fmla="*/ 6488206 w 7449671"/>
                <a:gd name="connsiteY8" fmla="*/ 2191870 h 2373406"/>
                <a:gd name="connsiteX9" fmla="*/ 6098241 w 7449671"/>
                <a:gd name="connsiteY9" fmla="*/ 2097741 h 2373406"/>
                <a:gd name="connsiteX10" fmla="*/ 5990665 w 7449671"/>
                <a:gd name="connsiteY10" fmla="*/ 2144806 h 2373406"/>
                <a:gd name="connsiteX11" fmla="*/ 5520018 w 7449671"/>
                <a:gd name="connsiteY11" fmla="*/ 2164976 h 2373406"/>
                <a:gd name="connsiteX12" fmla="*/ 5486400 w 7449671"/>
                <a:gd name="connsiteY12" fmla="*/ 2104465 h 2373406"/>
                <a:gd name="connsiteX13" fmla="*/ 5392271 w 7449671"/>
                <a:gd name="connsiteY13" fmla="*/ 2158253 h 2373406"/>
                <a:gd name="connsiteX14" fmla="*/ 5217459 w 7449671"/>
                <a:gd name="connsiteY14" fmla="*/ 2218765 h 2373406"/>
                <a:gd name="connsiteX15" fmla="*/ 5056094 w 7449671"/>
                <a:gd name="connsiteY15" fmla="*/ 2117912 h 2373406"/>
                <a:gd name="connsiteX16" fmla="*/ 4639235 w 7449671"/>
                <a:gd name="connsiteY16" fmla="*/ 2238935 h 2373406"/>
                <a:gd name="connsiteX17" fmla="*/ 4370294 w 7449671"/>
                <a:gd name="connsiteY17" fmla="*/ 2084294 h 2373406"/>
                <a:gd name="connsiteX18" fmla="*/ 4087906 w 7449671"/>
                <a:gd name="connsiteY18" fmla="*/ 2171700 h 2373406"/>
                <a:gd name="connsiteX19" fmla="*/ 3892924 w 7449671"/>
                <a:gd name="connsiteY19" fmla="*/ 2272553 h 2373406"/>
                <a:gd name="connsiteX20" fmla="*/ 3664324 w 7449671"/>
                <a:gd name="connsiteY20" fmla="*/ 2312894 h 2373406"/>
                <a:gd name="connsiteX21" fmla="*/ 3610535 w 7449671"/>
                <a:gd name="connsiteY21" fmla="*/ 2225488 h 2373406"/>
                <a:gd name="connsiteX22" fmla="*/ 3556747 w 7449671"/>
                <a:gd name="connsiteY22" fmla="*/ 2124635 h 2373406"/>
                <a:gd name="connsiteX23" fmla="*/ 3234018 w 7449671"/>
                <a:gd name="connsiteY23" fmla="*/ 2117912 h 2373406"/>
                <a:gd name="connsiteX24" fmla="*/ 3139888 w 7449671"/>
                <a:gd name="connsiteY24" fmla="*/ 2124635 h 2373406"/>
                <a:gd name="connsiteX25" fmla="*/ 2716306 w 7449671"/>
                <a:gd name="connsiteY25" fmla="*/ 2265829 h 2373406"/>
                <a:gd name="connsiteX26" fmla="*/ 2588559 w 7449671"/>
                <a:gd name="connsiteY26" fmla="*/ 2373406 h 2373406"/>
                <a:gd name="connsiteX27" fmla="*/ 2339788 w 7449671"/>
                <a:gd name="connsiteY27" fmla="*/ 2171700 h 2373406"/>
                <a:gd name="connsiteX28" fmla="*/ 2070847 w 7449671"/>
                <a:gd name="connsiteY28" fmla="*/ 2164976 h 2373406"/>
                <a:gd name="connsiteX29" fmla="*/ 1822077 w 7449671"/>
                <a:gd name="connsiteY29" fmla="*/ 2191870 h 2373406"/>
                <a:gd name="connsiteX30" fmla="*/ 1653988 w 7449671"/>
                <a:gd name="connsiteY30" fmla="*/ 2077570 h 2373406"/>
                <a:gd name="connsiteX31" fmla="*/ 1438835 w 7449671"/>
                <a:gd name="connsiteY31" fmla="*/ 2171700 h 2373406"/>
                <a:gd name="connsiteX32" fmla="*/ 1163171 w 7449671"/>
                <a:gd name="connsiteY32" fmla="*/ 2171700 h 2373406"/>
                <a:gd name="connsiteX33" fmla="*/ 1028700 w 7449671"/>
                <a:gd name="connsiteY33" fmla="*/ 2178423 h 2373406"/>
                <a:gd name="connsiteX34" fmla="*/ 894230 w 7449671"/>
                <a:gd name="connsiteY34" fmla="*/ 2091017 h 2373406"/>
                <a:gd name="connsiteX35" fmla="*/ 746312 w 7449671"/>
                <a:gd name="connsiteY35" fmla="*/ 2185147 h 2373406"/>
                <a:gd name="connsiteX36" fmla="*/ 484094 w 7449671"/>
                <a:gd name="connsiteY36" fmla="*/ 2077570 h 2373406"/>
                <a:gd name="connsiteX37" fmla="*/ 363071 w 7449671"/>
                <a:gd name="connsiteY37" fmla="*/ 2124635 h 2373406"/>
                <a:gd name="connsiteX38" fmla="*/ 161365 w 7449671"/>
                <a:gd name="connsiteY38" fmla="*/ 2070847 h 2373406"/>
                <a:gd name="connsiteX39" fmla="*/ 67235 w 7449671"/>
                <a:gd name="connsiteY39" fmla="*/ 2084294 h 237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49671" h="2373406">
                  <a:moveTo>
                    <a:pt x="0" y="2084294"/>
                  </a:moveTo>
                  <a:lnTo>
                    <a:pt x="0" y="0"/>
                  </a:lnTo>
                  <a:lnTo>
                    <a:pt x="7449671" y="0"/>
                  </a:lnTo>
                  <a:lnTo>
                    <a:pt x="7449671" y="2286000"/>
                  </a:lnTo>
                  <a:lnTo>
                    <a:pt x="7308477" y="2111188"/>
                  </a:lnTo>
                  <a:lnTo>
                    <a:pt x="7093324" y="2138082"/>
                  </a:lnTo>
                  <a:lnTo>
                    <a:pt x="6891618" y="2030506"/>
                  </a:lnTo>
                  <a:lnTo>
                    <a:pt x="6676465" y="2191870"/>
                  </a:lnTo>
                  <a:lnTo>
                    <a:pt x="6488206" y="2191870"/>
                  </a:lnTo>
                  <a:lnTo>
                    <a:pt x="6098241" y="2097741"/>
                  </a:lnTo>
                  <a:lnTo>
                    <a:pt x="5990665" y="2144806"/>
                  </a:lnTo>
                  <a:lnTo>
                    <a:pt x="5520018" y="2164976"/>
                  </a:lnTo>
                  <a:lnTo>
                    <a:pt x="5486400" y="2104465"/>
                  </a:lnTo>
                  <a:lnTo>
                    <a:pt x="5392271" y="2158253"/>
                  </a:lnTo>
                  <a:lnTo>
                    <a:pt x="5217459" y="2218765"/>
                  </a:lnTo>
                  <a:lnTo>
                    <a:pt x="5056094" y="2117912"/>
                  </a:lnTo>
                  <a:lnTo>
                    <a:pt x="4639235" y="2238935"/>
                  </a:lnTo>
                  <a:lnTo>
                    <a:pt x="4370294" y="2084294"/>
                  </a:lnTo>
                  <a:lnTo>
                    <a:pt x="4087906" y="2171700"/>
                  </a:lnTo>
                  <a:lnTo>
                    <a:pt x="3892924" y="2272553"/>
                  </a:lnTo>
                  <a:lnTo>
                    <a:pt x="3664324" y="2312894"/>
                  </a:lnTo>
                  <a:lnTo>
                    <a:pt x="3610535" y="2225488"/>
                  </a:lnTo>
                  <a:lnTo>
                    <a:pt x="3556747" y="2124635"/>
                  </a:lnTo>
                  <a:lnTo>
                    <a:pt x="3234018" y="2117912"/>
                  </a:lnTo>
                  <a:cubicBezTo>
                    <a:pt x="3144377" y="2124807"/>
                    <a:pt x="3175833" y="2124635"/>
                    <a:pt x="3139888" y="2124635"/>
                  </a:cubicBezTo>
                  <a:lnTo>
                    <a:pt x="2716306" y="2265829"/>
                  </a:lnTo>
                  <a:lnTo>
                    <a:pt x="2588559" y="2373406"/>
                  </a:lnTo>
                  <a:lnTo>
                    <a:pt x="2339788" y="2171700"/>
                  </a:lnTo>
                  <a:lnTo>
                    <a:pt x="2070847" y="2164976"/>
                  </a:lnTo>
                  <a:lnTo>
                    <a:pt x="1822077" y="2191870"/>
                  </a:lnTo>
                  <a:lnTo>
                    <a:pt x="1653988" y="2077570"/>
                  </a:lnTo>
                  <a:lnTo>
                    <a:pt x="1438835" y="2171700"/>
                  </a:lnTo>
                  <a:lnTo>
                    <a:pt x="1163171" y="2171700"/>
                  </a:lnTo>
                  <a:lnTo>
                    <a:pt x="1028700" y="2178423"/>
                  </a:lnTo>
                  <a:lnTo>
                    <a:pt x="894230" y="2091017"/>
                  </a:lnTo>
                  <a:lnTo>
                    <a:pt x="746312" y="2185147"/>
                  </a:lnTo>
                  <a:lnTo>
                    <a:pt x="484094" y="2077570"/>
                  </a:lnTo>
                  <a:lnTo>
                    <a:pt x="363071" y="2124635"/>
                  </a:lnTo>
                  <a:lnTo>
                    <a:pt x="161365" y="2070847"/>
                  </a:lnTo>
                  <a:lnTo>
                    <a:pt x="67235" y="2084294"/>
                  </a:lnTo>
                </a:path>
              </a:pathLst>
            </a:custGeom>
            <a:solidFill>
              <a:schemeClr val="bg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13" name="Freeform: Shape 12">
              <a:extLst>
                <a:ext uri="{FF2B5EF4-FFF2-40B4-BE49-F238E27FC236}">
                  <a16:creationId xmlns:a16="http://schemas.microsoft.com/office/drawing/2014/main" id="{E6FAAB83-00B2-7157-5D32-5C0E20585307}"/>
                </a:ext>
              </a:extLst>
            </p:cNvPr>
            <p:cNvSpPr/>
            <p:nvPr/>
          </p:nvSpPr>
          <p:spPr>
            <a:xfrm>
              <a:off x="1082173" y="999938"/>
              <a:ext cx="7449671" cy="2869445"/>
            </a:xfrm>
            <a:custGeom>
              <a:avLst/>
              <a:gdLst>
                <a:gd name="connsiteX0" fmla="*/ 0 w 7449671"/>
                <a:gd name="connsiteY0" fmla="*/ 2084294 h 2373406"/>
                <a:gd name="connsiteX1" fmla="*/ 0 w 7449671"/>
                <a:gd name="connsiteY1" fmla="*/ 0 h 2373406"/>
                <a:gd name="connsiteX2" fmla="*/ 7449671 w 7449671"/>
                <a:gd name="connsiteY2" fmla="*/ 0 h 2373406"/>
                <a:gd name="connsiteX3" fmla="*/ 7449671 w 7449671"/>
                <a:gd name="connsiteY3" fmla="*/ 2286000 h 2373406"/>
                <a:gd name="connsiteX4" fmla="*/ 7308477 w 7449671"/>
                <a:gd name="connsiteY4" fmla="*/ 2111188 h 2373406"/>
                <a:gd name="connsiteX5" fmla="*/ 7093324 w 7449671"/>
                <a:gd name="connsiteY5" fmla="*/ 2138082 h 2373406"/>
                <a:gd name="connsiteX6" fmla="*/ 6891618 w 7449671"/>
                <a:gd name="connsiteY6" fmla="*/ 2030506 h 2373406"/>
                <a:gd name="connsiteX7" fmla="*/ 6676465 w 7449671"/>
                <a:gd name="connsiteY7" fmla="*/ 2191870 h 2373406"/>
                <a:gd name="connsiteX8" fmla="*/ 6488206 w 7449671"/>
                <a:gd name="connsiteY8" fmla="*/ 2191870 h 2373406"/>
                <a:gd name="connsiteX9" fmla="*/ 6098241 w 7449671"/>
                <a:gd name="connsiteY9" fmla="*/ 2097741 h 2373406"/>
                <a:gd name="connsiteX10" fmla="*/ 5990665 w 7449671"/>
                <a:gd name="connsiteY10" fmla="*/ 2144806 h 2373406"/>
                <a:gd name="connsiteX11" fmla="*/ 5520018 w 7449671"/>
                <a:gd name="connsiteY11" fmla="*/ 2164976 h 2373406"/>
                <a:gd name="connsiteX12" fmla="*/ 5486400 w 7449671"/>
                <a:gd name="connsiteY12" fmla="*/ 2104465 h 2373406"/>
                <a:gd name="connsiteX13" fmla="*/ 5392271 w 7449671"/>
                <a:gd name="connsiteY13" fmla="*/ 2158253 h 2373406"/>
                <a:gd name="connsiteX14" fmla="*/ 5217459 w 7449671"/>
                <a:gd name="connsiteY14" fmla="*/ 2218765 h 2373406"/>
                <a:gd name="connsiteX15" fmla="*/ 5056094 w 7449671"/>
                <a:gd name="connsiteY15" fmla="*/ 2117912 h 2373406"/>
                <a:gd name="connsiteX16" fmla="*/ 4639235 w 7449671"/>
                <a:gd name="connsiteY16" fmla="*/ 2238935 h 2373406"/>
                <a:gd name="connsiteX17" fmla="*/ 4370294 w 7449671"/>
                <a:gd name="connsiteY17" fmla="*/ 2084294 h 2373406"/>
                <a:gd name="connsiteX18" fmla="*/ 4087906 w 7449671"/>
                <a:gd name="connsiteY18" fmla="*/ 2171700 h 2373406"/>
                <a:gd name="connsiteX19" fmla="*/ 3892924 w 7449671"/>
                <a:gd name="connsiteY19" fmla="*/ 2272553 h 2373406"/>
                <a:gd name="connsiteX20" fmla="*/ 3664324 w 7449671"/>
                <a:gd name="connsiteY20" fmla="*/ 2312894 h 2373406"/>
                <a:gd name="connsiteX21" fmla="*/ 3610535 w 7449671"/>
                <a:gd name="connsiteY21" fmla="*/ 2225488 h 2373406"/>
                <a:gd name="connsiteX22" fmla="*/ 3556747 w 7449671"/>
                <a:gd name="connsiteY22" fmla="*/ 2124635 h 2373406"/>
                <a:gd name="connsiteX23" fmla="*/ 3234018 w 7449671"/>
                <a:gd name="connsiteY23" fmla="*/ 2117912 h 2373406"/>
                <a:gd name="connsiteX24" fmla="*/ 3139888 w 7449671"/>
                <a:gd name="connsiteY24" fmla="*/ 2124635 h 2373406"/>
                <a:gd name="connsiteX25" fmla="*/ 2716306 w 7449671"/>
                <a:gd name="connsiteY25" fmla="*/ 2265829 h 2373406"/>
                <a:gd name="connsiteX26" fmla="*/ 2588559 w 7449671"/>
                <a:gd name="connsiteY26" fmla="*/ 2373406 h 2373406"/>
                <a:gd name="connsiteX27" fmla="*/ 2339788 w 7449671"/>
                <a:gd name="connsiteY27" fmla="*/ 2171700 h 2373406"/>
                <a:gd name="connsiteX28" fmla="*/ 2070847 w 7449671"/>
                <a:gd name="connsiteY28" fmla="*/ 2164976 h 2373406"/>
                <a:gd name="connsiteX29" fmla="*/ 1822077 w 7449671"/>
                <a:gd name="connsiteY29" fmla="*/ 2191870 h 2373406"/>
                <a:gd name="connsiteX30" fmla="*/ 1653988 w 7449671"/>
                <a:gd name="connsiteY30" fmla="*/ 2077570 h 2373406"/>
                <a:gd name="connsiteX31" fmla="*/ 1438835 w 7449671"/>
                <a:gd name="connsiteY31" fmla="*/ 2171700 h 2373406"/>
                <a:gd name="connsiteX32" fmla="*/ 1163171 w 7449671"/>
                <a:gd name="connsiteY32" fmla="*/ 2171700 h 2373406"/>
                <a:gd name="connsiteX33" fmla="*/ 1028700 w 7449671"/>
                <a:gd name="connsiteY33" fmla="*/ 2178423 h 2373406"/>
                <a:gd name="connsiteX34" fmla="*/ 894230 w 7449671"/>
                <a:gd name="connsiteY34" fmla="*/ 2091017 h 2373406"/>
                <a:gd name="connsiteX35" fmla="*/ 746312 w 7449671"/>
                <a:gd name="connsiteY35" fmla="*/ 2185147 h 2373406"/>
                <a:gd name="connsiteX36" fmla="*/ 484094 w 7449671"/>
                <a:gd name="connsiteY36" fmla="*/ 2077570 h 2373406"/>
                <a:gd name="connsiteX37" fmla="*/ 363071 w 7449671"/>
                <a:gd name="connsiteY37" fmla="*/ 2124635 h 2373406"/>
                <a:gd name="connsiteX38" fmla="*/ 161365 w 7449671"/>
                <a:gd name="connsiteY38" fmla="*/ 2070847 h 2373406"/>
                <a:gd name="connsiteX39" fmla="*/ 67235 w 7449671"/>
                <a:gd name="connsiteY39" fmla="*/ 2084294 h 237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449671" h="2373406">
                  <a:moveTo>
                    <a:pt x="0" y="2084294"/>
                  </a:moveTo>
                  <a:lnTo>
                    <a:pt x="0" y="0"/>
                  </a:lnTo>
                  <a:lnTo>
                    <a:pt x="7449671" y="0"/>
                  </a:lnTo>
                  <a:lnTo>
                    <a:pt x="7449671" y="2286000"/>
                  </a:lnTo>
                  <a:lnTo>
                    <a:pt x="7308477" y="2111188"/>
                  </a:lnTo>
                  <a:lnTo>
                    <a:pt x="7093324" y="2138082"/>
                  </a:lnTo>
                  <a:lnTo>
                    <a:pt x="6891618" y="2030506"/>
                  </a:lnTo>
                  <a:lnTo>
                    <a:pt x="6676465" y="2191870"/>
                  </a:lnTo>
                  <a:lnTo>
                    <a:pt x="6488206" y="2191870"/>
                  </a:lnTo>
                  <a:lnTo>
                    <a:pt x="6098241" y="2097741"/>
                  </a:lnTo>
                  <a:lnTo>
                    <a:pt x="5990665" y="2144806"/>
                  </a:lnTo>
                  <a:lnTo>
                    <a:pt x="5520018" y="2164976"/>
                  </a:lnTo>
                  <a:lnTo>
                    <a:pt x="5486400" y="2104465"/>
                  </a:lnTo>
                  <a:lnTo>
                    <a:pt x="5392271" y="2158253"/>
                  </a:lnTo>
                  <a:lnTo>
                    <a:pt x="5217459" y="2218765"/>
                  </a:lnTo>
                  <a:lnTo>
                    <a:pt x="5056094" y="2117912"/>
                  </a:lnTo>
                  <a:lnTo>
                    <a:pt x="4639235" y="2238935"/>
                  </a:lnTo>
                  <a:lnTo>
                    <a:pt x="4370294" y="2084294"/>
                  </a:lnTo>
                  <a:lnTo>
                    <a:pt x="4087906" y="2171700"/>
                  </a:lnTo>
                  <a:lnTo>
                    <a:pt x="3892924" y="2272553"/>
                  </a:lnTo>
                  <a:lnTo>
                    <a:pt x="3664324" y="2312894"/>
                  </a:lnTo>
                  <a:lnTo>
                    <a:pt x="3610535" y="2225488"/>
                  </a:lnTo>
                  <a:lnTo>
                    <a:pt x="3556747" y="2124635"/>
                  </a:lnTo>
                  <a:lnTo>
                    <a:pt x="3234018" y="2117912"/>
                  </a:lnTo>
                  <a:cubicBezTo>
                    <a:pt x="3144377" y="2124807"/>
                    <a:pt x="3175833" y="2124635"/>
                    <a:pt x="3139888" y="2124635"/>
                  </a:cubicBezTo>
                  <a:lnTo>
                    <a:pt x="2716306" y="2265829"/>
                  </a:lnTo>
                  <a:lnTo>
                    <a:pt x="2588559" y="2373406"/>
                  </a:lnTo>
                  <a:lnTo>
                    <a:pt x="2339788" y="2171700"/>
                  </a:lnTo>
                  <a:lnTo>
                    <a:pt x="2070847" y="2164976"/>
                  </a:lnTo>
                  <a:lnTo>
                    <a:pt x="1822077" y="2191870"/>
                  </a:lnTo>
                  <a:lnTo>
                    <a:pt x="1653988" y="2077570"/>
                  </a:lnTo>
                  <a:lnTo>
                    <a:pt x="1438835" y="2171700"/>
                  </a:lnTo>
                  <a:lnTo>
                    <a:pt x="1163171" y="2171700"/>
                  </a:lnTo>
                  <a:lnTo>
                    <a:pt x="1028700" y="2178423"/>
                  </a:lnTo>
                  <a:lnTo>
                    <a:pt x="894230" y="2091017"/>
                  </a:lnTo>
                  <a:lnTo>
                    <a:pt x="746312" y="2185147"/>
                  </a:lnTo>
                  <a:lnTo>
                    <a:pt x="484094" y="2077570"/>
                  </a:lnTo>
                  <a:lnTo>
                    <a:pt x="363071" y="2124635"/>
                  </a:lnTo>
                  <a:lnTo>
                    <a:pt x="161365" y="2070847"/>
                  </a:lnTo>
                  <a:lnTo>
                    <a:pt x="67235" y="2084294"/>
                  </a:lnTo>
                </a:path>
              </a:pathLst>
            </a:custGeom>
            <a:blipFill dpi="0" rotWithShape="1">
              <a:blip r:embed="rId4">
                <a:extLst>
                  <a:ext uri="{BEBA8EAE-BF5A-486C-A8C5-ECC9F3942E4B}">
                    <a14:imgProps xmlns:a14="http://schemas.microsoft.com/office/drawing/2010/main">
                      <a14:imgLayer r:embed="rId5">
                        <a14:imgEffect>
                          <a14:artisticCrisscrossEtching/>
                        </a14:imgEffect>
                      </a14:imgLayer>
                    </a14:imgProps>
                  </a:ext>
                </a:extLst>
              </a:blip>
              <a:srcRect/>
              <a:tile tx="0" ty="0" sx="100000" sy="100000" flip="none" algn="tl"/>
            </a:blip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lIns="274320" tIns="91440" rtlCol="0" anchor="t" anchorCtr="0"/>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nova Light"/>
                  <a:ea typeface="+mn-ea"/>
                  <a:cs typeface="+mn-cs"/>
                </a:rPr>
                <a:t>Bias</a:t>
              </a:r>
              <a:r>
                <a:rPr kumimoji="0" lang="en-US" sz="1800" b="0" i="0" u="none" strike="noStrike" kern="1200" cap="none" spc="0" normalizeH="0" baseline="0" noProof="0" dirty="0">
                  <a:ln>
                    <a:noFill/>
                  </a:ln>
                  <a:solidFill>
                    <a:srgbClr val="000000"/>
                  </a:solidFill>
                  <a:effectLst/>
                  <a:uLnTx/>
                  <a:uFillTx/>
                  <a:latin typeface="Anova Light"/>
                  <a:ea typeface="+mn-ea"/>
                  <a:cs typeface="+mn-cs"/>
                </a:rPr>
                <a:t> (</a:t>
              </a:r>
              <a:r>
                <a:rPr kumimoji="0" lang="en-US" sz="1800" b="0" i="1" u="none" strike="noStrike" kern="1200" cap="none" spc="0" normalizeH="0" baseline="0" noProof="0" dirty="0">
                  <a:ln>
                    <a:noFill/>
                  </a:ln>
                  <a:solidFill>
                    <a:srgbClr val="000000"/>
                  </a:solidFill>
                  <a:effectLst/>
                  <a:uLnTx/>
                  <a:uFillTx/>
                  <a:latin typeface="Anova Light"/>
                  <a:ea typeface="+mn-ea"/>
                  <a:cs typeface="+mn-cs"/>
                </a:rPr>
                <a:t>noun</a:t>
              </a:r>
              <a:r>
                <a:rPr kumimoji="0" lang="en-US" sz="1800" b="0" i="0" u="none" strike="noStrike" kern="1200" cap="none" spc="0" normalizeH="0" baseline="0" noProof="0" dirty="0">
                  <a:ln>
                    <a:noFill/>
                  </a:ln>
                  <a:solidFill>
                    <a:srgbClr val="000000"/>
                  </a:solidFill>
                  <a:effectLst/>
                  <a:uLnTx/>
                  <a:uFillTx/>
                  <a:latin typeface="Anova Light"/>
                  <a:ea typeface="+mn-ea"/>
                  <a:cs typeface="+mn-cs"/>
                </a:rPr>
                <a:t>)</a:t>
              </a:r>
            </a:p>
            <a:p>
              <a:pPr marL="285750" marR="0" lvl="0" indent="-285750" algn="l" defTabSz="4572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Anova Light"/>
                  <a:ea typeface="+mn-ea"/>
                  <a:cs typeface="+mn-cs"/>
                </a:rPr>
                <a:t>prejudice in favor of or against one thing, person, or group compared with another, usually in a way considered to be unfair</a:t>
              </a:r>
            </a:p>
            <a:p>
              <a:pPr marL="285750" marR="0" lvl="0" indent="-285750" algn="l" defTabSz="4572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1" i="1" u="none" strike="noStrike" kern="1200" cap="none" spc="0" normalizeH="0" baseline="0" noProof="0" dirty="0">
                  <a:ln>
                    <a:noFill/>
                  </a:ln>
                  <a:solidFill>
                    <a:srgbClr val="000000"/>
                  </a:solidFill>
                  <a:effectLst/>
                  <a:uLnTx/>
                  <a:uFillTx/>
                  <a:latin typeface="Anova Light"/>
                  <a:ea typeface="+mn-ea"/>
                  <a:cs typeface="+mn-cs"/>
                </a:rPr>
                <a:t>(statistics) </a:t>
              </a:r>
              <a:r>
                <a:rPr kumimoji="0" lang="en-US" sz="1800" b="0" i="0" u="none" strike="noStrike" kern="1200" cap="none" spc="0" normalizeH="0" baseline="0" noProof="0" dirty="0">
                  <a:ln>
                    <a:noFill/>
                  </a:ln>
                  <a:solidFill>
                    <a:srgbClr val="000000"/>
                  </a:solidFill>
                  <a:effectLst/>
                  <a:uLnTx/>
                  <a:uFillTx/>
                  <a:latin typeface="Anova Light"/>
                  <a:ea typeface="+mn-ea"/>
                  <a:cs typeface="+mn-cs"/>
                </a:rPr>
                <a:t>a systematic distortion of a statistical result due to a factor not allowed for in its derivation</a:t>
              </a:r>
            </a:p>
            <a:p>
              <a:pPr marL="285750" marR="0" lvl="0" indent="-285750" algn="l" defTabSz="457200" rtl="0" eaLnBrk="1" fontAlgn="auto" latinLnBrk="0" hangingPunct="1">
                <a:lnSpc>
                  <a:spcPct val="100000"/>
                </a:lnSpc>
                <a:spcBef>
                  <a:spcPts val="0"/>
                </a:spcBef>
                <a:spcAft>
                  <a:spcPts val="0"/>
                </a:spcAft>
                <a:buClrTx/>
                <a:buSzTx/>
                <a:buFont typeface="Calibri" panose="020F0502020204030204" pitchFamily="34" charset="0"/>
                <a:buChar char=":"/>
                <a:tabLst/>
                <a:defRPr/>
              </a:pPr>
              <a:r>
                <a:rPr kumimoji="0" lang="en-US" sz="1800" b="1" i="1" u="none" strike="noStrike" kern="1200" cap="none" spc="0" normalizeH="0" baseline="0" noProof="0" dirty="0">
                  <a:ln>
                    <a:noFill/>
                  </a:ln>
                  <a:solidFill>
                    <a:srgbClr val="000000"/>
                  </a:solidFill>
                  <a:effectLst/>
                  <a:uLnTx/>
                  <a:uFillTx/>
                  <a:latin typeface="Anova Light"/>
                  <a:ea typeface="+mn-ea"/>
                  <a:cs typeface="+mn-cs"/>
                </a:rPr>
                <a:t>(machine learning) </a:t>
              </a:r>
              <a:r>
                <a:rPr kumimoji="0" lang="en-US" sz="1800" b="0" i="0" u="none" strike="noStrike" kern="1200" cap="none" spc="0" normalizeH="0" baseline="0" noProof="0" dirty="0">
                  <a:ln>
                    <a:noFill/>
                  </a:ln>
                  <a:solidFill>
                    <a:srgbClr val="000000"/>
                  </a:solidFill>
                  <a:effectLst/>
                  <a:uLnTx/>
                  <a:uFillTx/>
                  <a:latin typeface="Anova Light"/>
                  <a:ea typeface="+mn-ea"/>
                  <a:cs typeface="+mn-cs"/>
                </a:rPr>
                <a:t>a systematic error that occurs in the machine learning model itself due to incorrect assumptions in the machine learning process</a:t>
              </a:r>
            </a:p>
            <a:p>
              <a:pPr marL="285750" marR="0" lvl="0" indent="-285750" algn="l" defTabSz="457200" rtl="0" eaLnBrk="1" fontAlgn="auto" latinLnBrk="0" hangingPunct="1">
                <a:lnSpc>
                  <a:spcPct val="100000"/>
                </a:lnSpc>
                <a:spcBef>
                  <a:spcPts val="0"/>
                </a:spcBef>
                <a:spcAft>
                  <a:spcPts val="0"/>
                </a:spcAft>
                <a:buClrTx/>
                <a:buSzTx/>
                <a:buFont typeface="Calibri" panose="020F050202020403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nova Light"/>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Calibri" panose="020F050202020403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Anova Light"/>
                <a:ea typeface="+mn-ea"/>
                <a:cs typeface="+mn-cs"/>
              </a:endParaRPr>
            </a:p>
          </p:txBody>
        </p:sp>
      </p:grpSp>
      <p:sp>
        <p:nvSpPr>
          <p:cNvPr id="14" name="Freeform 11">
            <a:extLst>
              <a:ext uri="{FF2B5EF4-FFF2-40B4-BE49-F238E27FC236}">
                <a16:creationId xmlns:a16="http://schemas.microsoft.com/office/drawing/2014/main" id="{B1B7500B-F1AA-BAB3-F0DA-1C300AD88CED}"/>
              </a:ext>
            </a:extLst>
          </p:cNvPr>
          <p:cNvSpPr>
            <a:spLocks noChangeAspect="1" noEditPoints="1"/>
          </p:cNvSpPr>
          <p:nvPr/>
        </p:nvSpPr>
        <p:spPr bwMode="auto">
          <a:xfrm>
            <a:off x="1751097" y="632173"/>
            <a:ext cx="1235688" cy="1028024"/>
          </a:xfrm>
          <a:custGeom>
            <a:avLst/>
            <a:gdLst>
              <a:gd name="T0" fmla="*/ 1396 w 5760"/>
              <a:gd name="T1" fmla="*/ 3444 h 4791"/>
              <a:gd name="T2" fmla="*/ 1583 w 5760"/>
              <a:gd name="T3" fmla="*/ 4440 h 4791"/>
              <a:gd name="T4" fmla="*/ 3032 w 5760"/>
              <a:gd name="T5" fmla="*/ 4636 h 4791"/>
              <a:gd name="T6" fmla="*/ 4290 w 5760"/>
              <a:gd name="T7" fmla="*/ 4398 h 4791"/>
              <a:gd name="T8" fmla="*/ 4346 w 5760"/>
              <a:gd name="T9" fmla="*/ 3267 h 4791"/>
              <a:gd name="T10" fmla="*/ 3657 w 5760"/>
              <a:gd name="T11" fmla="*/ 2810 h 4791"/>
              <a:gd name="T12" fmla="*/ 2379 w 5760"/>
              <a:gd name="T13" fmla="*/ 2969 h 4791"/>
              <a:gd name="T14" fmla="*/ 1033 w 5760"/>
              <a:gd name="T15" fmla="*/ 2717 h 4791"/>
              <a:gd name="T16" fmla="*/ 251 w 5760"/>
              <a:gd name="T17" fmla="*/ 2618 h 4791"/>
              <a:gd name="T18" fmla="*/ 216 w 5760"/>
              <a:gd name="T19" fmla="*/ 3349 h 4791"/>
              <a:gd name="T20" fmla="*/ 1258 w 5760"/>
              <a:gd name="T21" fmla="*/ 3332 h 4791"/>
              <a:gd name="T22" fmla="*/ 4358 w 5760"/>
              <a:gd name="T23" fmla="*/ 2496 h 4791"/>
              <a:gd name="T24" fmla="*/ 4526 w 5760"/>
              <a:gd name="T25" fmla="*/ 3431 h 4791"/>
              <a:gd name="T26" fmla="*/ 5578 w 5760"/>
              <a:gd name="T27" fmla="*/ 3335 h 4791"/>
              <a:gd name="T28" fmla="*/ 5475 w 5760"/>
              <a:gd name="T29" fmla="*/ 2574 h 4791"/>
              <a:gd name="T30" fmla="*/ 4657 w 5760"/>
              <a:gd name="T31" fmla="*/ 2698 h 4791"/>
              <a:gd name="T32" fmla="*/ 1665 w 5760"/>
              <a:gd name="T33" fmla="*/ 2559 h 4791"/>
              <a:gd name="T34" fmla="*/ 2332 w 5760"/>
              <a:gd name="T35" fmla="*/ 2772 h 4791"/>
              <a:gd name="T36" fmla="*/ 3519 w 5760"/>
              <a:gd name="T37" fmla="*/ 2721 h 4791"/>
              <a:gd name="T38" fmla="*/ 4135 w 5760"/>
              <a:gd name="T39" fmla="*/ 2497 h 4791"/>
              <a:gd name="T40" fmla="*/ 4629 w 5760"/>
              <a:gd name="T41" fmla="*/ 2518 h 4791"/>
              <a:gd name="T42" fmla="*/ 5308 w 5760"/>
              <a:gd name="T43" fmla="*/ 2347 h 4791"/>
              <a:gd name="T44" fmla="*/ 5718 w 5760"/>
              <a:gd name="T45" fmla="*/ 2716 h 4791"/>
              <a:gd name="T46" fmla="*/ 5718 w 5760"/>
              <a:gd name="T47" fmla="*/ 3438 h 4791"/>
              <a:gd name="T48" fmla="*/ 4980 w 5760"/>
              <a:gd name="T49" fmla="*/ 3606 h 4791"/>
              <a:gd name="T50" fmla="*/ 4505 w 5760"/>
              <a:gd name="T51" fmla="*/ 4465 h 4791"/>
              <a:gd name="T52" fmla="*/ 3713 w 5760"/>
              <a:gd name="T53" fmla="*/ 4723 h 4791"/>
              <a:gd name="T54" fmla="*/ 1936 w 5760"/>
              <a:gd name="T55" fmla="*/ 4700 h 4791"/>
              <a:gd name="T56" fmla="*/ 1258 w 5760"/>
              <a:gd name="T57" fmla="*/ 4459 h 4791"/>
              <a:gd name="T58" fmla="*/ 677 w 5760"/>
              <a:gd name="T59" fmla="*/ 3601 h 4791"/>
              <a:gd name="T60" fmla="*/ 37 w 5760"/>
              <a:gd name="T61" fmla="*/ 3435 h 4791"/>
              <a:gd name="T62" fmla="*/ 61 w 5760"/>
              <a:gd name="T63" fmla="*/ 2656 h 4791"/>
              <a:gd name="T64" fmla="*/ 496 w 5760"/>
              <a:gd name="T65" fmla="*/ 2403 h 4791"/>
              <a:gd name="T66" fmla="*/ 1234 w 5760"/>
              <a:gd name="T67" fmla="*/ 2447 h 4791"/>
              <a:gd name="T68" fmla="*/ 4437 w 5760"/>
              <a:gd name="T69" fmla="*/ 1473 h 4791"/>
              <a:gd name="T70" fmla="*/ 4716 w 5760"/>
              <a:gd name="T71" fmla="*/ 2232 h 4791"/>
              <a:gd name="T72" fmla="*/ 5369 w 5760"/>
              <a:gd name="T73" fmla="*/ 1747 h 4791"/>
              <a:gd name="T74" fmla="*/ 824 w 5760"/>
              <a:gd name="T75" fmla="*/ 1248 h 4791"/>
              <a:gd name="T76" fmla="*/ 438 w 5760"/>
              <a:gd name="T77" fmla="*/ 1962 h 4791"/>
              <a:gd name="T78" fmla="*/ 1231 w 5760"/>
              <a:gd name="T79" fmla="*/ 2129 h 4791"/>
              <a:gd name="T80" fmla="*/ 1173 w 5760"/>
              <a:gd name="T81" fmla="*/ 1323 h 4791"/>
              <a:gd name="T82" fmla="*/ 5404 w 5760"/>
              <a:gd name="T83" fmla="*/ 1372 h 4791"/>
              <a:gd name="T84" fmla="*/ 5240 w 5760"/>
              <a:gd name="T85" fmla="*/ 2290 h 4791"/>
              <a:gd name="T86" fmla="*/ 4320 w 5760"/>
              <a:gd name="T87" fmla="*/ 2124 h 4791"/>
              <a:gd name="T88" fmla="*/ 4486 w 5760"/>
              <a:gd name="T89" fmla="*/ 1206 h 4791"/>
              <a:gd name="T90" fmla="*/ 1391 w 5760"/>
              <a:gd name="T91" fmla="*/ 1311 h 4791"/>
              <a:gd name="T92" fmla="*/ 1335 w 5760"/>
              <a:gd name="T93" fmla="*/ 2241 h 4791"/>
              <a:gd name="T94" fmla="*/ 405 w 5760"/>
              <a:gd name="T95" fmla="*/ 2185 h 4791"/>
              <a:gd name="T96" fmla="*/ 459 w 5760"/>
              <a:gd name="T97" fmla="*/ 1255 h 4791"/>
              <a:gd name="T98" fmla="*/ 2269 w 5760"/>
              <a:gd name="T99" fmla="*/ 337 h 4791"/>
              <a:gd name="T100" fmla="*/ 1847 w 5760"/>
              <a:gd name="T101" fmla="*/ 1536 h 4791"/>
              <a:gd name="T102" fmla="*/ 2864 w 5760"/>
              <a:gd name="T103" fmla="*/ 2285 h 4791"/>
              <a:gd name="T104" fmla="*/ 3882 w 5760"/>
              <a:gd name="T105" fmla="*/ 1536 h 4791"/>
              <a:gd name="T106" fmla="*/ 3459 w 5760"/>
              <a:gd name="T107" fmla="*/ 337 h 4791"/>
              <a:gd name="T108" fmla="*/ 3414 w 5760"/>
              <a:gd name="T109" fmla="*/ 132 h 4791"/>
              <a:gd name="T110" fmla="*/ 4077 w 5760"/>
              <a:gd name="T111" fmla="*/ 1337 h 4791"/>
              <a:gd name="T112" fmla="*/ 3206 w 5760"/>
              <a:gd name="T113" fmla="*/ 2389 h 4791"/>
              <a:gd name="T114" fmla="*/ 1894 w 5760"/>
              <a:gd name="T115" fmla="*/ 1956 h 4791"/>
              <a:gd name="T116" fmla="*/ 1831 w 5760"/>
              <a:gd name="T117" fmla="*/ 572 h 4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60" h="4791">
                <a:moveTo>
                  <a:pt x="1894" y="2586"/>
                </a:moveTo>
                <a:lnTo>
                  <a:pt x="1815" y="2637"/>
                </a:lnTo>
                <a:lnTo>
                  <a:pt x="1744" y="2691"/>
                </a:lnTo>
                <a:lnTo>
                  <a:pt x="1681" y="2751"/>
                </a:lnTo>
                <a:lnTo>
                  <a:pt x="1625" y="2812"/>
                </a:lnTo>
                <a:lnTo>
                  <a:pt x="1578" y="2878"/>
                </a:lnTo>
                <a:lnTo>
                  <a:pt x="1536" y="2950"/>
                </a:lnTo>
                <a:lnTo>
                  <a:pt x="1499" y="3023"/>
                </a:lnTo>
                <a:lnTo>
                  <a:pt x="1470" y="3100"/>
                </a:lnTo>
                <a:lnTo>
                  <a:pt x="1445" y="3182"/>
                </a:lnTo>
                <a:lnTo>
                  <a:pt x="1424" y="3265"/>
                </a:lnTo>
                <a:lnTo>
                  <a:pt x="1409" y="3353"/>
                </a:lnTo>
                <a:lnTo>
                  <a:pt x="1396" y="3444"/>
                </a:lnTo>
                <a:lnTo>
                  <a:pt x="1388" y="3538"/>
                </a:lnTo>
                <a:lnTo>
                  <a:pt x="1381" y="3636"/>
                </a:lnTo>
                <a:lnTo>
                  <a:pt x="1377" y="3735"/>
                </a:lnTo>
                <a:lnTo>
                  <a:pt x="1375" y="3838"/>
                </a:lnTo>
                <a:lnTo>
                  <a:pt x="1375" y="3944"/>
                </a:lnTo>
                <a:lnTo>
                  <a:pt x="1375" y="4053"/>
                </a:lnTo>
                <a:lnTo>
                  <a:pt x="1375" y="4163"/>
                </a:lnTo>
                <a:lnTo>
                  <a:pt x="1377" y="4351"/>
                </a:lnTo>
                <a:lnTo>
                  <a:pt x="1403" y="4365"/>
                </a:lnTo>
                <a:lnTo>
                  <a:pt x="1437" y="4381"/>
                </a:lnTo>
                <a:lnTo>
                  <a:pt x="1478" y="4400"/>
                </a:lnTo>
                <a:lnTo>
                  <a:pt x="1526" y="4419"/>
                </a:lnTo>
                <a:lnTo>
                  <a:pt x="1583" y="4440"/>
                </a:lnTo>
                <a:lnTo>
                  <a:pt x="1646" y="4463"/>
                </a:lnTo>
                <a:lnTo>
                  <a:pt x="1718" y="4486"/>
                </a:lnTo>
                <a:lnTo>
                  <a:pt x="1796" y="4508"/>
                </a:lnTo>
                <a:lnTo>
                  <a:pt x="1883" y="4531"/>
                </a:lnTo>
                <a:lnTo>
                  <a:pt x="1979" y="4552"/>
                </a:lnTo>
                <a:lnTo>
                  <a:pt x="2082" y="4573"/>
                </a:lnTo>
                <a:lnTo>
                  <a:pt x="2194" y="4590"/>
                </a:lnTo>
                <a:lnTo>
                  <a:pt x="2314" y="4606"/>
                </a:lnTo>
                <a:lnTo>
                  <a:pt x="2442" y="4618"/>
                </a:lnTo>
                <a:lnTo>
                  <a:pt x="2578" y="4629"/>
                </a:lnTo>
                <a:lnTo>
                  <a:pt x="2723" y="4636"/>
                </a:lnTo>
                <a:lnTo>
                  <a:pt x="2877" y="4637"/>
                </a:lnTo>
                <a:lnTo>
                  <a:pt x="3032" y="4636"/>
                </a:lnTo>
                <a:lnTo>
                  <a:pt x="3177" y="4629"/>
                </a:lnTo>
                <a:lnTo>
                  <a:pt x="3313" y="4618"/>
                </a:lnTo>
                <a:lnTo>
                  <a:pt x="3442" y="4606"/>
                </a:lnTo>
                <a:lnTo>
                  <a:pt x="3562" y="4590"/>
                </a:lnTo>
                <a:lnTo>
                  <a:pt x="3676" y="4571"/>
                </a:lnTo>
                <a:lnTo>
                  <a:pt x="3781" y="4552"/>
                </a:lnTo>
                <a:lnTo>
                  <a:pt x="3877" y="4531"/>
                </a:lnTo>
                <a:lnTo>
                  <a:pt x="3966" y="4508"/>
                </a:lnTo>
                <a:lnTo>
                  <a:pt x="4046" y="4486"/>
                </a:lnTo>
                <a:lnTo>
                  <a:pt x="4119" y="4463"/>
                </a:lnTo>
                <a:lnTo>
                  <a:pt x="4184" y="4440"/>
                </a:lnTo>
                <a:lnTo>
                  <a:pt x="4241" y="4419"/>
                </a:lnTo>
                <a:lnTo>
                  <a:pt x="4290" y="4398"/>
                </a:lnTo>
                <a:lnTo>
                  <a:pt x="4332" y="4381"/>
                </a:lnTo>
                <a:lnTo>
                  <a:pt x="4367" y="4365"/>
                </a:lnTo>
                <a:lnTo>
                  <a:pt x="4393" y="4351"/>
                </a:lnTo>
                <a:lnTo>
                  <a:pt x="4395" y="4163"/>
                </a:lnTo>
                <a:lnTo>
                  <a:pt x="4395" y="4053"/>
                </a:lnTo>
                <a:lnTo>
                  <a:pt x="4395" y="3944"/>
                </a:lnTo>
                <a:lnTo>
                  <a:pt x="4395" y="3840"/>
                </a:lnTo>
                <a:lnTo>
                  <a:pt x="4393" y="3737"/>
                </a:lnTo>
                <a:lnTo>
                  <a:pt x="4390" y="3637"/>
                </a:lnTo>
                <a:lnTo>
                  <a:pt x="4383" y="3540"/>
                </a:lnTo>
                <a:lnTo>
                  <a:pt x="4374" y="3447"/>
                </a:lnTo>
                <a:lnTo>
                  <a:pt x="4362" y="3356"/>
                </a:lnTo>
                <a:lnTo>
                  <a:pt x="4346" y="3267"/>
                </a:lnTo>
                <a:lnTo>
                  <a:pt x="4325" y="3183"/>
                </a:lnTo>
                <a:lnTo>
                  <a:pt x="4301" y="3103"/>
                </a:lnTo>
                <a:lnTo>
                  <a:pt x="4271" y="3025"/>
                </a:lnTo>
                <a:lnTo>
                  <a:pt x="4234" y="2951"/>
                </a:lnTo>
                <a:lnTo>
                  <a:pt x="4193" y="2881"/>
                </a:lnTo>
                <a:lnTo>
                  <a:pt x="4145" y="2813"/>
                </a:lnTo>
                <a:lnTo>
                  <a:pt x="4090" y="2752"/>
                </a:lnTo>
                <a:lnTo>
                  <a:pt x="4027" y="2693"/>
                </a:lnTo>
                <a:lnTo>
                  <a:pt x="3955" y="2639"/>
                </a:lnTo>
                <a:lnTo>
                  <a:pt x="3877" y="2588"/>
                </a:lnTo>
                <a:lnTo>
                  <a:pt x="3809" y="2669"/>
                </a:lnTo>
                <a:lnTo>
                  <a:pt x="3735" y="2742"/>
                </a:lnTo>
                <a:lnTo>
                  <a:pt x="3657" y="2810"/>
                </a:lnTo>
                <a:lnTo>
                  <a:pt x="3573" y="2869"/>
                </a:lnTo>
                <a:lnTo>
                  <a:pt x="3484" y="2923"/>
                </a:lnTo>
                <a:lnTo>
                  <a:pt x="3391" y="2969"/>
                </a:lnTo>
                <a:lnTo>
                  <a:pt x="3295" y="3007"/>
                </a:lnTo>
                <a:lnTo>
                  <a:pt x="3196" y="3037"/>
                </a:lnTo>
                <a:lnTo>
                  <a:pt x="3095" y="3058"/>
                </a:lnTo>
                <a:lnTo>
                  <a:pt x="2990" y="3072"/>
                </a:lnTo>
                <a:lnTo>
                  <a:pt x="2885" y="3075"/>
                </a:lnTo>
                <a:lnTo>
                  <a:pt x="2781" y="3072"/>
                </a:lnTo>
                <a:lnTo>
                  <a:pt x="2676" y="3058"/>
                </a:lnTo>
                <a:lnTo>
                  <a:pt x="2575" y="3037"/>
                </a:lnTo>
                <a:lnTo>
                  <a:pt x="2475" y="3007"/>
                </a:lnTo>
                <a:lnTo>
                  <a:pt x="2379" y="2969"/>
                </a:lnTo>
                <a:lnTo>
                  <a:pt x="2287" y="2923"/>
                </a:lnTo>
                <a:lnTo>
                  <a:pt x="2198" y="2869"/>
                </a:lnTo>
                <a:lnTo>
                  <a:pt x="2114" y="2810"/>
                </a:lnTo>
                <a:lnTo>
                  <a:pt x="2035" y="2742"/>
                </a:lnTo>
                <a:lnTo>
                  <a:pt x="1962" y="2669"/>
                </a:lnTo>
                <a:lnTo>
                  <a:pt x="1894" y="2586"/>
                </a:lnTo>
                <a:close/>
                <a:moveTo>
                  <a:pt x="1402" y="2496"/>
                </a:moveTo>
                <a:lnTo>
                  <a:pt x="1351" y="2548"/>
                </a:lnTo>
                <a:lnTo>
                  <a:pt x="1295" y="2595"/>
                </a:lnTo>
                <a:lnTo>
                  <a:pt x="1236" y="2637"/>
                </a:lnTo>
                <a:lnTo>
                  <a:pt x="1171" y="2670"/>
                </a:lnTo>
                <a:lnTo>
                  <a:pt x="1103" y="2698"/>
                </a:lnTo>
                <a:lnTo>
                  <a:pt x="1033" y="2717"/>
                </a:lnTo>
                <a:lnTo>
                  <a:pt x="962" y="2730"/>
                </a:lnTo>
                <a:lnTo>
                  <a:pt x="887" y="2733"/>
                </a:lnTo>
                <a:lnTo>
                  <a:pt x="813" y="2730"/>
                </a:lnTo>
                <a:lnTo>
                  <a:pt x="740" y="2717"/>
                </a:lnTo>
                <a:lnTo>
                  <a:pt x="670" y="2698"/>
                </a:lnTo>
                <a:lnTo>
                  <a:pt x="604" y="2670"/>
                </a:lnTo>
                <a:lnTo>
                  <a:pt x="539" y="2637"/>
                </a:lnTo>
                <a:lnTo>
                  <a:pt x="478" y="2595"/>
                </a:lnTo>
                <a:lnTo>
                  <a:pt x="424" y="2548"/>
                </a:lnTo>
                <a:lnTo>
                  <a:pt x="374" y="2496"/>
                </a:lnTo>
                <a:lnTo>
                  <a:pt x="325" y="2532"/>
                </a:lnTo>
                <a:lnTo>
                  <a:pt x="285" y="2573"/>
                </a:lnTo>
                <a:lnTo>
                  <a:pt x="251" y="2618"/>
                </a:lnTo>
                <a:lnTo>
                  <a:pt x="223" y="2667"/>
                </a:lnTo>
                <a:lnTo>
                  <a:pt x="202" y="2719"/>
                </a:lnTo>
                <a:lnTo>
                  <a:pt x="185" y="2775"/>
                </a:lnTo>
                <a:lnTo>
                  <a:pt x="173" y="2834"/>
                </a:lnTo>
                <a:lnTo>
                  <a:pt x="164" y="2895"/>
                </a:lnTo>
                <a:lnTo>
                  <a:pt x="159" y="2962"/>
                </a:lnTo>
                <a:lnTo>
                  <a:pt x="155" y="3030"/>
                </a:lnTo>
                <a:lnTo>
                  <a:pt x="154" y="3100"/>
                </a:lnTo>
                <a:lnTo>
                  <a:pt x="154" y="3175"/>
                </a:lnTo>
                <a:lnTo>
                  <a:pt x="154" y="3250"/>
                </a:lnTo>
                <a:lnTo>
                  <a:pt x="155" y="3323"/>
                </a:lnTo>
                <a:lnTo>
                  <a:pt x="182" y="3335"/>
                </a:lnTo>
                <a:lnTo>
                  <a:pt x="216" y="3349"/>
                </a:lnTo>
                <a:lnTo>
                  <a:pt x="260" y="3365"/>
                </a:lnTo>
                <a:lnTo>
                  <a:pt x="309" y="3381"/>
                </a:lnTo>
                <a:lnTo>
                  <a:pt x="368" y="3396"/>
                </a:lnTo>
                <a:lnTo>
                  <a:pt x="435" y="3412"/>
                </a:lnTo>
                <a:lnTo>
                  <a:pt x="510" y="3426"/>
                </a:lnTo>
                <a:lnTo>
                  <a:pt x="592" y="3438"/>
                </a:lnTo>
                <a:lnTo>
                  <a:pt x="684" y="3447"/>
                </a:lnTo>
                <a:lnTo>
                  <a:pt x="784" y="3452"/>
                </a:lnTo>
                <a:lnTo>
                  <a:pt x="892" y="3456"/>
                </a:lnTo>
                <a:lnTo>
                  <a:pt x="1014" y="3452"/>
                </a:lnTo>
                <a:lnTo>
                  <a:pt x="1133" y="3444"/>
                </a:lnTo>
                <a:lnTo>
                  <a:pt x="1245" y="3430"/>
                </a:lnTo>
                <a:lnTo>
                  <a:pt x="1258" y="3332"/>
                </a:lnTo>
                <a:lnTo>
                  <a:pt x="1274" y="3238"/>
                </a:lnTo>
                <a:lnTo>
                  <a:pt x="1297" y="3147"/>
                </a:lnTo>
                <a:lnTo>
                  <a:pt x="1323" y="3058"/>
                </a:lnTo>
                <a:lnTo>
                  <a:pt x="1356" y="2972"/>
                </a:lnTo>
                <a:lnTo>
                  <a:pt x="1395" y="2890"/>
                </a:lnTo>
                <a:lnTo>
                  <a:pt x="1438" y="2812"/>
                </a:lnTo>
                <a:lnTo>
                  <a:pt x="1491" y="2737"/>
                </a:lnTo>
                <a:lnTo>
                  <a:pt x="1550" y="2667"/>
                </a:lnTo>
                <a:lnTo>
                  <a:pt x="1522" y="2616"/>
                </a:lnTo>
                <a:lnTo>
                  <a:pt x="1489" y="2571"/>
                </a:lnTo>
                <a:lnTo>
                  <a:pt x="1449" y="2531"/>
                </a:lnTo>
                <a:lnTo>
                  <a:pt x="1402" y="2496"/>
                </a:lnTo>
                <a:close/>
                <a:moveTo>
                  <a:pt x="4358" y="2496"/>
                </a:moveTo>
                <a:lnTo>
                  <a:pt x="4313" y="2529"/>
                </a:lnTo>
                <a:lnTo>
                  <a:pt x="4275" y="2567"/>
                </a:lnTo>
                <a:lnTo>
                  <a:pt x="4241" y="2611"/>
                </a:lnTo>
                <a:lnTo>
                  <a:pt x="4214" y="2658"/>
                </a:lnTo>
                <a:lnTo>
                  <a:pt x="4275" y="2730"/>
                </a:lnTo>
                <a:lnTo>
                  <a:pt x="4329" y="2806"/>
                </a:lnTo>
                <a:lnTo>
                  <a:pt x="4374" y="2885"/>
                </a:lnTo>
                <a:lnTo>
                  <a:pt x="4413" y="2967"/>
                </a:lnTo>
                <a:lnTo>
                  <a:pt x="4446" y="3054"/>
                </a:lnTo>
                <a:lnTo>
                  <a:pt x="4474" y="3143"/>
                </a:lnTo>
                <a:lnTo>
                  <a:pt x="4496" y="3236"/>
                </a:lnTo>
                <a:lnTo>
                  <a:pt x="4514" y="3332"/>
                </a:lnTo>
                <a:lnTo>
                  <a:pt x="4526" y="3431"/>
                </a:lnTo>
                <a:lnTo>
                  <a:pt x="4636" y="3444"/>
                </a:lnTo>
                <a:lnTo>
                  <a:pt x="4749" y="3452"/>
                </a:lnTo>
                <a:lnTo>
                  <a:pt x="4868" y="3456"/>
                </a:lnTo>
                <a:lnTo>
                  <a:pt x="4976" y="3452"/>
                </a:lnTo>
                <a:lnTo>
                  <a:pt x="5076" y="3447"/>
                </a:lnTo>
                <a:lnTo>
                  <a:pt x="5168" y="3438"/>
                </a:lnTo>
                <a:lnTo>
                  <a:pt x="5250" y="3426"/>
                </a:lnTo>
                <a:lnTo>
                  <a:pt x="5325" y="3412"/>
                </a:lnTo>
                <a:lnTo>
                  <a:pt x="5392" y="3396"/>
                </a:lnTo>
                <a:lnTo>
                  <a:pt x="5449" y="3381"/>
                </a:lnTo>
                <a:lnTo>
                  <a:pt x="5500" y="3365"/>
                </a:lnTo>
                <a:lnTo>
                  <a:pt x="5544" y="3349"/>
                </a:lnTo>
                <a:lnTo>
                  <a:pt x="5578" y="3335"/>
                </a:lnTo>
                <a:lnTo>
                  <a:pt x="5605" y="3323"/>
                </a:lnTo>
                <a:lnTo>
                  <a:pt x="5606" y="3250"/>
                </a:lnTo>
                <a:lnTo>
                  <a:pt x="5606" y="3175"/>
                </a:lnTo>
                <a:lnTo>
                  <a:pt x="5606" y="3101"/>
                </a:lnTo>
                <a:lnTo>
                  <a:pt x="5605" y="3030"/>
                </a:lnTo>
                <a:lnTo>
                  <a:pt x="5601" y="2962"/>
                </a:lnTo>
                <a:lnTo>
                  <a:pt x="5596" y="2895"/>
                </a:lnTo>
                <a:lnTo>
                  <a:pt x="5587" y="2834"/>
                </a:lnTo>
                <a:lnTo>
                  <a:pt x="5575" y="2775"/>
                </a:lnTo>
                <a:lnTo>
                  <a:pt x="5558" y="2719"/>
                </a:lnTo>
                <a:lnTo>
                  <a:pt x="5537" y="2667"/>
                </a:lnTo>
                <a:lnTo>
                  <a:pt x="5509" y="2618"/>
                </a:lnTo>
                <a:lnTo>
                  <a:pt x="5475" y="2574"/>
                </a:lnTo>
                <a:lnTo>
                  <a:pt x="5435" y="2532"/>
                </a:lnTo>
                <a:lnTo>
                  <a:pt x="5386" y="2496"/>
                </a:lnTo>
                <a:lnTo>
                  <a:pt x="5336" y="2550"/>
                </a:lnTo>
                <a:lnTo>
                  <a:pt x="5282" y="2595"/>
                </a:lnTo>
                <a:lnTo>
                  <a:pt x="5221" y="2637"/>
                </a:lnTo>
                <a:lnTo>
                  <a:pt x="5156" y="2670"/>
                </a:lnTo>
                <a:lnTo>
                  <a:pt x="5090" y="2698"/>
                </a:lnTo>
                <a:lnTo>
                  <a:pt x="5020" y="2717"/>
                </a:lnTo>
                <a:lnTo>
                  <a:pt x="4947" y="2730"/>
                </a:lnTo>
                <a:lnTo>
                  <a:pt x="4873" y="2733"/>
                </a:lnTo>
                <a:lnTo>
                  <a:pt x="4798" y="2730"/>
                </a:lnTo>
                <a:lnTo>
                  <a:pt x="4727" y="2717"/>
                </a:lnTo>
                <a:lnTo>
                  <a:pt x="4657" y="2698"/>
                </a:lnTo>
                <a:lnTo>
                  <a:pt x="4589" y="2670"/>
                </a:lnTo>
                <a:lnTo>
                  <a:pt x="4524" y="2637"/>
                </a:lnTo>
                <a:lnTo>
                  <a:pt x="4465" y="2595"/>
                </a:lnTo>
                <a:lnTo>
                  <a:pt x="4409" y="2548"/>
                </a:lnTo>
                <a:lnTo>
                  <a:pt x="4358" y="2496"/>
                </a:lnTo>
                <a:close/>
                <a:moveTo>
                  <a:pt x="1375" y="2319"/>
                </a:moveTo>
                <a:lnTo>
                  <a:pt x="1398" y="2319"/>
                </a:lnTo>
                <a:lnTo>
                  <a:pt x="1419" y="2328"/>
                </a:lnTo>
                <a:lnTo>
                  <a:pt x="1480" y="2365"/>
                </a:lnTo>
                <a:lnTo>
                  <a:pt x="1536" y="2405"/>
                </a:lnTo>
                <a:lnTo>
                  <a:pt x="1585" y="2452"/>
                </a:lnTo>
                <a:lnTo>
                  <a:pt x="1629" y="2503"/>
                </a:lnTo>
                <a:lnTo>
                  <a:pt x="1665" y="2559"/>
                </a:lnTo>
                <a:lnTo>
                  <a:pt x="1731" y="2510"/>
                </a:lnTo>
                <a:lnTo>
                  <a:pt x="1803" y="2463"/>
                </a:lnTo>
                <a:lnTo>
                  <a:pt x="1882" y="2421"/>
                </a:lnTo>
                <a:lnTo>
                  <a:pt x="1903" y="2412"/>
                </a:lnTo>
                <a:lnTo>
                  <a:pt x="1925" y="2412"/>
                </a:lnTo>
                <a:lnTo>
                  <a:pt x="1946" y="2417"/>
                </a:lnTo>
                <a:lnTo>
                  <a:pt x="1964" y="2428"/>
                </a:lnTo>
                <a:lnTo>
                  <a:pt x="1979" y="2445"/>
                </a:lnTo>
                <a:lnTo>
                  <a:pt x="2039" y="2524"/>
                </a:lnTo>
                <a:lnTo>
                  <a:pt x="2105" y="2595"/>
                </a:lnTo>
                <a:lnTo>
                  <a:pt x="2175" y="2662"/>
                </a:lnTo>
                <a:lnTo>
                  <a:pt x="2252" y="2721"/>
                </a:lnTo>
                <a:lnTo>
                  <a:pt x="2332" y="2772"/>
                </a:lnTo>
                <a:lnTo>
                  <a:pt x="2417" y="2817"/>
                </a:lnTo>
                <a:lnTo>
                  <a:pt x="2505" y="2854"/>
                </a:lnTo>
                <a:lnTo>
                  <a:pt x="2597" y="2883"/>
                </a:lnTo>
                <a:lnTo>
                  <a:pt x="2691" y="2904"/>
                </a:lnTo>
                <a:lnTo>
                  <a:pt x="2787" y="2918"/>
                </a:lnTo>
                <a:lnTo>
                  <a:pt x="2885" y="2922"/>
                </a:lnTo>
                <a:lnTo>
                  <a:pt x="2983" y="2918"/>
                </a:lnTo>
                <a:lnTo>
                  <a:pt x="3079" y="2904"/>
                </a:lnTo>
                <a:lnTo>
                  <a:pt x="3173" y="2883"/>
                </a:lnTo>
                <a:lnTo>
                  <a:pt x="3266" y="2854"/>
                </a:lnTo>
                <a:lnTo>
                  <a:pt x="3355" y="2817"/>
                </a:lnTo>
                <a:lnTo>
                  <a:pt x="3439" y="2772"/>
                </a:lnTo>
                <a:lnTo>
                  <a:pt x="3519" y="2721"/>
                </a:lnTo>
                <a:lnTo>
                  <a:pt x="3596" y="2662"/>
                </a:lnTo>
                <a:lnTo>
                  <a:pt x="3667" y="2595"/>
                </a:lnTo>
                <a:lnTo>
                  <a:pt x="3732" y="2524"/>
                </a:lnTo>
                <a:lnTo>
                  <a:pt x="3791" y="2445"/>
                </a:lnTo>
                <a:lnTo>
                  <a:pt x="3807" y="2428"/>
                </a:lnTo>
                <a:lnTo>
                  <a:pt x="3826" y="2417"/>
                </a:lnTo>
                <a:lnTo>
                  <a:pt x="3847" y="2412"/>
                </a:lnTo>
                <a:lnTo>
                  <a:pt x="3870" y="2414"/>
                </a:lnTo>
                <a:lnTo>
                  <a:pt x="3891" y="2421"/>
                </a:lnTo>
                <a:lnTo>
                  <a:pt x="3966" y="2463"/>
                </a:lnTo>
                <a:lnTo>
                  <a:pt x="4034" y="2506"/>
                </a:lnTo>
                <a:lnTo>
                  <a:pt x="4098" y="2553"/>
                </a:lnTo>
                <a:lnTo>
                  <a:pt x="4135" y="2497"/>
                </a:lnTo>
                <a:lnTo>
                  <a:pt x="4177" y="2449"/>
                </a:lnTo>
                <a:lnTo>
                  <a:pt x="4226" y="2403"/>
                </a:lnTo>
                <a:lnTo>
                  <a:pt x="4282" y="2363"/>
                </a:lnTo>
                <a:lnTo>
                  <a:pt x="4343" y="2326"/>
                </a:lnTo>
                <a:lnTo>
                  <a:pt x="4364" y="2319"/>
                </a:lnTo>
                <a:lnTo>
                  <a:pt x="4386" y="2319"/>
                </a:lnTo>
                <a:lnTo>
                  <a:pt x="4407" y="2325"/>
                </a:lnTo>
                <a:lnTo>
                  <a:pt x="4426" y="2335"/>
                </a:lnTo>
                <a:lnTo>
                  <a:pt x="4442" y="2353"/>
                </a:lnTo>
                <a:lnTo>
                  <a:pt x="4481" y="2403"/>
                </a:lnTo>
                <a:lnTo>
                  <a:pt x="4526" y="2447"/>
                </a:lnTo>
                <a:lnTo>
                  <a:pt x="4575" y="2487"/>
                </a:lnTo>
                <a:lnTo>
                  <a:pt x="4629" y="2518"/>
                </a:lnTo>
                <a:lnTo>
                  <a:pt x="4687" y="2545"/>
                </a:lnTo>
                <a:lnTo>
                  <a:pt x="4746" y="2564"/>
                </a:lnTo>
                <a:lnTo>
                  <a:pt x="4809" y="2576"/>
                </a:lnTo>
                <a:lnTo>
                  <a:pt x="4873" y="2580"/>
                </a:lnTo>
                <a:lnTo>
                  <a:pt x="4936" y="2576"/>
                </a:lnTo>
                <a:lnTo>
                  <a:pt x="4999" y="2564"/>
                </a:lnTo>
                <a:lnTo>
                  <a:pt x="5060" y="2545"/>
                </a:lnTo>
                <a:lnTo>
                  <a:pt x="5116" y="2518"/>
                </a:lnTo>
                <a:lnTo>
                  <a:pt x="5170" y="2487"/>
                </a:lnTo>
                <a:lnTo>
                  <a:pt x="5221" y="2449"/>
                </a:lnTo>
                <a:lnTo>
                  <a:pt x="5264" y="2403"/>
                </a:lnTo>
                <a:lnTo>
                  <a:pt x="5304" y="2353"/>
                </a:lnTo>
                <a:lnTo>
                  <a:pt x="5308" y="2347"/>
                </a:lnTo>
                <a:lnTo>
                  <a:pt x="5313" y="2342"/>
                </a:lnTo>
                <a:lnTo>
                  <a:pt x="5332" y="2326"/>
                </a:lnTo>
                <a:lnTo>
                  <a:pt x="5355" y="2319"/>
                </a:lnTo>
                <a:lnTo>
                  <a:pt x="5379" y="2319"/>
                </a:lnTo>
                <a:lnTo>
                  <a:pt x="5402" y="2326"/>
                </a:lnTo>
                <a:lnTo>
                  <a:pt x="5467" y="2363"/>
                </a:lnTo>
                <a:lnTo>
                  <a:pt x="5523" y="2405"/>
                </a:lnTo>
                <a:lnTo>
                  <a:pt x="5571" y="2449"/>
                </a:lnTo>
                <a:lnTo>
                  <a:pt x="5612" y="2496"/>
                </a:lnTo>
                <a:lnTo>
                  <a:pt x="5647" y="2546"/>
                </a:lnTo>
                <a:lnTo>
                  <a:pt x="5676" y="2600"/>
                </a:lnTo>
                <a:lnTo>
                  <a:pt x="5699" y="2656"/>
                </a:lnTo>
                <a:lnTo>
                  <a:pt x="5718" y="2716"/>
                </a:lnTo>
                <a:lnTo>
                  <a:pt x="5734" y="2777"/>
                </a:lnTo>
                <a:lnTo>
                  <a:pt x="5744" y="2841"/>
                </a:lnTo>
                <a:lnTo>
                  <a:pt x="5751" y="2906"/>
                </a:lnTo>
                <a:lnTo>
                  <a:pt x="5757" y="2972"/>
                </a:lnTo>
                <a:lnTo>
                  <a:pt x="5758" y="3040"/>
                </a:lnTo>
                <a:lnTo>
                  <a:pt x="5760" y="3110"/>
                </a:lnTo>
                <a:lnTo>
                  <a:pt x="5760" y="3180"/>
                </a:lnTo>
                <a:lnTo>
                  <a:pt x="5760" y="3252"/>
                </a:lnTo>
                <a:lnTo>
                  <a:pt x="5758" y="3370"/>
                </a:lnTo>
                <a:lnTo>
                  <a:pt x="5755" y="3395"/>
                </a:lnTo>
                <a:lnTo>
                  <a:pt x="5743" y="3417"/>
                </a:lnTo>
                <a:lnTo>
                  <a:pt x="5723" y="3435"/>
                </a:lnTo>
                <a:lnTo>
                  <a:pt x="5718" y="3438"/>
                </a:lnTo>
                <a:lnTo>
                  <a:pt x="5704" y="3445"/>
                </a:lnTo>
                <a:lnTo>
                  <a:pt x="5685" y="3456"/>
                </a:lnTo>
                <a:lnTo>
                  <a:pt x="5659" y="3468"/>
                </a:lnTo>
                <a:lnTo>
                  <a:pt x="5624" y="3482"/>
                </a:lnTo>
                <a:lnTo>
                  <a:pt x="5584" y="3499"/>
                </a:lnTo>
                <a:lnTo>
                  <a:pt x="5535" y="3515"/>
                </a:lnTo>
                <a:lnTo>
                  <a:pt x="5479" y="3533"/>
                </a:lnTo>
                <a:lnTo>
                  <a:pt x="5414" y="3550"/>
                </a:lnTo>
                <a:lnTo>
                  <a:pt x="5343" y="3566"/>
                </a:lnTo>
                <a:lnTo>
                  <a:pt x="5264" y="3580"/>
                </a:lnTo>
                <a:lnTo>
                  <a:pt x="5177" y="3592"/>
                </a:lnTo>
                <a:lnTo>
                  <a:pt x="5083" y="3601"/>
                </a:lnTo>
                <a:lnTo>
                  <a:pt x="4980" y="3606"/>
                </a:lnTo>
                <a:lnTo>
                  <a:pt x="4868" y="3609"/>
                </a:lnTo>
                <a:lnTo>
                  <a:pt x="4755" y="3606"/>
                </a:lnTo>
                <a:lnTo>
                  <a:pt x="4646" y="3599"/>
                </a:lnTo>
                <a:lnTo>
                  <a:pt x="4540" y="3587"/>
                </a:lnTo>
                <a:lnTo>
                  <a:pt x="4547" y="3726"/>
                </a:lnTo>
                <a:lnTo>
                  <a:pt x="4549" y="3868"/>
                </a:lnTo>
                <a:lnTo>
                  <a:pt x="4549" y="4014"/>
                </a:lnTo>
                <a:lnTo>
                  <a:pt x="4549" y="4164"/>
                </a:lnTo>
                <a:lnTo>
                  <a:pt x="4547" y="4397"/>
                </a:lnTo>
                <a:lnTo>
                  <a:pt x="4542" y="4421"/>
                </a:lnTo>
                <a:lnTo>
                  <a:pt x="4529" y="4444"/>
                </a:lnTo>
                <a:lnTo>
                  <a:pt x="4510" y="4461"/>
                </a:lnTo>
                <a:lnTo>
                  <a:pt x="4505" y="4465"/>
                </a:lnTo>
                <a:lnTo>
                  <a:pt x="4489" y="4473"/>
                </a:lnTo>
                <a:lnTo>
                  <a:pt x="4468" y="4486"/>
                </a:lnTo>
                <a:lnTo>
                  <a:pt x="4439" y="4500"/>
                </a:lnTo>
                <a:lnTo>
                  <a:pt x="4402" y="4519"/>
                </a:lnTo>
                <a:lnTo>
                  <a:pt x="4357" y="4538"/>
                </a:lnTo>
                <a:lnTo>
                  <a:pt x="4304" y="4559"/>
                </a:lnTo>
                <a:lnTo>
                  <a:pt x="4245" y="4583"/>
                </a:lnTo>
                <a:lnTo>
                  <a:pt x="4177" y="4606"/>
                </a:lnTo>
                <a:lnTo>
                  <a:pt x="4100" y="4630"/>
                </a:lnTo>
                <a:lnTo>
                  <a:pt x="4016" y="4655"/>
                </a:lnTo>
                <a:lnTo>
                  <a:pt x="3924" y="4679"/>
                </a:lnTo>
                <a:lnTo>
                  <a:pt x="3823" y="4702"/>
                </a:lnTo>
                <a:lnTo>
                  <a:pt x="3713" y="4723"/>
                </a:lnTo>
                <a:lnTo>
                  <a:pt x="3596" y="4742"/>
                </a:lnTo>
                <a:lnTo>
                  <a:pt x="3468" y="4758"/>
                </a:lnTo>
                <a:lnTo>
                  <a:pt x="3334" y="4772"/>
                </a:lnTo>
                <a:lnTo>
                  <a:pt x="3191" y="4782"/>
                </a:lnTo>
                <a:lnTo>
                  <a:pt x="3039" y="4789"/>
                </a:lnTo>
                <a:lnTo>
                  <a:pt x="2877" y="4791"/>
                </a:lnTo>
                <a:lnTo>
                  <a:pt x="2716" y="4789"/>
                </a:lnTo>
                <a:lnTo>
                  <a:pt x="2564" y="4782"/>
                </a:lnTo>
                <a:lnTo>
                  <a:pt x="2421" y="4772"/>
                </a:lnTo>
                <a:lnTo>
                  <a:pt x="2287" y="4758"/>
                </a:lnTo>
                <a:lnTo>
                  <a:pt x="2161" y="4740"/>
                </a:lnTo>
                <a:lnTo>
                  <a:pt x="2044" y="4723"/>
                </a:lnTo>
                <a:lnTo>
                  <a:pt x="1936" y="4700"/>
                </a:lnTo>
                <a:lnTo>
                  <a:pt x="1836" y="4678"/>
                </a:lnTo>
                <a:lnTo>
                  <a:pt x="1745" y="4655"/>
                </a:lnTo>
                <a:lnTo>
                  <a:pt x="1662" y="4630"/>
                </a:lnTo>
                <a:lnTo>
                  <a:pt x="1587" y="4606"/>
                </a:lnTo>
                <a:lnTo>
                  <a:pt x="1519" y="4582"/>
                </a:lnTo>
                <a:lnTo>
                  <a:pt x="1459" y="4559"/>
                </a:lnTo>
                <a:lnTo>
                  <a:pt x="1409" y="4538"/>
                </a:lnTo>
                <a:lnTo>
                  <a:pt x="1365" y="4517"/>
                </a:lnTo>
                <a:lnTo>
                  <a:pt x="1328" y="4500"/>
                </a:lnTo>
                <a:lnTo>
                  <a:pt x="1300" y="4484"/>
                </a:lnTo>
                <a:lnTo>
                  <a:pt x="1279" y="4473"/>
                </a:lnTo>
                <a:lnTo>
                  <a:pt x="1265" y="4465"/>
                </a:lnTo>
                <a:lnTo>
                  <a:pt x="1258" y="4459"/>
                </a:lnTo>
                <a:lnTo>
                  <a:pt x="1239" y="4444"/>
                </a:lnTo>
                <a:lnTo>
                  <a:pt x="1229" y="4421"/>
                </a:lnTo>
                <a:lnTo>
                  <a:pt x="1224" y="4397"/>
                </a:lnTo>
                <a:lnTo>
                  <a:pt x="1222" y="4164"/>
                </a:lnTo>
                <a:lnTo>
                  <a:pt x="1222" y="4014"/>
                </a:lnTo>
                <a:lnTo>
                  <a:pt x="1222" y="3868"/>
                </a:lnTo>
                <a:lnTo>
                  <a:pt x="1225" y="3725"/>
                </a:lnTo>
                <a:lnTo>
                  <a:pt x="1231" y="3585"/>
                </a:lnTo>
                <a:lnTo>
                  <a:pt x="1122" y="3597"/>
                </a:lnTo>
                <a:lnTo>
                  <a:pt x="1009" y="3606"/>
                </a:lnTo>
                <a:lnTo>
                  <a:pt x="892" y="3609"/>
                </a:lnTo>
                <a:lnTo>
                  <a:pt x="780" y="3606"/>
                </a:lnTo>
                <a:lnTo>
                  <a:pt x="677" y="3601"/>
                </a:lnTo>
                <a:lnTo>
                  <a:pt x="583" y="3592"/>
                </a:lnTo>
                <a:lnTo>
                  <a:pt x="496" y="3580"/>
                </a:lnTo>
                <a:lnTo>
                  <a:pt x="417" y="3566"/>
                </a:lnTo>
                <a:lnTo>
                  <a:pt x="346" y="3550"/>
                </a:lnTo>
                <a:lnTo>
                  <a:pt x="283" y="3533"/>
                </a:lnTo>
                <a:lnTo>
                  <a:pt x="225" y="3515"/>
                </a:lnTo>
                <a:lnTo>
                  <a:pt x="176" y="3499"/>
                </a:lnTo>
                <a:lnTo>
                  <a:pt x="136" y="3482"/>
                </a:lnTo>
                <a:lnTo>
                  <a:pt x="101" y="3468"/>
                </a:lnTo>
                <a:lnTo>
                  <a:pt x="75" y="3456"/>
                </a:lnTo>
                <a:lnTo>
                  <a:pt x="56" y="3445"/>
                </a:lnTo>
                <a:lnTo>
                  <a:pt x="42" y="3438"/>
                </a:lnTo>
                <a:lnTo>
                  <a:pt x="37" y="3435"/>
                </a:lnTo>
                <a:lnTo>
                  <a:pt x="17" y="3417"/>
                </a:lnTo>
                <a:lnTo>
                  <a:pt x="5" y="3395"/>
                </a:lnTo>
                <a:lnTo>
                  <a:pt x="2" y="3370"/>
                </a:lnTo>
                <a:lnTo>
                  <a:pt x="0" y="3252"/>
                </a:lnTo>
                <a:lnTo>
                  <a:pt x="0" y="3180"/>
                </a:lnTo>
                <a:lnTo>
                  <a:pt x="0" y="3110"/>
                </a:lnTo>
                <a:lnTo>
                  <a:pt x="2" y="3040"/>
                </a:lnTo>
                <a:lnTo>
                  <a:pt x="3" y="2972"/>
                </a:lnTo>
                <a:lnTo>
                  <a:pt x="9" y="2906"/>
                </a:lnTo>
                <a:lnTo>
                  <a:pt x="16" y="2841"/>
                </a:lnTo>
                <a:lnTo>
                  <a:pt x="26" y="2777"/>
                </a:lnTo>
                <a:lnTo>
                  <a:pt x="42" y="2716"/>
                </a:lnTo>
                <a:lnTo>
                  <a:pt x="61" y="2656"/>
                </a:lnTo>
                <a:lnTo>
                  <a:pt x="84" y="2600"/>
                </a:lnTo>
                <a:lnTo>
                  <a:pt x="113" y="2546"/>
                </a:lnTo>
                <a:lnTo>
                  <a:pt x="148" y="2496"/>
                </a:lnTo>
                <a:lnTo>
                  <a:pt x="189" y="2449"/>
                </a:lnTo>
                <a:lnTo>
                  <a:pt x="237" y="2405"/>
                </a:lnTo>
                <a:lnTo>
                  <a:pt x="293" y="2363"/>
                </a:lnTo>
                <a:lnTo>
                  <a:pt x="358" y="2326"/>
                </a:lnTo>
                <a:lnTo>
                  <a:pt x="379" y="2319"/>
                </a:lnTo>
                <a:lnTo>
                  <a:pt x="400" y="2319"/>
                </a:lnTo>
                <a:lnTo>
                  <a:pt x="422" y="2325"/>
                </a:lnTo>
                <a:lnTo>
                  <a:pt x="440" y="2335"/>
                </a:lnTo>
                <a:lnTo>
                  <a:pt x="456" y="2353"/>
                </a:lnTo>
                <a:lnTo>
                  <a:pt x="496" y="2403"/>
                </a:lnTo>
                <a:lnTo>
                  <a:pt x="539" y="2447"/>
                </a:lnTo>
                <a:lnTo>
                  <a:pt x="590" y="2487"/>
                </a:lnTo>
                <a:lnTo>
                  <a:pt x="644" y="2518"/>
                </a:lnTo>
                <a:lnTo>
                  <a:pt x="700" y="2545"/>
                </a:lnTo>
                <a:lnTo>
                  <a:pt x="761" y="2564"/>
                </a:lnTo>
                <a:lnTo>
                  <a:pt x="824" y="2576"/>
                </a:lnTo>
                <a:lnTo>
                  <a:pt x="887" y="2580"/>
                </a:lnTo>
                <a:lnTo>
                  <a:pt x="951" y="2576"/>
                </a:lnTo>
                <a:lnTo>
                  <a:pt x="1014" y="2564"/>
                </a:lnTo>
                <a:lnTo>
                  <a:pt x="1073" y="2545"/>
                </a:lnTo>
                <a:lnTo>
                  <a:pt x="1131" y="2518"/>
                </a:lnTo>
                <a:lnTo>
                  <a:pt x="1185" y="2487"/>
                </a:lnTo>
                <a:lnTo>
                  <a:pt x="1234" y="2447"/>
                </a:lnTo>
                <a:lnTo>
                  <a:pt x="1279" y="2403"/>
                </a:lnTo>
                <a:lnTo>
                  <a:pt x="1318" y="2353"/>
                </a:lnTo>
                <a:lnTo>
                  <a:pt x="1334" y="2335"/>
                </a:lnTo>
                <a:lnTo>
                  <a:pt x="1353" y="2325"/>
                </a:lnTo>
                <a:lnTo>
                  <a:pt x="1375" y="2319"/>
                </a:lnTo>
                <a:close/>
                <a:moveTo>
                  <a:pt x="4863" y="1241"/>
                </a:moveTo>
                <a:lnTo>
                  <a:pt x="4788" y="1248"/>
                </a:lnTo>
                <a:lnTo>
                  <a:pt x="4716" y="1263"/>
                </a:lnTo>
                <a:lnTo>
                  <a:pt x="4648" y="1288"/>
                </a:lnTo>
                <a:lnTo>
                  <a:pt x="4587" y="1323"/>
                </a:lnTo>
                <a:lnTo>
                  <a:pt x="4529" y="1366"/>
                </a:lnTo>
                <a:lnTo>
                  <a:pt x="4481" y="1415"/>
                </a:lnTo>
                <a:lnTo>
                  <a:pt x="4437" y="1473"/>
                </a:lnTo>
                <a:lnTo>
                  <a:pt x="4404" y="1534"/>
                </a:lnTo>
                <a:lnTo>
                  <a:pt x="4378" y="1602"/>
                </a:lnTo>
                <a:lnTo>
                  <a:pt x="4362" y="1674"/>
                </a:lnTo>
                <a:lnTo>
                  <a:pt x="4357" y="1747"/>
                </a:lnTo>
                <a:lnTo>
                  <a:pt x="4362" y="1822"/>
                </a:lnTo>
                <a:lnTo>
                  <a:pt x="4378" y="1894"/>
                </a:lnTo>
                <a:lnTo>
                  <a:pt x="4404" y="1962"/>
                </a:lnTo>
                <a:lnTo>
                  <a:pt x="4437" y="2023"/>
                </a:lnTo>
                <a:lnTo>
                  <a:pt x="4481" y="2080"/>
                </a:lnTo>
                <a:lnTo>
                  <a:pt x="4529" y="2129"/>
                </a:lnTo>
                <a:lnTo>
                  <a:pt x="4587" y="2173"/>
                </a:lnTo>
                <a:lnTo>
                  <a:pt x="4648" y="2208"/>
                </a:lnTo>
                <a:lnTo>
                  <a:pt x="4716" y="2232"/>
                </a:lnTo>
                <a:lnTo>
                  <a:pt x="4788" y="2248"/>
                </a:lnTo>
                <a:lnTo>
                  <a:pt x="4863" y="2255"/>
                </a:lnTo>
                <a:lnTo>
                  <a:pt x="4936" y="2248"/>
                </a:lnTo>
                <a:lnTo>
                  <a:pt x="5008" y="2232"/>
                </a:lnTo>
                <a:lnTo>
                  <a:pt x="5076" y="2208"/>
                </a:lnTo>
                <a:lnTo>
                  <a:pt x="5139" y="2173"/>
                </a:lnTo>
                <a:lnTo>
                  <a:pt x="5194" y="2129"/>
                </a:lnTo>
                <a:lnTo>
                  <a:pt x="5245" y="2080"/>
                </a:lnTo>
                <a:lnTo>
                  <a:pt x="5287" y="2023"/>
                </a:lnTo>
                <a:lnTo>
                  <a:pt x="5322" y="1962"/>
                </a:lnTo>
                <a:lnTo>
                  <a:pt x="5346" y="1894"/>
                </a:lnTo>
                <a:lnTo>
                  <a:pt x="5364" y="1822"/>
                </a:lnTo>
                <a:lnTo>
                  <a:pt x="5369" y="1747"/>
                </a:lnTo>
                <a:lnTo>
                  <a:pt x="5364" y="1674"/>
                </a:lnTo>
                <a:lnTo>
                  <a:pt x="5346" y="1602"/>
                </a:lnTo>
                <a:lnTo>
                  <a:pt x="5322" y="1534"/>
                </a:lnTo>
                <a:lnTo>
                  <a:pt x="5287" y="1473"/>
                </a:lnTo>
                <a:lnTo>
                  <a:pt x="5245" y="1415"/>
                </a:lnTo>
                <a:lnTo>
                  <a:pt x="5194" y="1366"/>
                </a:lnTo>
                <a:lnTo>
                  <a:pt x="5139" y="1323"/>
                </a:lnTo>
                <a:lnTo>
                  <a:pt x="5076" y="1288"/>
                </a:lnTo>
                <a:lnTo>
                  <a:pt x="5008" y="1263"/>
                </a:lnTo>
                <a:lnTo>
                  <a:pt x="4936" y="1248"/>
                </a:lnTo>
                <a:lnTo>
                  <a:pt x="4863" y="1241"/>
                </a:lnTo>
                <a:close/>
                <a:moveTo>
                  <a:pt x="897" y="1241"/>
                </a:moveTo>
                <a:lnTo>
                  <a:pt x="824" y="1248"/>
                </a:lnTo>
                <a:lnTo>
                  <a:pt x="752" y="1263"/>
                </a:lnTo>
                <a:lnTo>
                  <a:pt x="684" y="1288"/>
                </a:lnTo>
                <a:lnTo>
                  <a:pt x="623" y="1323"/>
                </a:lnTo>
                <a:lnTo>
                  <a:pt x="566" y="1366"/>
                </a:lnTo>
                <a:lnTo>
                  <a:pt x="517" y="1415"/>
                </a:lnTo>
                <a:lnTo>
                  <a:pt x="473" y="1473"/>
                </a:lnTo>
                <a:lnTo>
                  <a:pt x="438" y="1534"/>
                </a:lnTo>
                <a:lnTo>
                  <a:pt x="414" y="1602"/>
                </a:lnTo>
                <a:lnTo>
                  <a:pt x="396" y="1674"/>
                </a:lnTo>
                <a:lnTo>
                  <a:pt x="391" y="1747"/>
                </a:lnTo>
                <a:lnTo>
                  <a:pt x="396" y="1822"/>
                </a:lnTo>
                <a:lnTo>
                  <a:pt x="414" y="1894"/>
                </a:lnTo>
                <a:lnTo>
                  <a:pt x="438" y="1962"/>
                </a:lnTo>
                <a:lnTo>
                  <a:pt x="473" y="2023"/>
                </a:lnTo>
                <a:lnTo>
                  <a:pt x="517" y="2080"/>
                </a:lnTo>
                <a:lnTo>
                  <a:pt x="566" y="2129"/>
                </a:lnTo>
                <a:lnTo>
                  <a:pt x="623" y="2173"/>
                </a:lnTo>
                <a:lnTo>
                  <a:pt x="684" y="2208"/>
                </a:lnTo>
                <a:lnTo>
                  <a:pt x="752" y="2232"/>
                </a:lnTo>
                <a:lnTo>
                  <a:pt x="824" y="2248"/>
                </a:lnTo>
                <a:lnTo>
                  <a:pt x="897" y="2255"/>
                </a:lnTo>
                <a:lnTo>
                  <a:pt x="972" y="2248"/>
                </a:lnTo>
                <a:lnTo>
                  <a:pt x="1044" y="2232"/>
                </a:lnTo>
                <a:lnTo>
                  <a:pt x="1112" y="2208"/>
                </a:lnTo>
                <a:lnTo>
                  <a:pt x="1173" y="2173"/>
                </a:lnTo>
                <a:lnTo>
                  <a:pt x="1231" y="2129"/>
                </a:lnTo>
                <a:lnTo>
                  <a:pt x="1279" y="2080"/>
                </a:lnTo>
                <a:lnTo>
                  <a:pt x="1323" y="2023"/>
                </a:lnTo>
                <a:lnTo>
                  <a:pt x="1356" y="1962"/>
                </a:lnTo>
                <a:lnTo>
                  <a:pt x="1382" y="1894"/>
                </a:lnTo>
                <a:lnTo>
                  <a:pt x="1398" y="1822"/>
                </a:lnTo>
                <a:lnTo>
                  <a:pt x="1403" y="1747"/>
                </a:lnTo>
                <a:lnTo>
                  <a:pt x="1398" y="1674"/>
                </a:lnTo>
                <a:lnTo>
                  <a:pt x="1382" y="1602"/>
                </a:lnTo>
                <a:lnTo>
                  <a:pt x="1356" y="1534"/>
                </a:lnTo>
                <a:lnTo>
                  <a:pt x="1323" y="1473"/>
                </a:lnTo>
                <a:lnTo>
                  <a:pt x="1279" y="1415"/>
                </a:lnTo>
                <a:lnTo>
                  <a:pt x="1231" y="1366"/>
                </a:lnTo>
                <a:lnTo>
                  <a:pt x="1173" y="1323"/>
                </a:lnTo>
                <a:lnTo>
                  <a:pt x="1112" y="1288"/>
                </a:lnTo>
                <a:lnTo>
                  <a:pt x="1044" y="1263"/>
                </a:lnTo>
                <a:lnTo>
                  <a:pt x="972" y="1248"/>
                </a:lnTo>
                <a:lnTo>
                  <a:pt x="897" y="1241"/>
                </a:lnTo>
                <a:close/>
                <a:moveTo>
                  <a:pt x="4863" y="1087"/>
                </a:moveTo>
                <a:lnTo>
                  <a:pt x="4945" y="1092"/>
                </a:lnTo>
                <a:lnTo>
                  <a:pt x="5025" y="1108"/>
                </a:lnTo>
                <a:lnTo>
                  <a:pt x="5100" y="1133"/>
                </a:lnTo>
                <a:lnTo>
                  <a:pt x="5172" y="1166"/>
                </a:lnTo>
                <a:lnTo>
                  <a:pt x="5240" y="1206"/>
                </a:lnTo>
                <a:lnTo>
                  <a:pt x="5301" y="1255"/>
                </a:lnTo>
                <a:lnTo>
                  <a:pt x="5355" y="1311"/>
                </a:lnTo>
                <a:lnTo>
                  <a:pt x="5404" y="1372"/>
                </a:lnTo>
                <a:lnTo>
                  <a:pt x="5444" y="1438"/>
                </a:lnTo>
                <a:lnTo>
                  <a:pt x="5477" y="1510"/>
                </a:lnTo>
                <a:lnTo>
                  <a:pt x="5502" y="1585"/>
                </a:lnTo>
                <a:lnTo>
                  <a:pt x="5517" y="1665"/>
                </a:lnTo>
                <a:lnTo>
                  <a:pt x="5523" y="1747"/>
                </a:lnTo>
                <a:lnTo>
                  <a:pt x="5517" y="1831"/>
                </a:lnTo>
                <a:lnTo>
                  <a:pt x="5502" y="1909"/>
                </a:lnTo>
                <a:lnTo>
                  <a:pt x="5477" y="1986"/>
                </a:lnTo>
                <a:lnTo>
                  <a:pt x="5444" y="2058"/>
                </a:lnTo>
                <a:lnTo>
                  <a:pt x="5404" y="2124"/>
                </a:lnTo>
                <a:lnTo>
                  <a:pt x="5355" y="2185"/>
                </a:lnTo>
                <a:lnTo>
                  <a:pt x="5301" y="2241"/>
                </a:lnTo>
                <a:lnTo>
                  <a:pt x="5240" y="2290"/>
                </a:lnTo>
                <a:lnTo>
                  <a:pt x="5172" y="2330"/>
                </a:lnTo>
                <a:lnTo>
                  <a:pt x="5100" y="2363"/>
                </a:lnTo>
                <a:lnTo>
                  <a:pt x="5025" y="2388"/>
                </a:lnTo>
                <a:lnTo>
                  <a:pt x="4945" y="2403"/>
                </a:lnTo>
                <a:lnTo>
                  <a:pt x="4863" y="2407"/>
                </a:lnTo>
                <a:lnTo>
                  <a:pt x="4779" y="2403"/>
                </a:lnTo>
                <a:lnTo>
                  <a:pt x="4701" y="2388"/>
                </a:lnTo>
                <a:lnTo>
                  <a:pt x="4624" y="2363"/>
                </a:lnTo>
                <a:lnTo>
                  <a:pt x="4552" y="2330"/>
                </a:lnTo>
                <a:lnTo>
                  <a:pt x="4486" y="2290"/>
                </a:lnTo>
                <a:lnTo>
                  <a:pt x="4425" y="2241"/>
                </a:lnTo>
                <a:lnTo>
                  <a:pt x="4369" y="2185"/>
                </a:lnTo>
                <a:lnTo>
                  <a:pt x="4320" y="2124"/>
                </a:lnTo>
                <a:lnTo>
                  <a:pt x="4280" y="2058"/>
                </a:lnTo>
                <a:lnTo>
                  <a:pt x="4247" y="1986"/>
                </a:lnTo>
                <a:lnTo>
                  <a:pt x="4222" y="1909"/>
                </a:lnTo>
                <a:lnTo>
                  <a:pt x="4208" y="1831"/>
                </a:lnTo>
                <a:lnTo>
                  <a:pt x="4203" y="1747"/>
                </a:lnTo>
                <a:lnTo>
                  <a:pt x="4208" y="1665"/>
                </a:lnTo>
                <a:lnTo>
                  <a:pt x="4222" y="1585"/>
                </a:lnTo>
                <a:lnTo>
                  <a:pt x="4247" y="1510"/>
                </a:lnTo>
                <a:lnTo>
                  <a:pt x="4280" y="1438"/>
                </a:lnTo>
                <a:lnTo>
                  <a:pt x="4320" y="1372"/>
                </a:lnTo>
                <a:lnTo>
                  <a:pt x="4369" y="1311"/>
                </a:lnTo>
                <a:lnTo>
                  <a:pt x="4425" y="1255"/>
                </a:lnTo>
                <a:lnTo>
                  <a:pt x="4486" y="1206"/>
                </a:lnTo>
                <a:lnTo>
                  <a:pt x="4552" y="1166"/>
                </a:lnTo>
                <a:lnTo>
                  <a:pt x="4624" y="1133"/>
                </a:lnTo>
                <a:lnTo>
                  <a:pt x="4701" y="1108"/>
                </a:lnTo>
                <a:lnTo>
                  <a:pt x="4779" y="1092"/>
                </a:lnTo>
                <a:lnTo>
                  <a:pt x="4863" y="1087"/>
                </a:lnTo>
                <a:close/>
                <a:moveTo>
                  <a:pt x="897" y="1087"/>
                </a:moveTo>
                <a:lnTo>
                  <a:pt x="981" y="1092"/>
                </a:lnTo>
                <a:lnTo>
                  <a:pt x="1059" y="1108"/>
                </a:lnTo>
                <a:lnTo>
                  <a:pt x="1136" y="1133"/>
                </a:lnTo>
                <a:lnTo>
                  <a:pt x="1208" y="1166"/>
                </a:lnTo>
                <a:lnTo>
                  <a:pt x="1274" y="1206"/>
                </a:lnTo>
                <a:lnTo>
                  <a:pt x="1335" y="1255"/>
                </a:lnTo>
                <a:lnTo>
                  <a:pt x="1391" y="1311"/>
                </a:lnTo>
                <a:lnTo>
                  <a:pt x="1440" y="1372"/>
                </a:lnTo>
                <a:lnTo>
                  <a:pt x="1480" y="1438"/>
                </a:lnTo>
                <a:lnTo>
                  <a:pt x="1513" y="1510"/>
                </a:lnTo>
                <a:lnTo>
                  <a:pt x="1538" y="1585"/>
                </a:lnTo>
                <a:lnTo>
                  <a:pt x="1552" y="1665"/>
                </a:lnTo>
                <a:lnTo>
                  <a:pt x="1557" y="1747"/>
                </a:lnTo>
                <a:lnTo>
                  <a:pt x="1552" y="1831"/>
                </a:lnTo>
                <a:lnTo>
                  <a:pt x="1538" y="1909"/>
                </a:lnTo>
                <a:lnTo>
                  <a:pt x="1513" y="1986"/>
                </a:lnTo>
                <a:lnTo>
                  <a:pt x="1480" y="2058"/>
                </a:lnTo>
                <a:lnTo>
                  <a:pt x="1440" y="2124"/>
                </a:lnTo>
                <a:lnTo>
                  <a:pt x="1391" y="2185"/>
                </a:lnTo>
                <a:lnTo>
                  <a:pt x="1335" y="2241"/>
                </a:lnTo>
                <a:lnTo>
                  <a:pt x="1274" y="2290"/>
                </a:lnTo>
                <a:lnTo>
                  <a:pt x="1208" y="2330"/>
                </a:lnTo>
                <a:lnTo>
                  <a:pt x="1136" y="2363"/>
                </a:lnTo>
                <a:lnTo>
                  <a:pt x="1059" y="2388"/>
                </a:lnTo>
                <a:lnTo>
                  <a:pt x="981" y="2403"/>
                </a:lnTo>
                <a:lnTo>
                  <a:pt x="897" y="2407"/>
                </a:lnTo>
                <a:lnTo>
                  <a:pt x="815" y="2403"/>
                </a:lnTo>
                <a:lnTo>
                  <a:pt x="735" y="2388"/>
                </a:lnTo>
                <a:lnTo>
                  <a:pt x="660" y="2363"/>
                </a:lnTo>
                <a:lnTo>
                  <a:pt x="588" y="2330"/>
                </a:lnTo>
                <a:lnTo>
                  <a:pt x="522" y="2290"/>
                </a:lnTo>
                <a:lnTo>
                  <a:pt x="459" y="2241"/>
                </a:lnTo>
                <a:lnTo>
                  <a:pt x="405" y="2185"/>
                </a:lnTo>
                <a:lnTo>
                  <a:pt x="356" y="2124"/>
                </a:lnTo>
                <a:lnTo>
                  <a:pt x="316" y="2058"/>
                </a:lnTo>
                <a:lnTo>
                  <a:pt x="283" y="1986"/>
                </a:lnTo>
                <a:lnTo>
                  <a:pt x="258" y="1909"/>
                </a:lnTo>
                <a:lnTo>
                  <a:pt x="243" y="1831"/>
                </a:lnTo>
                <a:lnTo>
                  <a:pt x="237" y="1747"/>
                </a:lnTo>
                <a:lnTo>
                  <a:pt x="243" y="1665"/>
                </a:lnTo>
                <a:lnTo>
                  <a:pt x="258" y="1585"/>
                </a:lnTo>
                <a:lnTo>
                  <a:pt x="283" y="1510"/>
                </a:lnTo>
                <a:lnTo>
                  <a:pt x="316" y="1438"/>
                </a:lnTo>
                <a:lnTo>
                  <a:pt x="356" y="1372"/>
                </a:lnTo>
                <a:lnTo>
                  <a:pt x="405" y="1311"/>
                </a:lnTo>
                <a:lnTo>
                  <a:pt x="459" y="1255"/>
                </a:lnTo>
                <a:lnTo>
                  <a:pt x="522" y="1206"/>
                </a:lnTo>
                <a:lnTo>
                  <a:pt x="588" y="1166"/>
                </a:lnTo>
                <a:lnTo>
                  <a:pt x="660" y="1133"/>
                </a:lnTo>
                <a:lnTo>
                  <a:pt x="735" y="1108"/>
                </a:lnTo>
                <a:lnTo>
                  <a:pt x="815" y="1092"/>
                </a:lnTo>
                <a:lnTo>
                  <a:pt x="897" y="1087"/>
                </a:lnTo>
                <a:close/>
                <a:moveTo>
                  <a:pt x="2864" y="153"/>
                </a:moveTo>
                <a:lnTo>
                  <a:pt x="2756" y="160"/>
                </a:lnTo>
                <a:lnTo>
                  <a:pt x="2650" y="176"/>
                </a:lnTo>
                <a:lnTo>
                  <a:pt x="2548" y="202"/>
                </a:lnTo>
                <a:lnTo>
                  <a:pt x="2451" y="237"/>
                </a:lnTo>
                <a:lnTo>
                  <a:pt x="2356" y="282"/>
                </a:lnTo>
                <a:lnTo>
                  <a:pt x="2269" y="337"/>
                </a:lnTo>
                <a:lnTo>
                  <a:pt x="2187" y="398"/>
                </a:lnTo>
                <a:lnTo>
                  <a:pt x="2112" y="466"/>
                </a:lnTo>
                <a:lnTo>
                  <a:pt x="2042" y="543"/>
                </a:lnTo>
                <a:lnTo>
                  <a:pt x="1981" y="625"/>
                </a:lnTo>
                <a:lnTo>
                  <a:pt x="1927" y="712"/>
                </a:lnTo>
                <a:lnTo>
                  <a:pt x="1883" y="804"/>
                </a:lnTo>
                <a:lnTo>
                  <a:pt x="1847" y="902"/>
                </a:lnTo>
                <a:lnTo>
                  <a:pt x="1821" y="1005"/>
                </a:lnTo>
                <a:lnTo>
                  <a:pt x="1805" y="1110"/>
                </a:lnTo>
                <a:lnTo>
                  <a:pt x="1800" y="1220"/>
                </a:lnTo>
                <a:lnTo>
                  <a:pt x="1805" y="1328"/>
                </a:lnTo>
                <a:lnTo>
                  <a:pt x="1821" y="1434"/>
                </a:lnTo>
                <a:lnTo>
                  <a:pt x="1847" y="1536"/>
                </a:lnTo>
                <a:lnTo>
                  <a:pt x="1883" y="1633"/>
                </a:lnTo>
                <a:lnTo>
                  <a:pt x="1927" y="1726"/>
                </a:lnTo>
                <a:lnTo>
                  <a:pt x="1981" y="1815"/>
                </a:lnTo>
                <a:lnTo>
                  <a:pt x="2042" y="1897"/>
                </a:lnTo>
                <a:lnTo>
                  <a:pt x="2112" y="1972"/>
                </a:lnTo>
                <a:lnTo>
                  <a:pt x="2187" y="2042"/>
                </a:lnTo>
                <a:lnTo>
                  <a:pt x="2269" y="2103"/>
                </a:lnTo>
                <a:lnTo>
                  <a:pt x="2356" y="2155"/>
                </a:lnTo>
                <a:lnTo>
                  <a:pt x="2451" y="2201"/>
                </a:lnTo>
                <a:lnTo>
                  <a:pt x="2548" y="2237"/>
                </a:lnTo>
                <a:lnTo>
                  <a:pt x="2650" y="2264"/>
                </a:lnTo>
                <a:lnTo>
                  <a:pt x="2756" y="2279"/>
                </a:lnTo>
                <a:lnTo>
                  <a:pt x="2864" y="2285"/>
                </a:lnTo>
                <a:lnTo>
                  <a:pt x="2973" y="2279"/>
                </a:lnTo>
                <a:lnTo>
                  <a:pt x="3079" y="2264"/>
                </a:lnTo>
                <a:lnTo>
                  <a:pt x="3180" y="2237"/>
                </a:lnTo>
                <a:lnTo>
                  <a:pt x="3278" y="2201"/>
                </a:lnTo>
                <a:lnTo>
                  <a:pt x="3372" y="2155"/>
                </a:lnTo>
                <a:lnTo>
                  <a:pt x="3459" y="2103"/>
                </a:lnTo>
                <a:lnTo>
                  <a:pt x="3542" y="2042"/>
                </a:lnTo>
                <a:lnTo>
                  <a:pt x="3617" y="1972"/>
                </a:lnTo>
                <a:lnTo>
                  <a:pt x="3686" y="1897"/>
                </a:lnTo>
                <a:lnTo>
                  <a:pt x="3747" y="1815"/>
                </a:lnTo>
                <a:lnTo>
                  <a:pt x="3802" y="1726"/>
                </a:lnTo>
                <a:lnTo>
                  <a:pt x="3845" y="1633"/>
                </a:lnTo>
                <a:lnTo>
                  <a:pt x="3882" y="1536"/>
                </a:lnTo>
                <a:lnTo>
                  <a:pt x="3908" y="1434"/>
                </a:lnTo>
                <a:lnTo>
                  <a:pt x="3924" y="1328"/>
                </a:lnTo>
                <a:lnTo>
                  <a:pt x="3929" y="1220"/>
                </a:lnTo>
                <a:lnTo>
                  <a:pt x="3924" y="1110"/>
                </a:lnTo>
                <a:lnTo>
                  <a:pt x="3908" y="1005"/>
                </a:lnTo>
                <a:lnTo>
                  <a:pt x="3882" y="902"/>
                </a:lnTo>
                <a:lnTo>
                  <a:pt x="3845" y="804"/>
                </a:lnTo>
                <a:lnTo>
                  <a:pt x="3802" y="712"/>
                </a:lnTo>
                <a:lnTo>
                  <a:pt x="3747" y="625"/>
                </a:lnTo>
                <a:lnTo>
                  <a:pt x="3686" y="543"/>
                </a:lnTo>
                <a:lnTo>
                  <a:pt x="3617" y="466"/>
                </a:lnTo>
                <a:lnTo>
                  <a:pt x="3542" y="398"/>
                </a:lnTo>
                <a:lnTo>
                  <a:pt x="3459" y="337"/>
                </a:lnTo>
                <a:lnTo>
                  <a:pt x="3372" y="282"/>
                </a:lnTo>
                <a:lnTo>
                  <a:pt x="3278" y="237"/>
                </a:lnTo>
                <a:lnTo>
                  <a:pt x="3180" y="202"/>
                </a:lnTo>
                <a:lnTo>
                  <a:pt x="3079" y="176"/>
                </a:lnTo>
                <a:lnTo>
                  <a:pt x="2973" y="160"/>
                </a:lnTo>
                <a:lnTo>
                  <a:pt x="2864" y="153"/>
                </a:lnTo>
                <a:close/>
                <a:moveTo>
                  <a:pt x="2864" y="0"/>
                </a:moveTo>
                <a:lnTo>
                  <a:pt x="2864" y="0"/>
                </a:lnTo>
                <a:lnTo>
                  <a:pt x="2981" y="7"/>
                </a:lnTo>
                <a:lnTo>
                  <a:pt x="3096" y="22"/>
                </a:lnTo>
                <a:lnTo>
                  <a:pt x="3206" y="49"/>
                </a:lnTo>
                <a:lnTo>
                  <a:pt x="3313" y="85"/>
                </a:lnTo>
                <a:lnTo>
                  <a:pt x="3414" y="132"/>
                </a:lnTo>
                <a:lnTo>
                  <a:pt x="3510" y="186"/>
                </a:lnTo>
                <a:lnTo>
                  <a:pt x="3601" y="249"/>
                </a:lnTo>
                <a:lnTo>
                  <a:pt x="3686" y="319"/>
                </a:lnTo>
                <a:lnTo>
                  <a:pt x="3763" y="398"/>
                </a:lnTo>
                <a:lnTo>
                  <a:pt x="3835" y="481"/>
                </a:lnTo>
                <a:lnTo>
                  <a:pt x="3898" y="572"/>
                </a:lnTo>
                <a:lnTo>
                  <a:pt x="3952" y="670"/>
                </a:lnTo>
                <a:lnTo>
                  <a:pt x="3997" y="771"/>
                </a:lnTo>
                <a:lnTo>
                  <a:pt x="4034" y="878"/>
                </a:lnTo>
                <a:lnTo>
                  <a:pt x="4062" y="988"/>
                </a:lnTo>
                <a:lnTo>
                  <a:pt x="4077" y="1103"/>
                </a:lnTo>
                <a:lnTo>
                  <a:pt x="4083" y="1220"/>
                </a:lnTo>
                <a:lnTo>
                  <a:pt x="4077" y="1337"/>
                </a:lnTo>
                <a:lnTo>
                  <a:pt x="4062" y="1450"/>
                </a:lnTo>
                <a:lnTo>
                  <a:pt x="4034" y="1562"/>
                </a:lnTo>
                <a:lnTo>
                  <a:pt x="3997" y="1667"/>
                </a:lnTo>
                <a:lnTo>
                  <a:pt x="3952" y="1770"/>
                </a:lnTo>
                <a:lnTo>
                  <a:pt x="3898" y="1866"/>
                </a:lnTo>
                <a:lnTo>
                  <a:pt x="3835" y="1956"/>
                </a:lnTo>
                <a:lnTo>
                  <a:pt x="3763" y="2040"/>
                </a:lnTo>
                <a:lnTo>
                  <a:pt x="3686" y="2119"/>
                </a:lnTo>
                <a:lnTo>
                  <a:pt x="3601" y="2190"/>
                </a:lnTo>
                <a:lnTo>
                  <a:pt x="3510" y="2253"/>
                </a:lnTo>
                <a:lnTo>
                  <a:pt x="3414" y="2307"/>
                </a:lnTo>
                <a:lnTo>
                  <a:pt x="3313" y="2353"/>
                </a:lnTo>
                <a:lnTo>
                  <a:pt x="3206" y="2389"/>
                </a:lnTo>
                <a:lnTo>
                  <a:pt x="3096" y="2415"/>
                </a:lnTo>
                <a:lnTo>
                  <a:pt x="2981" y="2433"/>
                </a:lnTo>
                <a:lnTo>
                  <a:pt x="2864" y="2438"/>
                </a:lnTo>
                <a:lnTo>
                  <a:pt x="2747" y="2433"/>
                </a:lnTo>
                <a:lnTo>
                  <a:pt x="2634" y="2415"/>
                </a:lnTo>
                <a:lnTo>
                  <a:pt x="2522" y="2389"/>
                </a:lnTo>
                <a:lnTo>
                  <a:pt x="2416" y="2353"/>
                </a:lnTo>
                <a:lnTo>
                  <a:pt x="2314" y="2307"/>
                </a:lnTo>
                <a:lnTo>
                  <a:pt x="2218" y="2253"/>
                </a:lnTo>
                <a:lnTo>
                  <a:pt x="2128" y="2190"/>
                </a:lnTo>
                <a:lnTo>
                  <a:pt x="2042" y="2119"/>
                </a:lnTo>
                <a:lnTo>
                  <a:pt x="1965" y="2040"/>
                </a:lnTo>
                <a:lnTo>
                  <a:pt x="1894" y="1956"/>
                </a:lnTo>
                <a:lnTo>
                  <a:pt x="1831" y="1866"/>
                </a:lnTo>
                <a:lnTo>
                  <a:pt x="1777" y="1770"/>
                </a:lnTo>
                <a:lnTo>
                  <a:pt x="1731" y="1667"/>
                </a:lnTo>
                <a:lnTo>
                  <a:pt x="1695" y="1562"/>
                </a:lnTo>
                <a:lnTo>
                  <a:pt x="1667" y="1450"/>
                </a:lnTo>
                <a:lnTo>
                  <a:pt x="1651" y="1337"/>
                </a:lnTo>
                <a:lnTo>
                  <a:pt x="1646" y="1220"/>
                </a:lnTo>
                <a:lnTo>
                  <a:pt x="1651" y="1103"/>
                </a:lnTo>
                <a:lnTo>
                  <a:pt x="1667" y="988"/>
                </a:lnTo>
                <a:lnTo>
                  <a:pt x="1695" y="878"/>
                </a:lnTo>
                <a:lnTo>
                  <a:pt x="1731" y="771"/>
                </a:lnTo>
                <a:lnTo>
                  <a:pt x="1777" y="670"/>
                </a:lnTo>
                <a:lnTo>
                  <a:pt x="1831" y="572"/>
                </a:lnTo>
                <a:lnTo>
                  <a:pt x="1894" y="481"/>
                </a:lnTo>
                <a:lnTo>
                  <a:pt x="1965" y="398"/>
                </a:lnTo>
                <a:lnTo>
                  <a:pt x="2042" y="319"/>
                </a:lnTo>
                <a:lnTo>
                  <a:pt x="2128" y="249"/>
                </a:lnTo>
                <a:lnTo>
                  <a:pt x="2218" y="186"/>
                </a:lnTo>
                <a:lnTo>
                  <a:pt x="2314" y="132"/>
                </a:lnTo>
                <a:lnTo>
                  <a:pt x="2416" y="85"/>
                </a:lnTo>
                <a:lnTo>
                  <a:pt x="2522" y="49"/>
                </a:lnTo>
                <a:lnTo>
                  <a:pt x="2634" y="22"/>
                </a:lnTo>
                <a:lnTo>
                  <a:pt x="2747" y="7"/>
                </a:lnTo>
                <a:lnTo>
                  <a:pt x="2864"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28" name="TextBox 27">
            <a:extLst>
              <a:ext uri="{FF2B5EF4-FFF2-40B4-BE49-F238E27FC236}">
                <a16:creationId xmlns:a16="http://schemas.microsoft.com/office/drawing/2014/main" id="{E915BA04-9799-6A48-A0FD-9D4B7F9F26CF}"/>
              </a:ext>
            </a:extLst>
          </p:cNvPr>
          <p:cNvSpPr txBox="1"/>
          <p:nvPr/>
        </p:nvSpPr>
        <p:spPr>
          <a:xfrm>
            <a:off x="1382338" y="1711742"/>
            <a:ext cx="197320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nova Light" panose="020B0604020202020204" charset="0"/>
                <a:ea typeface="+mn-ea"/>
                <a:cs typeface="+mn-cs"/>
              </a:rPr>
              <a:t>bias is universal</a:t>
            </a:r>
          </a:p>
        </p:txBody>
      </p:sp>
      <p:pic>
        <p:nvPicPr>
          <p:cNvPr id="30" name="Graphic 29">
            <a:extLst>
              <a:ext uri="{FF2B5EF4-FFF2-40B4-BE49-F238E27FC236}">
                <a16:creationId xmlns:a16="http://schemas.microsoft.com/office/drawing/2014/main" id="{54EE8667-773C-DCFE-ED19-8AEA9CB2C8C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8410" y="282990"/>
            <a:ext cx="1152235" cy="1152235"/>
          </a:xfrm>
          <a:prstGeom prst="rect">
            <a:avLst/>
          </a:prstGeom>
        </p:spPr>
      </p:pic>
      <p:sp>
        <p:nvSpPr>
          <p:cNvPr id="31" name="TextBox 30">
            <a:extLst>
              <a:ext uri="{FF2B5EF4-FFF2-40B4-BE49-F238E27FC236}">
                <a16:creationId xmlns:a16="http://schemas.microsoft.com/office/drawing/2014/main" id="{11976EC2-0DD5-DE36-83BF-9F8BB507D458}"/>
              </a:ext>
            </a:extLst>
          </p:cNvPr>
          <p:cNvSpPr txBox="1"/>
          <p:nvPr/>
        </p:nvSpPr>
        <p:spPr>
          <a:xfrm>
            <a:off x="4842501" y="1429167"/>
            <a:ext cx="2639837"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nova Light" panose="020B0604020202020204" charset="0"/>
                <a:ea typeface="+mn-ea"/>
                <a:cs typeface="+mn-cs"/>
              </a:rPr>
              <a:t>process information more efficiently</a:t>
            </a:r>
          </a:p>
        </p:txBody>
      </p:sp>
      <p:sp>
        <p:nvSpPr>
          <p:cNvPr id="32" name="Shape 31">
            <a:extLst>
              <a:ext uri="{FF2B5EF4-FFF2-40B4-BE49-F238E27FC236}">
                <a16:creationId xmlns:a16="http://schemas.microsoft.com/office/drawing/2014/main" id="{9B6F4577-997A-A702-DE76-ED395096A06B}"/>
              </a:ext>
            </a:extLst>
          </p:cNvPr>
          <p:cNvSpPr/>
          <p:nvPr/>
        </p:nvSpPr>
        <p:spPr>
          <a:xfrm rot="613454">
            <a:off x="3329932" y="653653"/>
            <a:ext cx="1575566" cy="925605"/>
          </a:xfrm>
          <a:prstGeom prst="swooshArrow">
            <a:avLst>
              <a:gd name="adj1" fmla="val 16310"/>
              <a:gd name="adj2" fmla="val 31370"/>
            </a:avLst>
          </a:prstGeom>
          <a:solidFill>
            <a:srgbClr val="FF822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nova Light"/>
              <a:ea typeface="+mn-ea"/>
              <a:cs typeface="+mn-cs"/>
            </a:endParaRPr>
          </a:p>
        </p:txBody>
      </p:sp>
    </p:spTree>
    <p:custDataLst>
      <p:tags r:id="rId1"/>
    </p:custDataLst>
    <p:extLst>
      <p:ext uri="{BB962C8B-B14F-4D97-AF65-F5344CB8AC3E}">
        <p14:creationId xmlns:p14="http://schemas.microsoft.com/office/powerpoint/2010/main" val="592459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3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8" grpId="0" animBg="1"/>
      <p:bldP spid="3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C908C-A318-7260-56D0-B016D75719E8}"/>
              </a:ext>
            </a:extLst>
          </p:cNvPr>
          <p:cNvSpPr>
            <a:spLocks noGrp="1"/>
          </p:cNvSpPr>
          <p:nvPr>
            <p:ph type="title"/>
          </p:nvPr>
        </p:nvSpPr>
        <p:spPr/>
        <p:txBody>
          <a:bodyPr/>
          <a:lstStyle/>
          <a:p>
            <a:r>
              <a:rPr lang="en-US"/>
              <a:t>Human Bias</a:t>
            </a:r>
          </a:p>
        </p:txBody>
      </p:sp>
      <p:sp>
        <p:nvSpPr>
          <p:cNvPr id="3" name="Shape 2">
            <a:extLst>
              <a:ext uri="{FF2B5EF4-FFF2-40B4-BE49-F238E27FC236}">
                <a16:creationId xmlns:a16="http://schemas.microsoft.com/office/drawing/2014/main" id="{E524CF06-D42A-A6FD-DAD6-29566EDA0517}"/>
              </a:ext>
            </a:extLst>
          </p:cNvPr>
          <p:cNvSpPr/>
          <p:nvPr/>
        </p:nvSpPr>
        <p:spPr>
          <a:xfrm rot="613454">
            <a:off x="3774183" y="1855345"/>
            <a:ext cx="1231447" cy="781765"/>
          </a:xfrm>
          <a:prstGeom prst="swooshArrow">
            <a:avLst>
              <a:gd name="adj1" fmla="val 16310"/>
              <a:gd name="adj2" fmla="val 31370"/>
            </a:avLst>
          </a:prstGeom>
          <a:solidFill>
            <a:srgbClr val="FF822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nova Light"/>
              <a:ea typeface="+mn-ea"/>
              <a:cs typeface="+mn-cs"/>
            </a:endParaRPr>
          </a:p>
        </p:txBody>
      </p:sp>
      <p:grpSp>
        <p:nvGrpSpPr>
          <p:cNvPr id="4" name="Group 3">
            <a:extLst>
              <a:ext uri="{FF2B5EF4-FFF2-40B4-BE49-F238E27FC236}">
                <a16:creationId xmlns:a16="http://schemas.microsoft.com/office/drawing/2014/main" id="{46BFD72B-2167-DC90-55DC-EBAF61EADFF5}"/>
              </a:ext>
            </a:extLst>
          </p:cNvPr>
          <p:cNvGrpSpPr/>
          <p:nvPr/>
        </p:nvGrpSpPr>
        <p:grpSpPr>
          <a:xfrm>
            <a:off x="5809734" y="1052720"/>
            <a:ext cx="957831" cy="1078120"/>
            <a:chOff x="2971325" y="1042358"/>
            <a:chExt cx="957831" cy="1078120"/>
          </a:xfrm>
        </p:grpSpPr>
        <p:sp>
          <p:nvSpPr>
            <p:cNvPr id="5" name="Freeform 17">
              <a:extLst>
                <a:ext uri="{FF2B5EF4-FFF2-40B4-BE49-F238E27FC236}">
                  <a16:creationId xmlns:a16="http://schemas.microsoft.com/office/drawing/2014/main" id="{5C18DB8A-1481-9F65-1928-C12BD8EDDD55}"/>
                </a:ext>
              </a:extLst>
            </p:cNvPr>
            <p:cNvSpPr>
              <a:spLocks noChangeAspect="1" noEditPoints="1"/>
            </p:cNvSpPr>
            <p:nvPr/>
          </p:nvSpPr>
          <p:spPr bwMode="auto">
            <a:xfrm>
              <a:off x="3106865" y="1042358"/>
              <a:ext cx="686750" cy="731520"/>
            </a:xfrm>
            <a:custGeom>
              <a:avLst/>
              <a:gdLst>
                <a:gd name="T0" fmla="*/ 4243 w 4499"/>
                <a:gd name="T1" fmla="*/ 4658 h 4799"/>
                <a:gd name="T2" fmla="*/ 140 w 4499"/>
                <a:gd name="T3" fmla="*/ 4546 h 4799"/>
                <a:gd name="T4" fmla="*/ 4243 w 4499"/>
                <a:gd name="T5" fmla="*/ 4435 h 4799"/>
                <a:gd name="T6" fmla="*/ 4243 w 4499"/>
                <a:gd name="T7" fmla="*/ 4658 h 4799"/>
                <a:gd name="T8" fmla="*/ 3162 w 4499"/>
                <a:gd name="T9" fmla="*/ 3569 h 4799"/>
                <a:gd name="T10" fmla="*/ 3121 w 4499"/>
                <a:gd name="T11" fmla="*/ 3566 h 4799"/>
                <a:gd name="T12" fmla="*/ 2449 w 4499"/>
                <a:gd name="T13" fmla="*/ 3495 h 4799"/>
                <a:gd name="T14" fmla="*/ 2366 w 4499"/>
                <a:gd name="T15" fmla="*/ 3039 h 4799"/>
                <a:gd name="T16" fmla="*/ 2164 w 4499"/>
                <a:gd name="T17" fmla="*/ 3396 h 4799"/>
                <a:gd name="T18" fmla="*/ 973 w 4499"/>
                <a:gd name="T19" fmla="*/ 3333 h 4799"/>
                <a:gd name="T20" fmla="*/ 1956 w 4499"/>
                <a:gd name="T21" fmla="*/ 2500 h 4799"/>
                <a:gd name="T22" fmla="*/ 2220 w 4499"/>
                <a:gd name="T23" fmla="*/ 2904 h 4799"/>
                <a:gd name="T24" fmla="*/ 2500 w 4499"/>
                <a:gd name="T25" fmla="*/ 2517 h 4799"/>
                <a:gd name="T26" fmla="*/ 2700 w 4499"/>
                <a:gd name="T27" fmla="*/ 2454 h 4799"/>
                <a:gd name="T28" fmla="*/ 3162 w 4499"/>
                <a:gd name="T29" fmla="*/ 3569 h 4799"/>
                <a:gd name="T30" fmla="*/ 2270 w 4499"/>
                <a:gd name="T31" fmla="*/ 3275 h 4799"/>
                <a:gd name="T32" fmla="*/ 2366 w 4499"/>
                <a:gd name="T33" fmla="*/ 3180 h 4799"/>
                <a:gd name="T34" fmla="*/ 2366 w 4499"/>
                <a:gd name="T35" fmla="*/ 3370 h 4799"/>
                <a:gd name="T36" fmla="*/ 2270 w 4499"/>
                <a:gd name="T37" fmla="*/ 3275 h 4799"/>
                <a:gd name="T38" fmla="*/ 2220 w 4499"/>
                <a:gd name="T39" fmla="*/ 2540 h 4799"/>
                <a:gd name="T40" fmla="*/ 2220 w 4499"/>
                <a:gd name="T41" fmla="*/ 2763 h 4799"/>
                <a:gd name="T42" fmla="*/ 2220 w 4499"/>
                <a:gd name="T43" fmla="*/ 2540 h 4799"/>
                <a:gd name="T44" fmla="*/ 1391 w 4499"/>
                <a:gd name="T45" fmla="*/ 1970 h 4799"/>
                <a:gd name="T46" fmla="*/ 1926 w 4499"/>
                <a:gd name="T47" fmla="*/ 1804 h 4799"/>
                <a:gd name="T48" fmla="*/ 2921 w 4499"/>
                <a:gd name="T49" fmla="*/ 2058 h 4799"/>
                <a:gd name="T50" fmla="*/ 2667 w 4499"/>
                <a:gd name="T51" fmla="*/ 2307 h 4799"/>
                <a:gd name="T52" fmla="*/ 2418 w 4499"/>
                <a:gd name="T53" fmla="*/ 2392 h 4799"/>
                <a:gd name="T54" fmla="*/ 1805 w 4499"/>
                <a:gd name="T55" fmla="*/ 2288 h 4799"/>
                <a:gd name="T56" fmla="*/ 1391 w 4499"/>
                <a:gd name="T57" fmla="*/ 1970 h 4799"/>
                <a:gd name="T58" fmla="*/ 3758 w 4499"/>
                <a:gd name="T59" fmla="*/ 502 h 4799"/>
                <a:gd name="T60" fmla="*/ 3188 w 4499"/>
                <a:gd name="T61" fmla="*/ 1889 h 4799"/>
                <a:gd name="T62" fmla="*/ 1916 w 4499"/>
                <a:gd name="T63" fmla="*/ 1664 h 4799"/>
                <a:gd name="T64" fmla="*/ 747 w 4499"/>
                <a:gd name="T65" fmla="*/ 502 h 4799"/>
                <a:gd name="T66" fmla="*/ 3758 w 4499"/>
                <a:gd name="T67" fmla="*/ 502 h 4799"/>
                <a:gd name="T68" fmla="*/ 140 w 4499"/>
                <a:gd name="T69" fmla="*/ 250 h 4799"/>
                <a:gd name="T70" fmla="*/ 4248 w 4499"/>
                <a:gd name="T71" fmla="*/ 139 h 4799"/>
                <a:gd name="T72" fmla="*/ 4248 w 4499"/>
                <a:gd name="T73" fmla="*/ 362 h 4799"/>
                <a:gd name="T74" fmla="*/ 140 w 4499"/>
                <a:gd name="T75" fmla="*/ 250 h 4799"/>
                <a:gd name="T76" fmla="*/ 4243 w 4499"/>
                <a:gd name="T77" fmla="*/ 4295 h 4799"/>
                <a:gd name="T78" fmla="*/ 3900 w 4499"/>
                <a:gd name="T79" fmla="*/ 4295 h 4799"/>
                <a:gd name="T80" fmla="*/ 3898 w 4499"/>
                <a:gd name="T81" fmla="*/ 502 h 4799"/>
                <a:gd name="T82" fmla="*/ 4499 w 4499"/>
                <a:gd name="T83" fmla="*/ 250 h 4799"/>
                <a:gd name="T84" fmla="*/ 251 w 4499"/>
                <a:gd name="T85" fmla="*/ 0 h 4799"/>
                <a:gd name="T86" fmla="*/ 251 w 4499"/>
                <a:gd name="T87" fmla="*/ 502 h 4799"/>
                <a:gd name="T88" fmla="*/ 1661 w 4499"/>
                <a:gd name="T89" fmla="*/ 2364 h 4799"/>
                <a:gd name="T90" fmla="*/ 745 w 4499"/>
                <a:gd name="T91" fmla="*/ 4291 h 4799"/>
                <a:gd name="T92" fmla="*/ 893 w 4499"/>
                <a:gd name="T93" fmla="*/ 3525 h 4799"/>
                <a:gd name="T94" fmla="*/ 3038 w 4499"/>
                <a:gd name="T95" fmla="*/ 3706 h 4799"/>
                <a:gd name="T96" fmla="*/ 3153 w 4499"/>
                <a:gd name="T97" fmla="*/ 3709 h 4799"/>
                <a:gd name="T98" fmla="*/ 3727 w 4499"/>
                <a:gd name="T99" fmla="*/ 3938 h 4799"/>
                <a:gd name="T100" fmla="*/ 251 w 4499"/>
                <a:gd name="T101" fmla="*/ 4295 h 4799"/>
                <a:gd name="T102" fmla="*/ 251 w 4499"/>
                <a:gd name="T103" fmla="*/ 4799 h 4799"/>
                <a:gd name="T104" fmla="*/ 4494 w 4499"/>
                <a:gd name="T105" fmla="*/ 4546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99" h="4799">
                  <a:moveTo>
                    <a:pt x="4243" y="4658"/>
                  </a:moveTo>
                  <a:lnTo>
                    <a:pt x="4243" y="4658"/>
                  </a:lnTo>
                  <a:lnTo>
                    <a:pt x="251" y="4658"/>
                  </a:lnTo>
                  <a:cubicBezTo>
                    <a:pt x="190" y="4658"/>
                    <a:pt x="140" y="4608"/>
                    <a:pt x="140" y="4546"/>
                  </a:cubicBezTo>
                  <a:cubicBezTo>
                    <a:pt x="140" y="4485"/>
                    <a:pt x="190" y="4435"/>
                    <a:pt x="251" y="4435"/>
                  </a:cubicBezTo>
                  <a:lnTo>
                    <a:pt x="4243" y="4435"/>
                  </a:lnTo>
                  <a:cubicBezTo>
                    <a:pt x="4304" y="4435"/>
                    <a:pt x="4354" y="4485"/>
                    <a:pt x="4354" y="4547"/>
                  </a:cubicBezTo>
                  <a:cubicBezTo>
                    <a:pt x="4354" y="4608"/>
                    <a:pt x="4304" y="4658"/>
                    <a:pt x="4243" y="4658"/>
                  </a:cubicBezTo>
                  <a:lnTo>
                    <a:pt x="4243" y="4658"/>
                  </a:lnTo>
                  <a:close/>
                  <a:moveTo>
                    <a:pt x="3162" y="3569"/>
                  </a:moveTo>
                  <a:lnTo>
                    <a:pt x="3162" y="3569"/>
                  </a:lnTo>
                  <a:cubicBezTo>
                    <a:pt x="3146" y="3568"/>
                    <a:pt x="3132" y="3567"/>
                    <a:pt x="3121" y="3566"/>
                  </a:cubicBezTo>
                  <a:cubicBezTo>
                    <a:pt x="3098" y="3564"/>
                    <a:pt x="3070" y="3564"/>
                    <a:pt x="3034" y="3566"/>
                  </a:cubicBezTo>
                  <a:cubicBezTo>
                    <a:pt x="2925" y="3569"/>
                    <a:pt x="2732" y="3575"/>
                    <a:pt x="2449" y="3495"/>
                  </a:cubicBezTo>
                  <a:cubicBezTo>
                    <a:pt x="2538" y="3461"/>
                    <a:pt x="2601" y="3376"/>
                    <a:pt x="2601" y="3275"/>
                  </a:cubicBezTo>
                  <a:cubicBezTo>
                    <a:pt x="2601" y="3145"/>
                    <a:pt x="2496" y="3039"/>
                    <a:pt x="2366" y="3039"/>
                  </a:cubicBezTo>
                  <a:cubicBezTo>
                    <a:pt x="2236" y="3039"/>
                    <a:pt x="2130" y="3145"/>
                    <a:pt x="2130" y="3275"/>
                  </a:cubicBezTo>
                  <a:cubicBezTo>
                    <a:pt x="2130" y="3319"/>
                    <a:pt x="2143" y="3360"/>
                    <a:pt x="2164" y="3396"/>
                  </a:cubicBezTo>
                  <a:cubicBezTo>
                    <a:pt x="2138" y="3385"/>
                    <a:pt x="2111" y="3373"/>
                    <a:pt x="2084" y="3361"/>
                  </a:cubicBezTo>
                  <a:cubicBezTo>
                    <a:pt x="1649" y="3166"/>
                    <a:pt x="1214" y="3242"/>
                    <a:pt x="973" y="3333"/>
                  </a:cubicBezTo>
                  <a:cubicBezTo>
                    <a:pt x="1154" y="2970"/>
                    <a:pt x="1439" y="2660"/>
                    <a:pt x="1800" y="2445"/>
                  </a:cubicBezTo>
                  <a:cubicBezTo>
                    <a:pt x="1833" y="2460"/>
                    <a:pt x="1885" y="2481"/>
                    <a:pt x="1956" y="2500"/>
                  </a:cubicBezTo>
                  <a:cubicBezTo>
                    <a:pt x="1915" y="2542"/>
                    <a:pt x="1890" y="2594"/>
                    <a:pt x="1890" y="2652"/>
                  </a:cubicBezTo>
                  <a:cubicBezTo>
                    <a:pt x="1890" y="2793"/>
                    <a:pt x="2035" y="2904"/>
                    <a:pt x="2220" y="2904"/>
                  </a:cubicBezTo>
                  <a:cubicBezTo>
                    <a:pt x="2406" y="2904"/>
                    <a:pt x="2551" y="2793"/>
                    <a:pt x="2551" y="2652"/>
                  </a:cubicBezTo>
                  <a:cubicBezTo>
                    <a:pt x="2551" y="2601"/>
                    <a:pt x="2532" y="2556"/>
                    <a:pt x="2500" y="2517"/>
                  </a:cubicBezTo>
                  <a:cubicBezTo>
                    <a:pt x="2566" y="2498"/>
                    <a:pt x="2646" y="2468"/>
                    <a:pt x="2692" y="2449"/>
                  </a:cubicBezTo>
                  <a:lnTo>
                    <a:pt x="2700" y="2454"/>
                  </a:lnTo>
                  <a:cubicBezTo>
                    <a:pt x="3177" y="2734"/>
                    <a:pt x="3521" y="3188"/>
                    <a:pt x="3673" y="3707"/>
                  </a:cubicBezTo>
                  <a:cubicBezTo>
                    <a:pt x="3487" y="3591"/>
                    <a:pt x="3270" y="3576"/>
                    <a:pt x="3162" y="3569"/>
                  </a:cubicBezTo>
                  <a:lnTo>
                    <a:pt x="3162" y="3569"/>
                  </a:lnTo>
                  <a:close/>
                  <a:moveTo>
                    <a:pt x="2270" y="3275"/>
                  </a:moveTo>
                  <a:lnTo>
                    <a:pt x="2270" y="3275"/>
                  </a:lnTo>
                  <a:cubicBezTo>
                    <a:pt x="2270" y="3223"/>
                    <a:pt x="2313" y="3180"/>
                    <a:pt x="2366" y="3180"/>
                  </a:cubicBezTo>
                  <a:cubicBezTo>
                    <a:pt x="2418" y="3180"/>
                    <a:pt x="2461" y="3223"/>
                    <a:pt x="2461" y="3275"/>
                  </a:cubicBezTo>
                  <a:cubicBezTo>
                    <a:pt x="2461" y="3328"/>
                    <a:pt x="2418" y="3370"/>
                    <a:pt x="2366" y="3370"/>
                  </a:cubicBezTo>
                  <a:cubicBezTo>
                    <a:pt x="2313" y="3370"/>
                    <a:pt x="2270" y="3328"/>
                    <a:pt x="2270" y="3275"/>
                  </a:cubicBezTo>
                  <a:lnTo>
                    <a:pt x="2270" y="3275"/>
                  </a:lnTo>
                  <a:close/>
                  <a:moveTo>
                    <a:pt x="2220" y="2540"/>
                  </a:moveTo>
                  <a:lnTo>
                    <a:pt x="2220" y="2540"/>
                  </a:lnTo>
                  <a:cubicBezTo>
                    <a:pt x="2332" y="2540"/>
                    <a:pt x="2410" y="2599"/>
                    <a:pt x="2410" y="2652"/>
                  </a:cubicBezTo>
                  <a:cubicBezTo>
                    <a:pt x="2410" y="2704"/>
                    <a:pt x="2332" y="2763"/>
                    <a:pt x="2220" y="2763"/>
                  </a:cubicBezTo>
                  <a:cubicBezTo>
                    <a:pt x="2108" y="2763"/>
                    <a:pt x="2030" y="2704"/>
                    <a:pt x="2030" y="2652"/>
                  </a:cubicBezTo>
                  <a:cubicBezTo>
                    <a:pt x="2030" y="2599"/>
                    <a:pt x="2108" y="2540"/>
                    <a:pt x="2220" y="2540"/>
                  </a:cubicBezTo>
                  <a:lnTo>
                    <a:pt x="2220" y="2540"/>
                  </a:lnTo>
                  <a:close/>
                  <a:moveTo>
                    <a:pt x="1391" y="1970"/>
                  </a:moveTo>
                  <a:lnTo>
                    <a:pt x="1391" y="1970"/>
                  </a:lnTo>
                  <a:cubicBezTo>
                    <a:pt x="1530" y="1913"/>
                    <a:pt x="1796" y="1813"/>
                    <a:pt x="1926" y="1804"/>
                  </a:cubicBezTo>
                  <a:cubicBezTo>
                    <a:pt x="2204" y="1785"/>
                    <a:pt x="2448" y="1903"/>
                    <a:pt x="2607" y="1993"/>
                  </a:cubicBezTo>
                  <a:cubicBezTo>
                    <a:pt x="2696" y="2043"/>
                    <a:pt x="2813" y="2058"/>
                    <a:pt x="2921" y="2058"/>
                  </a:cubicBezTo>
                  <a:cubicBezTo>
                    <a:pt x="2957" y="2058"/>
                    <a:pt x="2992" y="2056"/>
                    <a:pt x="3024" y="2054"/>
                  </a:cubicBezTo>
                  <a:cubicBezTo>
                    <a:pt x="2915" y="2149"/>
                    <a:pt x="2796" y="2234"/>
                    <a:pt x="2667" y="2307"/>
                  </a:cubicBezTo>
                  <a:lnTo>
                    <a:pt x="2665" y="2308"/>
                  </a:lnTo>
                  <a:cubicBezTo>
                    <a:pt x="2585" y="2341"/>
                    <a:pt x="2459" y="2387"/>
                    <a:pt x="2418" y="2392"/>
                  </a:cubicBezTo>
                  <a:cubicBezTo>
                    <a:pt x="2079" y="2430"/>
                    <a:pt x="1866" y="2322"/>
                    <a:pt x="1837" y="2306"/>
                  </a:cubicBezTo>
                  <a:lnTo>
                    <a:pt x="1805" y="2288"/>
                  </a:lnTo>
                  <a:cubicBezTo>
                    <a:pt x="1653" y="2199"/>
                    <a:pt x="1515" y="2091"/>
                    <a:pt x="1391" y="1970"/>
                  </a:cubicBezTo>
                  <a:lnTo>
                    <a:pt x="1391" y="1970"/>
                  </a:lnTo>
                  <a:close/>
                  <a:moveTo>
                    <a:pt x="3758" y="502"/>
                  </a:moveTo>
                  <a:lnTo>
                    <a:pt x="3758" y="502"/>
                  </a:lnTo>
                  <a:cubicBezTo>
                    <a:pt x="3742" y="1023"/>
                    <a:pt x="3537" y="1513"/>
                    <a:pt x="3192" y="1889"/>
                  </a:cubicBezTo>
                  <a:cubicBezTo>
                    <a:pt x="3191" y="1889"/>
                    <a:pt x="3190" y="1889"/>
                    <a:pt x="3188" y="1889"/>
                  </a:cubicBezTo>
                  <a:cubicBezTo>
                    <a:pt x="3093" y="1910"/>
                    <a:pt x="2814" y="1949"/>
                    <a:pt x="2677" y="1871"/>
                  </a:cubicBezTo>
                  <a:cubicBezTo>
                    <a:pt x="2502" y="1772"/>
                    <a:pt x="2232" y="1643"/>
                    <a:pt x="1916" y="1664"/>
                  </a:cubicBezTo>
                  <a:cubicBezTo>
                    <a:pt x="1716" y="1678"/>
                    <a:pt x="1308" y="1852"/>
                    <a:pt x="1288" y="1861"/>
                  </a:cubicBezTo>
                  <a:cubicBezTo>
                    <a:pt x="958" y="1489"/>
                    <a:pt x="763" y="1008"/>
                    <a:pt x="747" y="502"/>
                  </a:cubicBezTo>
                  <a:lnTo>
                    <a:pt x="3758" y="502"/>
                  </a:lnTo>
                  <a:lnTo>
                    <a:pt x="3758" y="502"/>
                  </a:lnTo>
                  <a:close/>
                  <a:moveTo>
                    <a:pt x="140" y="250"/>
                  </a:moveTo>
                  <a:lnTo>
                    <a:pt x="140" y="250"/>
                  </a:lnTo>
                  <a:cubicBezTo>
                    <a:pt x="140" y="189"/>
                    <a:pt x="190" y="139"/>
                    <a:pt x="251" y="139"/>
                  </a:cubicBezTo>
                  <a:lnTo>
                    <a:pt x="4248" y="139"/>
                  </a:lnTo>
                  <a:cubicBezTo>
                    <a:pt x="4309" y="139"/>
                    <a:pt x="4359" y="189"/>
                    <a:pt x="4359" y="251"/>
                  </a:cubicBezTo>
                  <a:cubicBezTo>
                    <a:pt x="4359" y="312"/>
                    <a:pt x="4309" y="362"/>
                    <a:pt x="4248" y="362"/>
                  </a:cubicBezTo>
                  <a:lnTo>
                    <a:pt x="251" y="362"/>
                  </a:lnTo>
                  <a:cubicBezTo>
                    <a:pt x="190" y="362"/>
                    <a:pt x="140" y="312"/>
                    <a:pt x="140" y="250"/>
                  </a:cubicBezTo>
                  <a:lnTo>
                    <a:pt x="140" y="250"/>
                  </a:lnTo>
                  <a:close/>
                  <a:moveTo>
                    <a:pt x="4243" y="4295"/>
                  </a:moveTo>
                  <a:lnTo>
                    <a:pt x="4243" y="4295"/>
                  </a:lnTo>
                  <a:lnTo>
                    <a:pt x="3900" y="4295"/>
                  </a:lnTo>
                  <a:cubicBezTo>
                    <a:pt x="3897" y="3516"/>
                    <a:pt x="3492" y="2787"/>
                    <a:pt x="2834" y="2371"/>
                  </a:cubicBezTo>
                  <a:cubicBezTo>
                    <a:pt x="3476" y="1965"/>
                    <a:pt x="3877" y="1263"/>
                    <a:pt x="3898" y="502"/>
                  </a:cubicBezTo>
                  <a:lnTo>
                    <a:pt x="4248" y="502"/>
                  </a:lnTo>
                  <a:cubicBezTo>
                    <a:pt x="4386" y="502"/>
                    <a:pt x="4499" y="390"/>
                    <a:pt x="4499" y="250"/>
                  </a:cubicBezTo>
                  <a:cubicBezTo>
                    <a:pt x="4499" y="111"/>
                    <a:pt x="4386" y="0"/>
                    <a:pt x="4248" y="0"/>
                  </a:cubicBezTo>
                  <a:lnTo>
                    <a:pt x="251" y="0"/>
                  </a:lnTo>
                  <a:cubicBezTo>
                    <a:pt x="112" y="0"/>
                    <a:pt x="0" y="111"/>
                    <a:pt x="0" y="251"/>
                  </a:cubicBezTo>
                  <a:cubicBezTo>
                    <a:pt x="0" y="390"/>
                    <a:pt x="112" y="502"/>
                    <a:pt x="251" y="502"/>
                  </a:cubicBezTo>
                  <a:lnTo>
                    <a:pt x="607" y="502"/>
                  </a:lnTo>
                  <a:cubicBezTo>
                    <a:pt x="628" y="1256"/>
                    <a:pt x="1025" y="1957"/>
                    <a:pt x="1661" y="2364"/>
                  </a:cubicBezTo>
                  <a:cubicBezTo>
                    <a:pt x="1007" y="2783"/>
                    <a:pt x="605" y="3510"/>
                    <a:pt x="605" y="4291"/>
                  </a:cubicBezTo>
                  <a:lnTo>
                    <a:pt x="745" y="4291"/>
                  </a:lnTo>
                  <a:cubicBezTo>
                    <a:pt x="745" y="4027"/>
                    <a:pt x="795" y="3770"/>
                    <a:pt x="887" y="3530"/>
                  </a:cubicBezTo>
                  <a:cubicBezTo>
                    <a:pt x="889" y="3528"/>
                    <a:pt x="891" y="3527"/>
                    <a:pt x="893" y="3525"/>
                  </a:cubicBezTo>
                  <a:cubicBezTo>
                    <a:pt x="961" y="3478"/>
                    <a:pt x="1484" y="3246"/>
                    <a:pt x="2026" y="3489"/>
                  </a:cubicBezTo>
                  <a:cubicBezTo>
                    <a:pt x="2545" y="3722"/>
                    <a:pt x="2877" y="3711"/>
                    <a:pt x="3038" y="3706"/>
                  </a:cubicBezTo>
                  <a:cubicBezTo>
                    <a:pt x="3068" y="3705"/>
                    <a:pt x="3093" y="3704"/>
                    <a:pt x="3107" y="3706"/>
                  </a:cubicBezTo>
                  <a:cubicBezTo>
                    <a:pt x="3119" y="3707"/>
                    <a:pt x="3135" y="3708"/>
                    <a:pt x="3153" y="3709"/>
                  </a:cubicBezTo>
                  <a:cubicBezTo>
                    <a:pt x="3286" y="3718"/>
                    <a:pt x="3564" y="3737"/>
                    <a:pt x="3725" y="3937"/>
                  </a:cubicBezTo>
                  <a:cubicBezTo>
                    <a:pt x="3726" y="3937"/>
                    <a:pt x="3726" y="3938"/>
                    <a:pt x="3727" y="3938"/>
                  </a:cubicBezTo>
                  <a:cubicBezTo>
                    <a:pt x="3747" y="4055"/>
                    <a:pt x="3759" y="4174"/>
                    <a:pt x="3759" y="4295"/>
                  </a:cubicBezTo>
                  <a:lnTo>
                    <a:pt x="251" y="4295"/>
                  </a:lnTo>
                  <a:cubicBezTo>
                    <a:pt x="112" y="4295"/>
                    <a:pt x="0" y="4407"/>
                    <a:pt x="0" y="4547"/>
                  </a:cubicBezTo>
                  <a:cubicBezTo>
                    <a:pt x="0" y="4686"/>
                    <a:pt x="112" y="4799"/>
                    <a:pt x="251" y="4799"/>
                  </a:cubicBezTo>
                  <a:lnTo>
                    <a:pt x="4243" y="4799"/>
                  </a:lnTo>
                  <a:cubicBezTo>
                    <a:pt x="4382" y="4799"/>
                    <a:pt x="4494" y="4686"/>
                    <a:pt x="4494" y="4546"/>
                  </a:cubicBezTo>
                  <a:cubicBezTo>
                    <a:pt x="4494" y="4407"/>
                    <a:pt x="4382" y="4295"/>
                    <a:pt x="4243" y="4295"/>
                  </a:cubicBez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6" name="TextBox 5">
              <a:extLst>
                <a:ext uri="{FF2B5EF4-FFF2-40B4-BE49-F238E27FC236}">
                  <a16:creationId xmlns:a16="http://schemas.microsoft.com/office/drawing/2014/main" id="{438F4AFC-15F9-AFD1-D80A-2DEBBA22D50A}"/>
                </a:ext>
              </a:extLst>
            </p:cNvPr>
            <p:cNvSpPr txBox="1"/>
            <p:nvPr/>
          </p:nvSpPr>
          <p:spPr>
            <a:xfrm>
              <a:off x="2971325" y="1751146"/>
              <a:ext cx="957831"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nova Light"/>
                  <a:ea typeface="+mn-ea"/>
                  <a:cs typeface="+mn-cs"/>
                </a:rPr>
                <a:t>recency</a:t>
              </a:r>
            </a:p>
          </p:txBody>
        </p:sp>
      </p:grpSp>
      <p:sp>
        <p:nvSpPr>
          <p:cNvPr id="7" name="TextBox 6">
            <a:extLst>
              <a:ext uri="{FF2B5EF4-FFF2-40B4-BE49-F238E27FC236}">
                <a16:creationId xmlns:a16="http://schemas.microsoft.com/office/drawing/2014/main" id="{522D0FB3-D574-D9E4-0C87-3215128ABC17}"/>
              </a:ext>
            </a:extLst>
          </p:cNvPr>
          <p:cNvSpPr txBox="1"/>
          <p:nvPr/>
        </p:nvSpPr>
        <p:spPr>
          <a:xfrm>
            <a:off x="5648569" y="2913146"/>
            <a:ext cx="128016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nova Light"/>
                <a:ea typeface="+mn-ea"/>
                <a:cs typeface="+mn-cs"/>
              </a:rPr>
              <a:t>affinity</a:t>
            </a:r>
          </a:p>
        </p:txBody>
      </p:sp>
      <p:grpSp>
        <p:nvGrpSpPr>
          <p:cNvPr id="8" name="Group 7">
            <a:extLst>
              <a:ext uri="{FF2B5EF4-FFF2-40B4-BE49-F238E27FC236}">
                <a16:creationId xmlns:a16="http://schemas.microsoft.com/office/drawing/2014/main" id="{229ABECE-495A-1FE5-F184-13BDFC84A08D}"/>
              </a:ext>
            </a:extLst>
          </p:cNvPr>
          <p:cNvGrpSpPr/>
          <p:nvPr/>
        </p:nvGrpSpPr>
        <p:grpSpPr>
          <a:xfrm>
            <a:off x="5648569" y="3087811"/>
            <a:ext cx="1280160" cy="1339885"/>
            <a:chOff x="3025472" y="3087811"/>
            <a:chExt cx="1280160" cy="1339885"/>
          </a:xfrm>
        </p:grpSpPr>
        <p:pic>
          <p:nvPicPr>
            <p:cNvPr id="9" name="Graphic 8">
              <a:extLst>
                <a:ext uri="{FF2B5EF4-FFF2-40B4-BE49-F238E27FC236}">
                  <a16:creationId xmlns:a16="http://schemas.microsoft.com/office/drawing/2014/main" id="{56240ABE-E6A8-DEF8-D928-7E67C75EA1E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25472" y="3087811"/>
              <a:ext cx="1280160" cy="1280160"/>
            </a:xfrm>
            <a:prstGeom prst="rect">
              <a:avLst/>
            </a:prstGeom>
          </p:spPr>
        </p:pic>
        <p:sp>
          <p:nvSpPr>
            <p:cNvPr id="10" name="TextBox 9">
              <a:extLst>
                <a:ext uri="{FF2B5EF4-FFF2-40B4-BE49-F238E27FC236}">
                  <a16:creationId xmlns:a16="http://schemas.microsoft.com/office/drawing/2014/main" id="{4B8AB55F-B9EF-36BF-3A0C-F4A05224EA3F}"/>
                </a:ext>
              </a:extLst>
            </p:cNvPr>
            <p:cNvSpPr txBox="1"/>
            <p:nvPr/>
          </p:nvSpPr>
          <p:spPr>
            <a:xfrm>
              <a:off x="3025472" y="4058364"/>
              <a:ext cx="1280160"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nova Light"/>
                  <a:ea typeface="+mn-ea"/>
                  <a:cs typeface="+mn-cs"/>
                </a:rPr>
                <a:t>anchoring</a:t>
              </a:r>
            </a:p>
          </p:txBody>
        </p:sp>
      </p:grpSp>
      <p:grpSp>
        <p:nvGrpSpPr>
          <p:cNvPr id="11" name="Group 10">
            <a:extLst>
              <a:ext uri="{FF2B5EF4-FFF2-40B4-BE49-F238E27FC236}">
                <a16:creationId xmlns:a16="http://schemas.microsoft.com/office/drawing/2014/main" id="{319E6332-5309-A42D-5A3E-4AC82F1B87D9}"/>
              </a:ext>
            </a:extLst>
          </p:cNvPr>
          <p:cNvGrpSpPr/>
          <p:nvPr/>
        </p:nvGrpSpPr>
        <p:grpSpPr>
          <a:xfrm>
            <a:off x="1908700" y="1717735"/>
            <a:ext cx="1939399" cy="2374872"/>
            <a:chOff x="476720" y="1717735"/>
            <a:chExt cx="1939399" cy="2374872"/>
          </a:xfrm>
        </p:grpSpPr>
        <p:pic>
          <p:nvPicPr>
            <p:cNvPr id="12" name="Graphic 11">
              <a:extLst>
                <a:ext uri="{FF2B5EF4-FFF2-40B4-BE49-F238E27FC236}">
                  <a16:creationId xmlns:a16="http://schemas.microsoft.com/office/drawing/2014/main" id="{0A96E71A-A60E-81E9-E451-E6FAAF8735F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04227" y="1717735"/>
              <a:ext cx="1708030" cy="1708030"/>
            </a:xfrm>
            <a:prstGeom prst="rect">
              <a:avLst/>
            </a:prstGeom>
          </p:spPr>
        </p:pic>
        <p:sp>
          <p:nvSpPr>
            <p:cNvPr id="13" name="TextBox 12">
              <a:extLst>
                <a:ext uri="{FF2B5EF4-FFF2-40B4-BE49-F238E27FC236}">
                  <a16:creationId xmlns:a16="http://schemas.microsoft.com/office/drawing/2014/main" id="{B9B7B38D-EF8A-60A0-A3E0-D06519982B7E}"/>
                </a:ext>
              </a:extLst>
            </p:cNvPr>
            <p:cNvSpPr txBox="1"/>
            <p:nvPr/>
          </p:nvSpPr>
          <p:spPr>
            <a:xfrm>
              <a:off x="476720" y="3446276"/>
              <a:ext cx="1939399"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manual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decision-making</a:t>
              </a:r>
            </a:p>
          </p:txBody>
        </p:sp>
      </p:grpSp>
      <p:sp>
        <p:nvSpPr>
          <p:cNvPr id="14" name="TextBox 13">
            <a:extLst>
              <a:ext uri="{FF2B5EF4-FFF2-40B4-BE49-F238E27FC236}">
                <a16:creationId xmlns:a16="http://schemas.microsoft.com/office/drawing/2014/main" id="{C2CE23FA-D7BC-4D25-7419-890924DE6016}"/>
              </a:ext>
            </a:extLst>
          </p:cNvPr>
          <p:cNvSpPr txBox="1"/>
          <p:nvPr/>
        </p:nvSpPr>
        <p:spPr>
          <a:xfrm>
            <a:off x="3690479" y="1172231"/>
            <a:ext cx="1763042"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nova Light"/>
                <a:ea typeface="+mn-ea"/>
                <a:cs typeface="+mn-cs"/>
              </a:rPr>
              <a:t>human bias</a:t>
            </a:r>
          </a:p>
        </p:txBody>
      </p:sp>
      <p:sp>
        <p:nvSpPr>
          <p:cNvPr id="15" name="Freeform 13">
            <a:extLst>
              <a:ext uri="{FF2B5EF4-FFF2-40B4-BE49-F238E27FC236}">
                <a16:creationId xmlns:a16="http://schemas.microsoft.com/office/drawing/2014/main" id="{7BFE1BC1-4C28-1251-79E5-3974A3D67FA1}"/>
              </a:ext>
            </a:extLst>
          </p:cNvPr>
          <p:cNvSpPr>
            <a:spLocks noChangeAspect="1" noEditPoints="1"/>
          </p:cNvSpPr>
          <p:nvPr/>
        </p:nvSpPr>
        <p:spPr bwMode="auto">
          <a:xfrm>
            <a:off x="5453706" y="1218424"/>
            <a:ext cx="393180" cy="400111"/>
          </a:xfrm>
          <a:custGeom>
            <a:avLst/>
            <a:gdLst>
              <a:gd name="T0" fmla="*/ 2365 w 4716"/>
              <a:gd name="T1" fmla="*/ 4254 h 4799"/>
              <a:gd name="T2" fmla="*/ 2365 w 4716"/>
              <a:gd name="T3" fmla="*/ 4254 h 4799"/>
              <a:gd name="T4" fmla="*/ 2249 w 4716"/>
              <a:gd name="T5" fmla="*/ 4138 h 4799"/>
              <a:gd name="T6" fmla="*/ 2365 w 4716"/>
              <a:gd name="T7" fmla="*/ 4022 h 4799"/>
              <a:gd name="T8" fmla="*/ 2481 w 4716"/>
              <a:gd name="T9" fmla="*/ 4138 h 4799"/>
              <a:gd name="T10" fmla="*/ 2365 w 4716"/>
              <a:gd name="T11" fmla="*/ 4254 h 4799"/>
              <a:gd name="T12" fmla="*/ 2365 w 4716"/>
              <a:gd name="T13" fmla="*/ 4254 h 4799"/>
              <a:gd name="T14" fmla="*/ 2365 w 4716"/>
              <a:gd name="T15" fmla="*/ 3884 h 4799"/>
              <a:gd name="T16" fmla="*/ 2365 w 4716"/>
              <a:gd name="T17" fmla="*/ 3884 h 4799"/>
              <a:gd name="T18" fmla="*/ 2112 w 4716"/>
              <a:gd name="T19" fmla="*/ 4138 h 4799"/>
              <a:gd name="T20" fmla="*/ 2365 w 4716"/>
              <a:gd name="T21" fmla="*/ 4391 h 4799"/>
              <a:gd name="T22" fmla="*/ 2619 w 4716"/>
              <a:gd name="T23" fmla="*/ 4138 h 4799"/>
              <a:gd name="T24" fmla="*/ 2365 w 4716"/>
              <a:gd name="T25" fmla="*/ 3884 h 4799"/>
              <a:gd name="T26" fmla="*/ 2365 w 4716"/>
              <a:gd name="T27" fmla="*/ 3884 h 4799"/>
              <a:gd name="T28" fmla="*/ 2494 w 4716"/>
              <a:gd name="T29" fmla="*/ 3413 h 4799"/>
              <a:gd name="T30" fmla="*/ 2494 w 4716"/>
              <a:gd name="T31" fmla="*/ 3413 h 4799"/>
              <a:gd name="T32" fmla="*/ 2372 w 4716"/>
              <a:gd name="T33" fmla="*/ 3535 h 4799"/>
              <a:gd name="T34" fmla="*/ 2362 w 4716"/>
              <a:gd name="T35" fmla="*/ 3535 h 4799"/>
              <a:gd name="T36" fmla="*/ 2240 w 4716"/>
              <a:gd name="T37" fmla="*/ 3407 h 4799"/>
              <a:gd name="T38" fmla="*/ 2069 w 4716"/>
              <a:gd name="T39" fmla="*/ 1507 h 4799"/>
              <a:gd name="T40" fmla="*/ 2069 w 4716"/>
              <a:gd name="T41" fmla="*/ 1505 h 4799"/>
              <a:gd name="T42" fmla="*/ 2367 w 4716"/>
              <a:gd name="T43" fmla="*/ 1207 h 4799"/>
              <a:gd name="T44" fmla="*/ 2665 w 4716"/>
              <a:gd name="T45" fmla="*/ 1505 h 4799"/>
              <a:gd name="T46" fmla="*/ 2494 w 4716"/>
              <a:gd name="T47" fmla="*/ 3413 h 4799"/>
              <a:gd name="T48" fmla="*/ 2494 w 4716"/>
              <a:gd name="T49" fmla="*/ 3413 h 4799"/>
              <a:gd name="T50" fmla="*/ 2367 w 4716"/>
              <a:gd name="T51" fmla="*/ 1069 h 4799"/>
              <a:gd name="T52" fmla="*/ 2367 w 4716"/>
              <a:gd name="T53" fmla="*/ 1069 h 4799"/>
              <a:gd name="T54" fmla="*/ 1932 w 4716"/>
              <a:gd name="T55" fmla="*/ 1500 h 4799"/>
              <a:gd name="T56" fmla="*/ 1931 w 4716"/>
              <a:gd name="T57" fmla="*/ 1513 h 4799"/>
              <a:gd name="T58" fmla="*/ 2102 w 4716"/>
              <a:gd name="T59" fmla="*/ 3413 h 4799"/>
              <a:gd name="T60" fmla="*/ 2362 w 4716"/>
              <a:gd name="T61" fmla="*/ 3673 h 4799"/>
              <a:gd name="T62" fmla="*/ 2372 w 4716"/>
              <a:gd name="T63" fmla="*/ 3673 h 4799"/>
              <a:gd name="T64" fmla="*/ 2631 w 4716"/>
              <a:gd name="T65" fmla="*/ 3419 h 4799"/>
              <a:gd name="T66" fmla="*/ 2803 w 4716"/>
              <a:gd name="T67" fmla="*/ 1510 h 4799"/>
              <a:gd name="T68" fmla="*/ 2803 w 4716"/>
              <a:gd name="T69" fmla="*/ 1505 h 4799"/>
              <a:gd name="T70" fmla="*/ 2367 w 4716"/>
              <a:gd name="T71" fmla="*/ 1069 h 4799"/>
              <a:gd name="T72" fmla="*/ 2367 w 4716"/>
              <a:gd name="T73" fmla="*/ 1069 h 4799"/>
              <a:gd name="T74" fmla="*/ 4232 w 4716"/>
              <a:gd name="T75" fmla="*/ 4661 h 4799"/>
              <a:gd name="T76" fmla="*/ 4232 w 4716"/>
              <a:gd name="T77" fmla="*/ 4661 h 4799"/>
              <a:gd name="T78" fmla="*/ 484 w 4716"/>
              <a:gd name="T79" fmla="*/ 4661 h 4799"/>
              <a:gd name="T80" fmla="*/ 484 w 4716"/>
              <a:gd name="T81" fmla="*/ 4661 h 4799"/>
              <a:gd name="T82" fmla="*/ 137 w 4716"/>
              <a:gd name="T83" fmla="*/ 4314 h 4799"/>
              <a:gd name="T84" fmla="*/ 207 w 4716"/>
              <a:gd name="T85" fmla="*/ 4081 h 4799"/>
              <a:gd name="T86" fmla="*/ 2029 w 4716"/>
              <a:gd name="T87" fmla="*/ 341 h 4799"/>
              <a:gd name="T88" fmla="*/ 2338 w 4716"/>
              <a:gd name="T89" fmla="*/ 136 h 4799"/>
              <a:gd name="T90" fmla="*/ 2653 w 4716"/>
              <a:gd name="T91" fmla="*/ 358 h 4799"/>
              <a:gd name="T92" fmla="*/ 2656 w 4716"/>
              <a:gd name="T93" fmla="*/ 366 h 4799"/>
              <a:gd name="T94" fmla="*/ 4529 w 4716"/>
              <a:gd name="T95" fmla="*/ 4137 h 4799"/>
              <a:gd name="T96" fmla="*/ 4578 w 4716"/>
              <a:gd name="T97" fmla="*/ 4316 h 4799"/>
              <a:gd name="T98" fmla="*/ 4232 w 4716"/>
              <a:gd name="T99" fmla="*/ 4661 h 4799"/>
              <a:gd name="T100" fmla="*/ 4232 w 4716"/>
              <a:gd name="T101" fmla="*/ 4661 h 4799"/>
              <a:gd name="T102" fmla="*/ 4649 w 4716"/>
              <a:gd name="T103" fmla="*/ 4071 h 4799"/>
              <a:gd name="T104" fmla="*/ 4649 w 4716"/>
              <a:gd name="T105" fmla="*/ 4071 h 4799"/>
              <a:gd name="T106" fmla="*/ 2781 w 4716"/>
              <a:gd name="T107" fmla="*/ 308 h 4799"/>
              <a:gd name="T108" fmla="*/ 2338 w 4716"/>
              <a:gd name="T109" fmla="*/ 0 h 4799"/>
              <a:gd name="T110" fmla="*/ 1904 w 4716"/>
              <a:gd name="T111" fmla="*/ 284 h 4799"/>
              <a:gd name="T112" fmla="*/ 86 w 4716"/>
              <a:gd name="T113" fmla="*/ 4016 h 4799"/>
              <a:gd name="T114" fmla="*/ 0 w 4716"/>
              <a:gd name="T115" fmla="*/ 4314 h 4799"/>
              <a:gd name="T116" fmla="*/ 483 w 4716"/>
              <a:gd name="T117" fmla="*/ 4799 h 4799"/>
              <a:gd name="T118" fmla="*/ 4232 w 4716"/>
              <a:gd name="T119" fmla="*/ 4799 h 4799"/>
              <a:gd name="T120" fmla="*/ 4716 w 4716"/>
              <a:gd name="T121" fmla="*/ 4316 h 4799"/>
              <a:gd name="T122" fmla="*/ 4649 w 4716"/>
              <a:gd name="T123" fmla="*/ 4071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6" h="4799">
                <a:moveTo>
                  <a:pt x="2365" y="4254"/>
                </a:moveTo>
                <a:lnTo>
                  <a:pt x="2365" y="4254"/>
                </a:lnTo>
                <a:cubicBezTo>
                  <a:pt x="2301" y="4254"/>
                  <a:pt x="2249" y="4202"/>
                  <a:pt x="2249" y="4138"/>
                </a:cubicBezTo>
                <a:cubicBezTo>
                  <a:pt x="2249" y="4074"/>
                  <a:pt x="2301" y="4022"/>
                  <a:pt x="2365" y="4022"/>
                </a:cubicBezTo>
                <a:cubicBezTo>
                  <a:pt x="2429" y="4022"/>
                  <a:pt x="2481" y="4074"/>
                  <a:pt x="2481" y="4138"/>
                </a:cubicBezTo>
                <a:cubicBezTo>
                  <a:pt x="2481" y="4202"/>
                  <a:pt x="2429" y="4254"/>
                  <a:pt x="2365" y="4254"/>
                </a:cubicBezTo>
                <a:lnTo>
                  <a:pt x="2365" y="4254"/>
                </a:lnTo>
                <a:close/>
                <a:moveTo>
                  <a:pt x="2365" y="3884"/>
                </a:moveTo>
                <a:lnTo>
                  <a:pt x="2365" y="3884"/>
                </a:lnTo>
                <a:cubicBezTo>
                  <a:pt x="2225" y="3884"/>
                  <a:pt x="2112" y="3998"/>
                  <a:pt x="2112" y="4138"/>
                </a:cubicBezTo>
                <a:cubicBezTo>
                  <a:pt x="2112" y="4278"/>
                  <a:pt x="2225" y="4391"/>
                  <a:pt x="2365" y="4391"/>
                </a:cubicBezTo>
                <a:cubicBezTo>
                  <a:pt x="2505" y="4391"/>
                  <a:pt x="2619" y="4278"/>
                  <a:pt x="2619" y="4138"/>
                </a:cubicBezTo>
                <a:cubicBezTo>
                  <a:pt x="2619" y="3998"/>
                  <a:pt x="2505" y="3884"/>
                  <a:pt x="2365" y="3884"/>
                </a:cubicBezTo>
                <a:lnTo>
                  <a:pt x="2365" y="3884"/>
                </a:lnTo>
                <a:close/>
                <a:moveTo>
                  <a:pt x="2494" y="3413"/>
                </a:moveTo>
                <a:lnTo>
                  <a:pt x="2494" y="3413"/>
                </a:lnTo>
                <a:cubicBezTo>
                  <a:pt x="2494" y="3480"/>
                  <a:pt x="2439" y="3535"/>
                  <a:pt x="2372" y="3535"/>
                </a:cubicBezTo>
                <a:lnTo>
                  <a:pt x="2362" y="3535"/>
                </a:lnTo>
                <a:cubicBezTo>
                  <a:pt x="2295" y="3535"/>
                  <a:pt x="2240" y="3480"/>
                  <a:pt x="2240" y="3407"/>
                </a:cubicBezTo>
                <a:lnTo>
                  <a:pt x="2069" y="1507"/>
                </a:lnTo>
                <a:cubicBezTo>
                  <a:pt x="2069" y="1507"/>
                  <a:pt x="2069" y="1506"/>
                  <a:pt x="2069" y="1505"/>
                </a:cubicBezTo>
                <a:cubicBezTo>
                  <a:pt x="2069" y="1340"/>
                  <a:pt x="2203" y="1207"/>
                  <a:pt x="2367" y="1207"/>
                </a:cubicBezTo>
                <a:cubicBezTo>
                  <a:pt x="2532" y="1207"/>
                  <a:pt x="2665" y="1340"/>
                  <a:pt x="2665" y="1505"/>
                </a:cubicBezTo>
                <a:lnTo>
                  <a:pt x="2494" y="3413"/>
                </a:lnTo>
                <a:lnTo>
                  <a:pt x="2494" y="3413"/>
                </a:lnTo>
                <a:close/>
                <a:moveTo>
                  <a:pt x="2367" y="1069"/>
                </a:moveTo>
                <a:lnTo>
                  <a:pt x="2367" y="1069"/>
                </a:lnTo>
                <a:cubicBezTo>
                  <a:pt x="2129" y="1069"/>
                  <a:pt x="1934" y="1262"/>
                  <a:pt x="1932" y="1500"/>
                </a:cubicBezTo>
                <a:cubicBezTo>
                  <a:pt x="1931" y="1505"/>
                  <a:pt x="1931" y="1509"/>
                  <a:pt x="1931" y="1513"/>
                </a:cubicBezTo>
                <a:lnTo>
                  <a:pt x="2102" y="3413"/>
                </a:lnTo>
                <a:cubicBezTo>
                  <a:pt x="2102" y="3556"/>
                  <a:pt x="2219" y="3673"/>
                  <a:pt x="2362" y="3673"/>
                </a:cubicBezTo>
                <a:lnTo>
                  <a:pt x="2372" y="3673"/>
                </a:lnTo>
                <a:cubicBezTo>
                  <a:pt x="2515" y="3673"/>
                  <a:pt x="2631" y="3556"/>
                  <a:pt x="2631" y="3419"/>
                </a:cubicBezTo>
                <a:lnTo>
                  <a:pt x="2803" y="1510"/>
                </a:lnTo>
                <a:lnTo>
                  <a:pt x="2803" y="1505"/>
                </a:lnTo>
                <a:cubicBezTo>
                  <a:pt x="2803" y="1265"/>
                  <a:pt x="2607" y="1069"/>
                  <a:pt x="2367" y="1069"/>
                </a:cubicBezTo>
                <a:lnTo>
                  <a:pt x="2367" y="1069"/>
                </a:lnTo>
                <a:close/>
                <a:moveTo>
                  <a:pt x="4232" y="4661"/>
                </a:moveTo>
                <a:lnTo>
                  <a:pt x="4232" y="4661"/>
                </a:lnTo>
                <a:lnTo>
                  <a:pt x="484" y="4661"/>
                </a:lnTo>
                <a:cubicBezTo>
                  <a:pt x="484" y="4661"/>
                  <a:pt x="484" y="4661"/>
                  <a:pt x="484" y="4661"/>
                </a:cubicBezTo>
                <a:cubicBezTo>
                  <a:pt x="293" y="4661"/>
                  <a:pt x="137" y="4505"/>
                  <a:pt x="137" y="4314"/>
                </a:cubicBezTo>
                <a:cubicBezTo>
                  <a:pt x="137" y="4241"/>
                  <a:pt x="206" y="4084"/>
                  <a:pt x="207" y="4081"/>
                </a:cubicBezTo>
                <a:lnTo>
                  <a:pt x="2029" y="341"/>
                </a:lnTo>
                <a:cubicBezTo>
                  <a:pt x="2082" y="216"/>
                  <a:pt x="2203" y="136"/>
                  <a:pt x="2338" y="136"/>
                </a:cubicBezTo>
                <a:cubicBezTo>
                  <a:pt x="2479" y="136"/>
                  <a:pt x="2605" y="225"/>
                  <a:pt x="2653" y="358"/>
                </a:cubicBezTo>
                <a:cubicBezTo>
                  <a:pt x="2654" y="361"/>
                  <a:pt x="2655" y="363"/>
                  <a:pt x="2656" y="366"/>
                </a:cubicBezTo>
                <a:lnTo>
                  <a:pt x="4529" y="4137"/>
                </a:lnTo>
                <a:cubicBezTo>
                  <a:pt x="4561" y="4191"/>
                  <a:pt x="4578" y="4253"/>
                  <a:pt x="4578" y="4316"/>
                </a:cubicBezTo>
                <a:cubicBezTo>
                  <a:pt x="4578" y="4506"/>
                  <a:pt x="4423" y="4661"/>
                  <a:pt x="4232" y="4661"/>
                </a:cubicBezTo>
                <a:lnTo>
                  <a:pt x="4232" y="4661"/>
                </a:lnTo>
                <a:close/>
                <a:moveTo>
                  <a:pt x="4649" y="4071"/>
                </a:moveTo>
                <a:lnTo>
                  <a:pt x="4649" y="4071"/>
                </a:lnTo>
                <a:lnTo>
                  <a:pt x="2781" y="308"/>
                </a:lnTo>
                <a:cubicBezTo>
                  <a:pt x="2713" y="123"/>
                  <a:pt x="2535" y="0"/>
                  <a:pt x="2338" y="0"/>
                </a:cubicBezTo>
                <a:cubicBezTo>
                  <a:pt x="2147" y="0"/>
                  <a:pt x="1977" y="112"/>
                  <a:pt x="1904" y="284"/>
                </a:cubicBezTo>
                <a:lnTo>
                  <a:pt x="86" y="4016"/>
                </a:lnTo>
                <a:cubicBezTo>
                  <a:pt x="40" y="4103"/>
                  <a:pt x="0" y="4215"/>
                  <a:pt x="0" y="4314"/>
                </a:cubicBezTo>
                <a:cubicBezTo>
                  <a:pt x="0" y="4581"/>
                  <a:pt x="217" y="4798"/>
                  <a:pt x="483" y="4799"/>
                </a:cubicBezTo>
                <a:lnTo>
                  <a:pt x="4232" y="4799"/>
                </a:lnTo>
                <a:cubicBezTo>
                  <a:pt x="4499" y="4799"/>
                  <a:pt x="4716" y="4582"/>
                  <a:pt x="4716" y="4316"/>
                </a:cubicBezTo>
                <a:cubicBezTo>
                  <a:pt x="4716" y="4228"/>
                  <a:pt x="4692" y="4141"/>
                  <a:pt x="4649" y="4071"/>
                </a:cubicBezTo>
                <a:close/>
              </a:path>
            </a:pathLst>
          </a:custGeom>
          <a:solidFill>
            <a:srgbClr val="FF8224"/>
          </a:solidFill>
          <a:ln w="0">
            <a:solidFill>
              <a:srgbClr val="FF822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16" name="Freeform 13">
            <a:extLst>
              <a:ext uri="{FF2B5EF4-FFF2-40B4-BE49-F238E27FC236}">
                <a16:creationId xmlns:a16="http://schemas.microsoft.com/office/drawing/2014/main" id="{FA1DF4A2-26AB-DB10-C428-1D233CE93329}"/>
              </a:ext>
            </a:extLst>
          </p:cNvPr>
          <p:cNvSpPr>
            <a:spLocks noChangeAspect="1" noEditPoints="1"/>
          </p:cNvSpPr>
          <p:nvPr/>
        </p:nvSpPr>
        <p:spPr bwMode="auto">
          <a:xfrm>
            <a:off x="5453706" y="2371694"/>
            <a:ext cx="393180" cy="400111"/>
          </a:xfrm>
          <a:custGeom>
            <a:avLst/>
            <a:gdLst>
              <a:gd name="T0" fmla="*/ 2365 w 4716"/>
              <a:gd name="T1" fmla="*/ 4254 h 4799"/>
              <a:gd name="T2" fmla="*/ 2365 w 4716"/>
              <a:gd name="T3" fmla="*/ 4254 h 4799"/>
              <a:gd name="T4" fmla="*/ 2249 w 4716"/>
              <a:gd name="T5" fmla="*/ 4138 h 4799"/>
              <a:gd name="T6" fmla="*/ 2365 w 4716"/>
              <a:gd name="T7" fmla="*/ 4022 h 4799"/>
              <a:gd name="T8" fmla="*/ 2481 w 4716"/>
              <a:gd name="T9" fmla="*/ 4138 h 4799"/>
              <a:gd name="T10" fmla="*/ 2365 w 4716"/>
              <a:gd name="T11" fmla="*/ 4254 h 4799"/>
              <a:gd name="T12" fmla="*/ 2365 w 4716"/>
              <a:gd name="T13" fmla="*/ 4254 h 4799"/>
              <a:gd name="T14" fmla="*/ 2365 w 4716"/>
              <a:gd name="T15" fmla="*/ 3884 h 4799"/>
              <a:gd name="T16" fmla="*/ 2365 w 4716"/>
              <a:gd name="T17" fmla="*/ 3884 h 4799"/>
              <a:gd name="T18" fmla="*/ 2112 w 4716"/>
              <a:gd name="T19" fmla="*/ 4138 h 4799"/>
              <a:gd name="T20" fmla="*/ 2365 w 4716"/>
              <a:gd name="T21" fmla="*/ 4391 h 4799"/>
              <a:gd name="T22" fmla="*/ 2619 w 4716"/>
              <a:gd name="T23" fmla="*/ 4138 h 4799"/>
              <a:gd name="T24" fmla="*/ 2365 w 4716"/>
              <a:gd name="T25" fmla="*/ 3884 h 4799"/>
              <a:gd name="T26" fmla="*/ 2365 w 4716"/>
              <a:gd name="T27" fmla="*/ 3884 h 4799"/>
              <a:gd name="T28" fmla="*/ 2494 w 4716"/>
              <a:gd name="T29" fmla="*/ 3413 h 4799"/>
              <a:gd name="T30" fmla="*/ 2494 w 4716"/>
              <a:gd name="T31" fmla="*/ 3413 h 4799"/>
              <a:gd name="T32" fmla="*/ 2372 w 4716"/>
              <a:gd name="T33" fmla="*/ 3535 h 4799"/>
              <a:gd name="T34" fmla="*/ 2362 w 4716"/>
              <a:gd name="T35" fmla="*/ 3535 h 4799"/>
              <a:gd name="T36" fmla="*/ 2240 w 4716"/>
              <a:gd name="T37" fmla="*/ 3407 h 4799"/>
              <a:gd name="T38" fmla="*/ 2069 w 4716"/>
              <a:gd name="T39" fmla="*/ 1507 h 4799"/>
              <a:gd name="T40" fmla="*/ 2069 w 4716"/>
              <a:gd name="T41" fmla="*/ 1505 h 4799"/>
              <a:gd name="T42" fmla="*/ 2367 w 4716"/>
              <a:gd name="T43" fmla="*/ 1207 h 4799"/>
              <a:gd name="T44" fmla="*/ 2665 w 4716"/>
              <a:gd name="T45" fmla="*/ 1505 h 4799"/>
              <a:gd name="T46" fmla="*/ 2494 w 4716"/>
              <a:gd name="T47" fmla="*/ 3413 h 4799"/>
              <a:gd name="T48" fmla="*/ 2494 w 4716"/>
              <a:gd name="T49" fmla="*/ 3413 h 4799"/>
              <a:gd name="T50" fmla="*/ 2367 w 4716"/>
              <a:gd name="T51" fmla="*/ 1069 h 4799"/>
              <a:gd name="T52" fmla="*/ 2367 w 4716"/>
              <a:gd name="T53" fmla="*/ 1069 h 4799"/>
              <a:gd name="T54" fmla="*/ 1932 w 4716"/>
              <a:gd name="T55" fmla="*/ 1500 h 4799"/>
              <a:gd name="T56" fmla="*/ 1931 w 4716"/>
              <a:gd name="T57" fmla="*/ 1513 h 4799"/>
              <a:gd name="T58" fmla="*/ 2102 w 4716"/>
              <a:gd name="T59" fmla="*/ 3413 h 4799"/>
              <a:gd name="T60" fmla="*/ 2362 w 4716"/>
              <a:gd name="T61" fmla="*/ 3673 h 4799"/>
              <a:gd name="T62" fmla="*/ 2372 w 4716"/>
              <a:gd name="T63" fmla="*/ 3673 h 4799"/>
              <a:gd name="T64" fmla="*/ 2631 w 4716"/>
              <a:gd name="T65" fmla="*/ 3419 h 4799"/>
              <a:gd name="T66" fmla="*/ 2803 w 4716"/>
              <a:gd name="T67" fmla="*/ 1510 h 4799"/>
              <a:gd name="T68" fmla="*/ 2803 w 4716"/>
              <a:gd name="T69" fmla="*/ 1505 h 4799"/>
              <a:gd name="T70" fmla="*/ 2367 w 4716"/>
              <a:gd name="T71" fmla="*/ 1069 h 4799"/>
              <a:gd name="T72" fmla="*/ 2367 w 4716"/>
              <a:gd name="T73" fmla="*/ 1069 h 4799"/>
              <a:gd name="T74" fmla="*/ 4232 w 4716"/>
              <a:gd name="T75" fmla="*/ 4661 h 4799"/>
              <a:gd name="T76" fmla="*/ 4232 w 4716"/>
              <a:gd name="T77" fmla="*/ 4661 h 4799"/>
              <a:gd name="T78" fmla="*/ 484 w 4716"/>
              <a:gd name="T79" fmla="*/ 4661 h 4799"/>
              <a:gd name="T80" fmla="*/ 484 w 4716"/>
              <a:gd name="T81" fmla="*/ 4661 h 4799"/>
              <a:gd name="T82" fmla="*/ 137 w 4716"/>
              <a:gd name="T83" fmla="*/ 4314 h 4799"/>
              <a:gd name="T84" fmla="*/ 207 w 4716"/>
              <a:gd name="T85" fmla="*/ 4081 h 4799"/>
              <a:gd name="T86" fmla="*/ 2029 w 4716"/>
              <a:gd name="T87" fmla="*/ 341 h 4799"/>
              <a:gd name="T88" fmla="*/ 2338 w 4716"/>
              <a:gd name="T89" fmla="*/ 136 h 4799"/>
              <a:gd name="T90" fmla="*/ 2653 w 4716"/>
              <a:gd name="T91" fmla="*/ 358 h 4799"/>
              <a:gd name="T92" fmla="*/ 2656 w 4716"/>
              <a:gd name="T93" fmla="*/ 366 h 4799"/>
              <a:gd name="T94" fmla="*/ 4529 w 4716"/>
              <a:gd name="T95" fmla="*/ 4137 h 4799"/>
              <a:gd name="T96" fmla="*/ 4578 w 4716"/>
              <a:gd name="T97" fmla="*/ 4316 h 4799"/>
              <a:gd name="T98" fmla="*/ 4232 w 4716"/>
              <a:gd name="T99" fmla="*/ 4661 h 4799"/>
              <a:gd name="T100" fmla="*/ 4232 w 4716"/>
              <a:gd name="T101" fmla="*/ 4661 h 4799"/>
              <a:gd name="T102" fmla="*/ 4649 w 4716"/>
              <a:gd name="T103" fmla="*/ 4071 h 4799"/>
              <a:gd name="T104" fmla="*/ 4649 w 4716"/>
              <a:gd name="T105" fmla="*/ 4071 h 4799"/>
              <a:gd name="T106" fmla="*/ 2781 w 4716"/>
              <a:gd name="T107" fmla="*/ 308 h 4799"/>
              <a:gd name="T108" fmla="*/ 2338 w 4716"/>
              <a:gd name="T109" fmla="*/ 0 h 4799"/>
              <a:gd name="T110" fmla="*/ 1904 w 4716"/>
              <a:gd name="T111" fmla="*/ 284 h 4799"/>
              <a:gd name="T112" fmla="*/ 86 w 4716"/>
              <a:gd name="T113" fmla="*/ 4016 h 4799"/>
              <a:gd name="T114" fmla="*/ 0 w 4716"/>
              <a:gd name="T115" fmla="*/ 4314 h 4799"/>
              <a:gd name="T116" fmla="*/ 483 w 4716"/>
              <a:gd name="T117" fmla="*/ 4799 h 4799"/>
              <a:gd name="T118" fmla="*/ 4232 w 4716"/>
              <a:gd name="T119" fmla="*/ 4799 h 4799"/>
              <a:gd name="T120" fmla="*/ 4716 w 4716"/>
              <a:gd name="T121" fmla="*/ 4316 h 4799"/>
              <a:gd name="T122" fmla="*/ 4649 w 4716"/>
              <a:gd name="T123" fmla="*/ 4071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6" h="4799">
                <a:moveTo>
                  <a:pt x="2365" y="4254"/>
                </a:moveTo>
                <a:lnTo>
                  <a:pt x="2365" y="4254"/>
                </a:lnTo>
                <a:cubicBezTo>
                  <a:pt x="2301" y="4254"/>
                  <a:pt x="2249" y="4202"/>
                  <a:pt x="2249" y="4138"/>
                </a:cubicBezTo>
                <a:cubicBezTo>
                  <a:pt x="2249" y="4074"/>
                  <a:pt x="2301" y="4022"/>
                  <a:pt x="2365" y="4022"/>
                </a:cubicBezTo>
                <a:cubicBezTo>
                  <a:pt x="2429" y="4022"/>
                  <a:pt x="2481" y="4074"/>
                  <a:pt x="2481" y="4138"/>
                </a:cubicBezTo>
                <a:cubicBezTo>
                  <a:pt x="2481" y="4202"/>
                  <a:pt x="2429" y="4254"/>
                  <a:pt x="2365" y="4254"/>
                </a:cubicBezTo>
                <a:lnTo>
                  <a:pt x="2365" y="4254"/>
                </a:lnTo>
                <a:close/>
                <a:moveTo>
                  <a:pt x="2365" y="3884"/>
                </a:moveTo>
                <a:lnTo>
                  <a:pt x="2365" y="3884"/>
                </a:lnTo>
                <a:cubicBezTo>
                  <a:pt x="2225" y="3884"/>
                  <a:pt x="2112" y="3998"/>
                  <a:pt x="2112" y="4138"/>
                </a:cubicBezTo>
                <a:cubicBezTo>
                  <a:pt x="2112" y="4278"/>
                  <a:pt x="2225" y="4391"/>
                  <a:pt x="2365" y="4391"/>
                </a:cubicBezTo>
                <a:cubicBezTo>
                  <a:pt x="2505" y="4391"/>
                  <a:pt x="2619" y="4278"/>
                  <a:pt x="2619" y="4138"/>
                </a:cubicBezTo>
                <a:cubicBezTo>
                  <a:pt x="2619" y="3998"/>
                  <a:pt x="2505" y="3884"/>
                  <a:pt x="2365" y="3884"/>
                </a:cubicBezTo>
                <a:lnTo>
                  <a:pt x="2365" y="3884"/>
                </a:lnTo>
                <a:close/>
                <a:moveTo>
                  <a:pt x="2494" y="3413"/>
                </a:moveTo>
                <a:lnTo>
                  <a:pt x="2494" y="3413"/>
                </a:lnTo>
                <a:cubicBezTo>
                  <a:pt x="2494" y="3480"/>
                  <a:pt x="2439" y="3535"/>
                  <a:pt x="2372" y="3535"/>
                </a:cubicBezTo>
                <a:lnTo>
                  <a:pt x="2362" y="3535"/>
                </a:lnTo>
                <a:cubicBezTo>
                  <a:pt x="2295" y="3535"/>
                  <a:pt x="2240" y="3480"/>
                  <a:pt x="2240" y="3407"/>
                </a:cubicBezTo>
                <a:lnTo>
                  <a:pt x="2069" y="1507"/>
                </a:lnTo>
                <a:cubicBezTo>
                  <a:pt x="2069" y="1507"/>
                  <a:pt x="2069" y="1506"/>
                  <a:pt x="2069" y="1505"/>
                </a:cubicBezTo>
                <a:cubicBezTo>
                  <a:pt x="2069" y="1340"/>
                  <a:pt x="2203" y="1207"/>
                  <a:pt x="2367" y="1207"/>
                </a:cubicBezTo>
                <a:cubicBezTo>
                  <a:pt x="2532" y="1207"/>
                  <a:pt x="2665" y="1340"/>
                  <a:pt x="2665" y="1505"/>
                </a:cubicBezTo>
                <a:lnTo>
                  <a:pt x="2494" y="3413"/>
                </a:lnTo>
                <a:lnTo>
                  <a:pt x="2494" y="3413"/>
                </a:lnTo>
                <a:close/>
                <a:moveTo>
                  <a:pt x="2367" y="1069"/>
                </a:moveTo>
                <a:lnTo>
                  <a:pt x="2367" y="1069"/>
                </a:lnTo>
                <a:cubicBezTo>
                  <a:pt x="2129" y="1069"/>
                  <a:pt x="1934" y="1262"/>
                  <a:pt x="1932" y="1500"/>
                </a:cubicBezTo>
                <a:cubicBezTo>
                  <a:pt x="1931" y="1505"/>
                  <a:pt x="1931" y="1509"/>
                  <a:pt x="1931" y="1513"/>
                </a:cubicBezTo>
                <a:lnTo>
                  <a:pt x="2102" y="3413"/>
                </a:lnTo>
                <a:cubicBezTo>
                  <a:pt x="2102" y="3556"/>
                  <a:pt x="2219" y="3673"/>
                  <a:pt x="2362" y="3673"/>
                </a:cubicBezTo>
                <a:lnTo>
                  <a:pt x="2372" y="3673"/>
                </a:lnTo>
                <a:cubicBezTo>
                  <a:pt x="2515" y="3673"/>
                  <a:pt x="2631" y="3556"/>
                  <a:pt x="2631" y="3419"/>
                </a:cubicBezTo>
                <a:lnTo>
                  <a:pt x="2803" y="1510"/>
                </a:lnTo>
                <a:lnTo>
                  <a:pt x="2803" y="1505"/>
                </a:lnTo>
                <a:cubicBezTo>
                  <a:pt x="2803" y="1265"/>
                  <a:pt x="2607" y="1069"/>
                  <a:pt x="2367" y="1069"/>
                </a:cubicBezTo>
                <a:lnTo>
                  <a:pt x="2367" y="1069"/>
                </a:lnTo>
                <a:close/>
                <a:moveTo>
                  <a:pt x="4232" y="4661"/>
                </a:moveTo>
                <a:lnTo>
                  <a:pt x="4232" y="4661"/>
                </a:lnTo>
                <a:lnTo>
                  <a:pt x="484" y="4661"/>
                </a:lnTo>
                <a:cubicBezTo>
                  <a:pt x="484" y="4661"/>
                  <a:pt x="484" y="4661"/>
                  <a:pt x="484" y="4661"/>
                </a:cubicBezTo>
                <a:cubicBezTo>
                  <a:pt x="293" y="4661"/>
                  <a:pt x="137" y="4505"/>
                  <a:pt x="137" y="4314"/>
                </a:cubicBezTo>
                <a:cubicBezTo>
                  <a:pt x="137" y="4241"/>
                  <a:pt x="206" y="4084"/>
                  <a:pt x="207" y="4081"/>
                </a:cubicBezTo>
                <a:lnTo>
                  <a:pt x="2029" y="341"/>
                </a:lnTo>
                <a:cubicBezTo>
                  <a:pt x="2082" y="216"/>
                  <a:pt x="2203" y="136"/>
                  <a:pt x="2338" y="136"/>
                </a:cubicBezTo>
                <a:cubicBezTo>
                  <a:pt x="2479" y="136"/>
                  <a:pt x="2605" y="225"/>
                  <a:pt x="2653" y="358"/>
                </a:cubicBezTo>
                <a:cubicBezTo>
                  <a:pt x="2654" y="361"/>
                  <a:pt x="2655" y="363"/>
                  <a:pt x="2656" y="366"/>
                </a:cubicBezTo>
                <a:lnTo>
                  <a:pt x="4529" y="4137"/>
                </a:lnTo>
                <a:cubicBezTo>
                  <a:pt x="4561" y="4191"/>
                  <a:pt x="4578" y="4253"/>
                  <a:pt x="4578" y="4316"/>
                </a:cubicBezTo>
                <a:cubicBezTo>
                  <a:pt x="4578" y="4506"/>
                  <a:pt x="4423" y="4661"/>
                  <a:pt x="4232" y="4661"/>
                </a:cubicBezTo>
                <a:lnTo>
                  <a:pt x="4232" y="4661"/>
                </a:lnTo>
                <a:close/>
                <a:moveTo>
                  <a:pt x="4649" y="4071"/>
                </a:moveTo>
                <a:lnTo>
                  <a:pt x="4649" y="4071"/>
                </a:lnTo>
                <a:lnTo>
                  <a:pt x="2781" y="308"/>
                </a:lnTo>
                <a:cubicBezTo>
                  <a:pt x="2713" y="123"/>
                  <a:pt x="2535" y="0"/>
                  <a:pt x="2338" y="0"/>
                </a:cubicBezTo>
                <a:cubicBezTo>
                  <a:pt x="2147" y="0"/>
                  <a:pt x="1977" y="112"/>
                  <a:pt x="1904" y="284"/>
                </a:cubicBezTo>
                <a:lnTo>
                  <a:pt x="86" y="4016"/>
                </a:lnTo>
                <a:cubicBezTo>
                  <a:pt x="40" y="4103"/>
                  <a:pt x="0" y="4215"/>
                  <a:pt x="0" y="4314"/>
                </a:cubicBezTo>
                <a:cubicBezTo>
                  <a:pt x="0" y="4581"/>
                  <a:pt x="217" y="4798"/>
                  <a:pt x="483" y="4799"/>
                </a:cubicBezTo>
                <a:lnTo>
                  <a:pt x="4232" y="4799"/>
                </a:lnTo>
                <a:cubicBezTo>
                  <a:pt x="4499" y="4799"/>
                  <a:pt x="4716" y="4582"/>
                  <a:pt x="4716" y="4316"/>
                </a:cubicBezTo>
                <a:cubicBezTo>
                  <a:pt x="4716" y="4228"/>
                  <a:pt x="4692" y="4141"/>
                  <a:pt x="4649" y="4071"/>
                </a:cubicBezTo>
                <a:close/>
              </a:path>
            </a:pathLst>
          </a:custGeom>
          <a:solidFill>
            <a:srgbClr val="FF8224"/>
          </a:solidFill>
          <a:ln w="0">
            <a:solidFill>
              <a:srgbClr val="FF822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17" name="Freeform 13">
            <a:extLst>
              <a:ext uri="{FF2B5EF4-FFF2-40B4-BE49-F238E27FC236}">
                <a16:creationId xmlns:a16="http://schemas.microsoft.com/office/drawing/2014/main" id="{175E2C4E-C632-F66F-4385-7BB66BDA7B75}"/>
              </a:ext>
            </a:extLst>
          </p:cNvPr>
          <p:cNvSpPr>
            <a:spLocks noChangeAspect="1" noEditPoints="1"/>
          </p:cNvSpPr>
          <p:nvPr/>
        </p:nvSpPr>
        <p:spPr bwMode="auto">
          <a:xfrm>
            <a:off x="5453706" y="3569385"/>
            <a:ext cx="393180" cy="400111"/>
          </a:xfrm>
          <a:custGeom>
            <a:avLst/>
            <a:gdLst>
              <a:gd name="T0" fmla="*/ 2365 w 4716"/>
              <a:gd name="T1" fmla="*/ 4254 h 4799"/>
              <a:gd name="T2" fmla="*/ 2365 w 4716"/>
              <a:gd name="T3" fmla="*/ 4254 h 4799"/>
              <a:gd name="T4" fmla="*/ 2249 w 4716"/>
              <a:gd name="T5" fmla="*/ 4138 h 4799"/>
              <a:gd name="T6" fmla="*/ 2365 w 4716"/>
              <a:gd name="T7" fmla="*/ 4022 h 4799"/>
              <a:gd name="T8" fmla="*/ 2481 w 4716"/>
              <a:gd name="T9" fmla="*/ 4138 h 4799"/>
              <a:gd name="T10" fmla="*/ 2365 w 4716"/>
              <a:gd name="T11" fmla="*/ 4254 h 4799"/>
              <a:gd name="T12" fmla="*/ 2365 w 4716"/>
              <a:gd name="T13" fmla="*/ 4254 h 4799"/>
              <a:gd name="T14" fmla="*/ 2365 w 4716"/>
              <a:gd name="T15" fmla="*/ 3884 h 4799"/>
              <a:gd name="T16" fmla="*/ 2365 w 4716"/>
              <a:gd name="T17" fmla="*/ 3884 h 4799"/>
              <a:gd name="T18" fmla="*/ 2112 w 4716"/>
              <a:gd name="T19" fmla="*/ 4138 h 4799"/>
              <a:gd name="T20" fmla="*/ 2365 w 4716"/>
              <a:gd name="T21" fmla="*/ 4391 h 4799"/>
              <a:gd name="T22" fmla="*/ 2619 w 4716"/>
              <a:gd name="T23" fmla="*/ 4138 h 4799"/>
              <a:gd name="T24" fmla="*/ 2365 w 4716"/>
              <a:gd name="T25" fmla="*/ 3884 h 4799"/>
              <a:gd name="T26" fmla="*/ 2365 w 4716"/>
              <a:gd name="T27" fmla="*/ 3884 h 4799"/>
              <a:gd name="T28" fmla="*/ 2494 w 4716"/>
              <a:gd name="T29" fmla="*/ 3413 h 4799"/>
              <a:gd name="T30" fmla="*/ 2494 w 4716"/>
              <a:gd name="T31" fmla="*/ 3413 h 4799"/>
              <a:gd name="T32" fmla="*/ 2372 w 4716"/>
              <a:gd name="T33" fmla="*/ 3535 h 4799"/>
              <a:gd name="T34" fmla="*/ 2362 w 4716"/>
              <a:gd name="T35" fmla="*/ 3535 h 4799"/>
              <a:gd name="T36" fmla="*/ 2240 w 4716"/>
              <a:gd name="T37" fmla="*/ 3407 h 4799"/>
              <a:gd name="T38" fmla="*/ 2069 w 4716"/>
              <a:gd name="T39" fmla="*/ 1507 h 4799"/>
              <a:gd name="T40" fmla="*/ 2069 w 4716"/>
              <a:gd name="T41" fmla="*/ 1505 h 4799"/>
              <a:gd name="T42" fmla="*/ 2367 w 4716"/>
              <a:gd name="T43" fmla="*/ 1207 h 4799"/>
              <a:gd name="T44" fmla="*/ 2665 w 4716"/>
              <a:gd name="T45" fmla="*/ 1505 h 4799"/>
              <a:gd name="T46" fmla="*/ 2494 w 4716"/>
              <a:gd name="T47" fmla="*/ 3413 h 4799"/>
              <a:gd name="T48" fmla="*/ 2494 w 4716"/>
              <a:gd name="T49" fmla="*/ 3413 h 4799"/>
              <a:gd name="T50" fmla="*/ 2367 w 4716"/>
              <a:gd name="T51" fmla="*/ 1069 h 4799"/>
              <a:gd name="T52" fmla="*/ 2367 w 4716"/>
              <a:gd name="T53" fmla="*/ 1069 h 4799"/>
              <a:gd name="T54" fmla="*/ 1932 w 4716"/>
              <a:gd name="T55" fmla="*/ 1500 h 4799"/>
              <a:gd name="T56" fmla="*/ 1931 w 4716"/>
              <a:gd name="T57" fmla="*/ 1513 h 4799"/>
              <a:gd name="T58" fmla="*/ 2102 w 4716"/>
              <a:gd name="T59" fmla="*/ 3413 h 4799"/>
              <a:gd name="T60" fmla="*/ 2362 w 4716"/>
              <a:gd name="T61" fmla="*/ 3673 h 4799"/>
              <a:gd name="T62" fmla="*/ 2372 w 4716"/>
              <a:gd name="T63" fmla="*/ 3673 h 4799"/>
              <a:gd name="T64" fmla="*/ 2631 w 4716"/>
              <a:gd name="T65" fmla="*/ 3419 h 4799"/>
              <a:gd name="T66" fmla="*/ 2803 w 4716"/>
              <a:gd name="T67" fmla="*/ 1510 h 4799"/>
              <a:gd name="T68" fmla="*/ 2803 w 4716"/>
              <a:gd name="T69" fmla="*/ 1505 h 4799"/>
              <a:gd name="T70" fmla="*/ 2367 w 4716"/>
              <a:gd name="T71" fmla="*/ 1069 h 4799"/>
              <a:gd name="T72" fmla="*/ 2367 w 4716"/>
              <a:gd name="T73" fmla="*/ 1069 h 4799"/>
              <a:gd name="T74" fmla="*/ 4232 w 4716"/>
              <a:gd name="T75" fmla="*/ 4661 h 4799"/>
              <a:gd name="T76" fmla="*/ 4232 w 4716"/>
              <a:gd name="T77" fmla="*/ 4661 h 4799"/>
              <a:gd name="T78" fmla="*/ 484 w 4716"/>
              <a:gd name="T79" fmla="*/ 4661 h 4799"/>
              <a:gd name="T80" fmla="*/ 484 w 4716"/>
              <a:gd name="T81" fmla="*/ 4661 h 4799"/>
              <a:gd name="T82" fmla="*/ 137 w 4716"/>
              <a:gd name="T83" fmla="*/ 4314 h 4799"/>
              <a:gd name="T84" fmla="*/ 207 w 4716"/>
              <a:gd name="T85" fmla="*/ 4081 h 4799"/>
              <a:gd name="T86" fmla="*/ 2029 w 4716"/>
              <a:gd name="T87" fmla="*/ 341 h 4799"/>
              <a:gd name="T88" fmla="*/ 2338 w 4716"/>
              <a:gd name="T89" fmla="*/ 136 h 4799"/>
              <a:gd name="T90" fmla="*/ 2653 w 4716"/>
              <a:gd name="T91" fmla="*/ 358 h 4799"/>
              <a:gd name="T92" fmla="*/ 2656 w 4716"/>
              <a:gd name="T93" fmla="*/ 366 h 4799"/>
              <a:gd name="T94" fmla="*/ 4529 w 4716"/>
              <a:gd name="T95" fmla="*/ 4137 h 4799"/>
              <a:gd name="T96" fmla="*/ 4578 w 4716"/>
              <a:gd name="T97" fmla="*/ 4316 h 4799"/>
              <a:gd name="T98" fmla="*/ 4232 w 4716"/>
              <a:gd name="T99" fmla="*/ 4661 h 4799"/>
              <a:gd name="T100" fmla="*/ 4232 w 4716"/>
              <a:gd name="T101" fmla="*/ 4661 h 4799"/>
              <a:gd name="T102" fmla="*/ 4649 w 4716"/>
              <a:gd name="T103" fmla="*/ 4071 h 4799"/>
              <a:gd name="T104" fmla="*/ 4649 w 4716"/>
              <a:gd name="T105" fmla="*/ 4071 h 4799"/>
              <a:gd name="T106" fmla="*/ 2781 w 4716"/>
              <a:gd name="T107" fmla="*/ 308 h 4799"/>
              <a:gd name="T108" fmla="*/ 2338 w 4716"/>
              <a:gd name="T109" fmla="*/ 0 h 4799"/>
              <a:gd name="T110" fmla="*/ 1904 w 4716"/>
              <a:gd name="T111" fmla="*/ 284 h 4799"/>
              <a:gd name="T112" fmla="*/ 86 w 4716"/>
              <a:gd name="T113" fmla="*/ 4016 h 4799"/>
              <a:gd name="T114" fmla="*/ 0 w 4716"/>
              <a:gd name="T115" fmla="*/ 4314 h 4799"/>
              <a:gd name="T116" fmla="*/ 483 w 4716"/>
              <a:gd name="T117" fmla="*/ 4799 h 4799"/>
              <a:gd name="T118" fmla="*/ 4232 w 4716"/>
              <a:gd name="T119" fmla="*/ 4799 h 4799"/>
              <a:gd name="T120" fmla="*/ 4716 w 4716"/>
              <a:gd name="T121" fmla="*/ 4316 h 4799"/>
              <a:gd name="T122" fmla="*/ 4649 w 4716"/>
              <a:gd name="T123" fmla="*/ 4071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6" h="4799">
                <a:moveTo>
                  <a:pt x="2365" y="4254"/>
                </a:moveTo>
                <a:lnTo>
                  <a:pt x="2365" y="4254"/>
                </a:lnTo>
                <a:cubicBezTo>
                  <a:pt x="2301" y="4254"/>
                  <a:pt x="2249" y="4202"/>
                  <a:pt x="2249" y="4138"/>
                </a:cubicBezTo>
                <a:cubicBezTo>
                  <a:pt x="2249" y="4074"/>
                  <a:pt x="2301" y="4022"/>
                  <a:pt x="2365" y="4022"/>
                </a:cubicBezTo>
                <a:cubicBezTo>
                  <a:pt x="2429" y="4022"/>
                  <a:pt x="2481" y="4074"/>
                  <a:pt x="2481" y="4138"/>
                </a:cubicBezTo>
                <a:cubicBezTo>
                  <a:pt x="2481" y="4202"/>
                  <a:pt x="2429" y="4254"/>
                  <a:pt x="2365" y="4254"/>
                </a:cubicBezTo>
                <a:lnTo>
                  <a:pt x="2365" y="4254"/>
                </a:lnTo>
                <a:close/>
                <a:moveTo>
                  <a:pt x="2365" y="3884"/>
                </a:moveTo>
                <a:lnTo>
                  <a:pt x="2365" y="3884"/>
                </a:lnTo>
                <a:cubicBezTo>
                  <a:pt x="2225" y="3884"/>
                  <a:pt x="2112" y="3998"/>
                  <a:pt x="2112" y="4138"/>
                </a:cubicBezTo>
                <a:cubicBezTo>
                  <a:pt x="2112" y="4278"/>
                  <a:pt x="2225" y="4391"/>
                  <a:pt x="2365" y="4391"/>
                </a:cubicBezTo>
                <a:cubicBezTo>
                  <a:pt x="2505" y="4391"/>
                  <a:pt x="2619" y="4278"/>
                  <a:pt x="2619" y="4138"/>
                </a:cubicBezTo>
                <a:cubicBezTo>
                  <a:pt x="2619" y="3998"/>
                  <a:pt x="2505" y="3884"/>
                  <a:pt x="2365" y="3884"/>
                </a:cubicBezTo>
                <a:lnTo>
                  <a:pt x="2365" y="3884"/>
                </a:lnTo>
                <a:close/>
                <a:moveTo>
                  <a:pt x="2494" y="3413"/>
                </a:moveTo>
                <a:lnTo>
                  <a:pt x="2494" y="3413"/>
                </a:lnTo>
                <a:cubicBezTo>
                  <a:pt x="2494" y="3480"/>
                  <a:pt x="2439" y="3535"/>
                  <a:pt x="2372" y="3535"/>
                </a:cubicBezTo>
                <a:lnTo>
                  <a:pt x="2362" y="3535"/>
                </a:lnTo>
                <a:cubicBezTo>
                  <a:pt x="2295" y="3535"/>
                  <a:pt x="2240" y="3480"/>
                  <a:pt x="2240" y="3407"/>
                </a:cubicBezTo>
                <a:lnTo>
                  <a:pt x="2069" y="1507"/>
                </a:lnTo>
                <a:cubicBezTo>
                  <a:pt x="2069" y="1507"/>
                  <a:pt x="2069" y="1506"/>
                  <a:pt x="2069" y="1505"/>
                </a:cubicBezTo>
                <a:cubicBezTo>
                  <a:pt x="2069" y="1340"/>
                  <a:pt x="2203" y="1207"/>
                  <a:pt x="2367" y="1207"/>
                </a:cubicBezTo>
                <a:cubicBezTo>
                  <a:pt x="2532" y="1207"/>
                  <a:pt x="2665" y="1340"/>
                  <a:pt x="2665" y="1505"/>
                </a:cubicBezTo>
                <a:lnTo>
                  <a:pt x="2494" y="3413"/>
                </a:lnTo>
                <a:lnTo>
                  <a:pt x="2494" y="3413"/>
                </a:lnTo>
                <a:close/>
                <a:moveTo>
                  <a:pt x="2367" y="1069"/>
                </a:moveTo>
                <a:lnTo>
                  <a:pt x="2367" y="1069"/>
                </a:lnTo>
                <a:cubicBezTo>
                  <a:pt x="2129" y="1069"/>
                  <a:pt x="1934" y="1262"/>
                  <a:pt x="1932" y="1500"/>
                </a:cubicBezTo>
                <a:cubicBezTo>
                  <a:pt x="1931" y="1505"/>
                  <a:pt x="1931" y="1509"/>
                  <a:pt x="1931" y="1513"/>
                </a:cubicBezTo>
                <a:lnTo>
                  <a:pt x="2102" y="3413"/>
                </a:lnTo>
                <a:cubicBezTo>
                  <a:pt x="2102" y="3556"/>
                  <a:pt x="2219" y="3673"/>
                  <a:pt x="2362" y="3673"/>
                </a:cubicBezTo>
                <a:lnTo>
                  <a:pt x="2372" y="3673"/>
                </a:lnTo>
                <a:cubicBezTo>
                  <a:pt x="2515" y="3673"/>
                  <a:pt x="2631" y="3556"/>
                  <a:pt x="2631" y="3419"/>
                </a:cubicBezTo>
                <a:lnTo>
                  <a:pt x="2803" y="1510"/>
                </a:lnTo>
                <a:lnTo>
                  <a:pt x="2803" y="1505"/>
                </a:lnTo>
                <a:cubicBezTo>
                  <a:pt x="2803" y="1265"/>
                  <a:pt x="2607" y="1069"/>
                  <a:pt x="2367" y="1069"/>
                </a:cubicBezTo>
                <a:lnTo>
                  <a:pt x="2367" y="1069"/>
                </a:lnTo>
                <a:close/>
                <a:moveTo>
                  <a:pt x="4232" y="4661"/>
                </a:moveTo>
                <a:lnTo>
                  <a:pt x="4232" y="4661"/>
                </a:lnTo>
                <a:lnTo>
                  <a:pt x="484" y="4661"/>
                </a:lnTo>
                <a:cubicBezTo>
                  <a:pt x="484" y="4661"/>
                  <a:pt x="484" y="4661"/>
                  <a:pt x="484" y="4661"/>
                </a:cubicBezTo>
                <a:cubicBezTo>
                  <a:pt x="293" y="4661"/>
                  <a:pt x="137" y="4505"/>
                  <a:pt x="137" y="4314"/>
                </a:cubicBezTo>
                <a:cubicBezTo>
                  <a:pt x="137" y="4241"/>
                  <a:pt x="206" y="4084"/>
                  <a:pt x="207" y="4081"/>
                </a:cubicBezTo>
                <a:lnTo>
                  <a:pt x="2029" y="341"/>
                </a:lnTo>
                <a:cubicBezTo>
                  <a:pt x="2082" y="216"/>
                  <a:pt x="2203" y="136"/>
                  <a:pt x="2338" y="136"/>
                </a:cubicBezTo>
                <a:cubicBezTo>
                  <a:pt x="2479" y="136"/>
                  <a:pt x="2605" y="225"/>
                  <a:pt x="2653" y="358"/>
                </a:cubicBezTo>
                <a:cubicBezTo>
                  <a:pt x="2654" y="361"/>
                  <a:pt x="2655" y="363"/>
                  <a:pt x="2656" y="366"/>
                </a:cubicBezTo>
                <a:lnTo>
                  <a:pt x="4529" y="4137"/>
                </a:lnTo>
                <a:cubicBezTo>
                  <a:pt x="4561" y="4191"/>
                  <a:pt x="4578" y="4253"/>
                  <a:pt x="4578" y="4316"/>
                </a:cubicBezTo>
                <a:cubicBezTo>
                  <a:pt x="4578" y="4506"/>
                  <a:pt x="4423" y="4661"/>
                  <a:pt x="4232" y="4661"/>
                </a:cubicBezTo>
                <a:lnTo>
                  <a:pt x="4232" y="4661"/>
                </a:lnTo>
                <a:close/>
                <a:moveTo>
                  <a:pt x="4649" y="4071"/>
                </a:moveTo>
                <a:lnTo>
                  <a:pt x="4649" y="4071"/>
                </a:lnTo>
                <a:lnTo>
                  <a:pt x="2781" y="308"/>
                </a:lnTo>
                <a:cubicBezTo>
                  <a:pt x="2713" y="123"/>
                  <a:pt x="2535" y="0"/>
                  <a:pt x="2338" y="0"/>
                </a:cubicBezTo>
                <a:cubicBezTo>
                  <a:pt x="2147" y="0"/>
                  <a:pt x="1977" y="112"/>
                  <a:pt x="1904" y="284"/>
                </a:cubicBezTo>
                <a:lnTo>
                  <a:pt x="86" y="4016"/>
                </a:lnTo>
                <a:cubicBezTo>
                  <a:pt x="40" y="4103"/>
                  <a:pt x="0" y="4215"/>
                  <a:pt x="0" y="4314"/>
                </a:cubicBezTo>
                <a:cubicBezTo>
                  <a:pt x="0" y="4581"/>
                  <a:pt x="217" y="4798"/>
                  <a:pt x="483" y="4799"/>
                </a:cubicBezTo>
                <a:lnTo>
                  <a:pt x="4232" y="4799"/>
                </a:lnTo>
                <a:cubicBezTo>
                  <a:pt x="4499" y="4799"/>
                  <a:pt x="4716" y="4582"/>
                  <a:pt x="4716" y="4316"/>
                </a:cubicBezTo>
                <a:cubicBezTo>
                  <a:pt x="4716" y="4228"/>
                  <a:pt x="4692" y="4141"/>
                  <a:pt x="4649" y="4071"/>
                </a:cubicBezTo>
                <a:close/>
              </a:path>
            </a:pathLst>
          </a:custGeom>
          <a:solidFill>
            <a:srgbClr val="FF8224"/>
          </a:solidFill>
          <a:ln w="0">
            <a:solidFill>
              <a:srgbClr val="FF8224"/>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18" name="Freeform 6">
            <a:extLst>
              <a:ext uri="{FF2B5EF4-FFF2-40B4-BE49-F238E27FC236}">
                <a16:creationId xmlns:a16="http://schemas.microsoft.com/office/drawing/2014/main" id="{A362773D-C4D1-67ED-9253-54481FABE0DB}"/>
              </a:ext>
            </a:extLst>
          </p:cNvPr>
          <p:cNvSpPr>
            <a:spLocks noChangeAspect="1" noEditPoints="1"/>
          </p:cNvSpPr>
          <p:nvPr/>
        </p:nvSpPr>
        <p:spPr bwMode="auto">
          <a:xfrm>
            <a:off x="6009072" y="2234968"/>
            <a:ext cx="239413" cy="709370"/>
          </a:xfrm>
          <a:custGeom>
            <a:avLst/>
            <a:gdLst>
              <a:gd name="T0" fmla="*/ 311 w 1944"/>
              <a:gd name="T1" fmla="*/ 1882 h 5760"/>
              <a:gd name="T2" fmla="*/ 194 w 1944"/>
              <a:gd name="T3" fmla="*/ 2023 h 5760"/>
              <a:gd name="T4" fmla="*/ 182 w 1944"/>
              <a:gd name="T5" fmla="*/ 3611 h 5760"/>
              <a:gd name="T6" fmla="*/ 285 w 1944"/>
              <a:gd name="T7" fmla="*/ 3777 h 5760"/>
              <a:gd name="T8" fmla="*/ 450 w 1944"/>
              <a:gd name="T9" fmla="*/ 3838 h 5760"/>
              <a:gd name="T10" fmla="*/ 506 w 1944"/>
              <a:gd name="T11" fmla="*/ 3912 h 5760"/>
              <a:gd name="T12" fmla="*/ 688 w 1944"/>
              <a:gd name="T13" fmla="*/ 5488 h 5760"/>
              <a:gd name="T14" fmla="*/ 803 w 1944"/>
              <a:gd name="T15" fmla="*/ 5578 h 5760"/>
              <a:gd name="T16" fmla="*/ 1162 w 1944"/>
              <a:gd name="T17" fmla="*/ 5566 h 5760"/>
              <a:gd name="T18" fmla="*/ 1254 w 1944"/>
              <a:gd name="T19" fmla="*/ 5451 h 5760"/>
              <a:gd name="T20" fmla="*/ 1445 w 1944"/>
              <a:gd name="T21" fmla="*/ 3884 h 5760"/>
              <a:gd name="T22" fmla="*/ 1519 w 1944"/>
              <a:gd name="T23" fmla="*/ 3831 h 5760"/>
              <a:gd name="T24" fmla="*/ 1694 w 1944"/>
              <a:gd name="T25" fmla="*/ 3744 h 5760"/>
              <a:gd name="T26" fmla="*/ 1767 w 1944"/>
              <a:gd name="T27" fmla="*/ 3561 h 5760"/>
              <a:gd name="T28" fmla="*/ 1729 w 1944"/>
              <a:gd name="T29" fmla="*/ 1979 h 5760"/>
              <a:gd name="T30" fmla="*/ 1589 w 1944"/>
              <a:gd name="T31" fmla="*/ 1862 h 5760"/>
              <a:gd name="T32" fmla="*/ 450 w 1944"/>
              <a:gd name="T33" fmla="*/ 1669 h 5760"/>
              <a:gd name="T34" fmla="*/ 1683 w 1944"/>
              <a:gd name="T35" fmla="*/ 1711 h 5760"/>
              <a:gd name="T36" fmla="*/ 1870 w 1944"/>
              <a:gd name="T37" fmla="*/ 1873 h 5760"/>
              <a:gd name="T38" fmla="*/ 1944 w 1944"/>
              <a:gd name="T39" fmla="*/ 2117 h 5760"/>
              <a:gd name="T40" fmla="*/ 1898 w 1944"/>
              <a:gd name="T41" fmla="*/ 3753 h 5760"/>
              <a:gd name="T42" fmla="*/ 1727 w 1944"/>
              <a:gd name="T43" fmla="*/ 3943 h 5760"/>
              <a:gd name="T44" fmla="*/ 1429 w 1944"/>
              <a:gd name="T45" fmla="*/ 5479 h 5760"/>
              <a:gd name="T46" fmla="*/ 1309 w 1944"/>
              <a:gd name="T47" fmla="*/ 5680 h 5760"/>
              <a:gd name="T48" fmla="*/ 1086 w 1944"/>
              <a:gd name="T49" fmla="*/ 5760 h 5760"/>
              <a:gd name="T50" fmla="*/ 684 w 1944"/>
              <a:gd name="T51" fmla="*/ 5722 h 5760"/>
              <a:gd name="T52" fmla="*/ 534 w 1944"/>
              <a:gd name="T53" fmla="*/ 5575 h 5760"/>
              <a:gd name="T54" fmla="*/ 338 w 1944"/>
              <a:gd name="T55" fmla="*/ 3995 h 5760"/>
              <a:gd name="T56" fmla="*/ 115 w 1944"/>
              <a:gd name="T57" fmla="*/ 3859 h 5760"/>
              <a:gd name="T58" fmla="*/ 5 w 1944"/>
              <a:gd name="T59" fmla="*/ 3627 h 5760"/>
              <a:gd name="T60" fmla="*/ 19 w 1944"/>
              <a:gd name="T61" fmla="*/ 1988 h 5760"/>
              <a:gd name="T62" fmla="*/ 154 w 1944"/>
              <a:gd name="T63" fmla="*/ 1779 h 5760"/>
              <a:gd name="T64" fmla="*/ 383 w 1944"/>
              <a:gd name="T65" fmla="*/ 1672 h 5760"/>
              <a:gd name="T66" fmla="*/ 821 w 1944"/>
              <a:gd name="T67" fmla="*/ 197 h 5760"/>
              <a:gd name="T68" fmla="*/ 563 w 1944"/>
              <a:gd name="T69" fmla="*/ 347 h 5760"/>
              <a:gd name="T70" fmla="*/ 413 w 1944"/>
              <a:gd name="T71" fmla="*/ 602 h 5760"/>
              <a:gd name="T72" fmla="*/ 413 w 1944"/>
              <a:gd name="T73" fmla="*/ 911 h 5760"/>
              <a:gd name="T74" fmla="*/ 563 w 1944"/>
              <a:gd name="T75" fmla="*/ 1168 h 5760"/>
              <a:gd name="T76" fmla="*/ 821 w 1944"/>
              <a:gd name="T77" fmla="*/ 1318 h 5760"/>
              <a:gd name="T78" fmla="*/ 1128 w 1944"/>
              <a:gd name="T79" fmla="*/ 1318 h 5760"/>
              <a:gd name="T80" fmla="*/ 1386 w 1944"/>
              <a:gd name="T81" fmla="*/ 1168 h 5760"/>
              <a:gd name="T82" fmla="*/ 1536 w 1944"/>
              <a:gd name="T83" fmla="*/ 911 h 5760"/>
              <a:gd name="T84" fmla="*/ 1536 w 1944"/>
              <a:gd name="T85" fmla="*/ 602 h 5760"/>
              <a:gd name="T86" fmla="*/ 1386 w 1944"/>
              <a:gd name="T87" fmla="*/ 347 h 5760"/>
              <a:gd name="T88" fmla="*/ 1128 w 1944"/>
              <a:gd name="T89" fmla="*/ 197 h 5760"/>
              <a:gd name="T90" fmla="*/ 1064 w 1944"/>
              <a:gd name="T91" fmla="*/ 5 h 5760"/>
              <a:gd name="T92" fmla="*/ 1380 w 1944"/>
              <a:gd name="T93" fmla="*/ 119 h 5760"/>
              <a:gd name="T94" fmla="*/ 1615 w 1944"/>
              <a:gd name="T95" fmla="*/ 351 h 5760"/>
              <a:gd name="T96" fmla="*/ 1729 w 1944"/>
              <a:gd name="T97" fmla="*/ 669 h 5760"/>
              <a:gd name="T98" fmla="*/ 1690 w 1944"/>
              <a:gd name="T99" fmla="*/ 1012 h 5760"/>
              <a:gd name="T100" fmla="*/ 1512 w 1944"/>
              <a:gd name="T101" fmla="*/ 1292 h 5760"/>
              <a:gd name="T102" fmla="*/ 1230 w 1944"/>
              <a:gd name="T103" fmla="*/ 1470 h 5760"/>
              <a:gd name="T104" fmla="*/ 887 w 1944"/>
              <a:gd name="T105" fmla="*/ 1510 h 5760"/>
              <a:gd name="T106" fmla="*/ 569 w 1944"/>
              <a:gd name="T107" fmla="*/ 1396 h 5760"/>
              <a:gd name="T108" fmla="*/ 334 w 1944"/>
              <a:gd name="T109" fmla="*/ 1162 h 5760"/>
              <a:gd name="T110" fmla="*/ 220 w 1944"/>
              <a:gd name="T111" fmla="*/ 845 h 5760"/>
              <a:gd name="T112" fmla="*/ 261 w 1944"/>
              <a:gd name="T113" fmla="*/ 503 h 5760"/>
              <a:gd name="T114" fmla="*/ 437 w 1944"/>
              <a:gd name="T115" fmla="*/ 222 h 5760"/>
              <a:gd name="T116" fmla="*/ 719 w 1944"/>
              <a:gd name="T117" fmla="*/ 44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44" h="5760">
                <a:moveTo>
                  <a:pt x="450" y="1845"/>
                </a:moveTo>
                <a:lnTo>
                  <a:pt x="401" y="1848"/>
                </a:lnTo>
                <a:lnTo>
                  <a:pt x="355" y="1862"/>
                </a:lnTo>
                <a:lnTo>
                  <a:pt x="311" y="1882"/>
                </a:lnTo>
                <a:lnTo>
                  <a:pt x="275" y="1910"/>
                </a:lnTo>
                <a:lnTo>
                  <a:pt x="241" y="1943"/>
                </a:lnTo>
                <a:lnTo>
                  <a:pt x="213" y="1979"/>
                </a:lnTo>
                <a:lnTo>
                  <a:pt x="194" y="2023"/>
                </a:lnTo>
                <a:lnTo>
                  <a:pt x="180" y="2068"/>
                </a:lnTo>
                <a:lnTo>
                  <a:pt x="177" y="2117"/>
                </a:lnTo>
                <a:lnTo>
                  <a:pt x="177" y="3561"/>
                </a:lnTo>
                <a:lnTo>
                  <a:pt x="182" y="3611"/>
                </a:lnTo>
                <a:lnTo>
                  <a:pt x="196" y="3660"/>
                </a:lnTo>
                <a:lnTo>
                  <a:pt x="219" y="3704"/>
                </a:lnTo>
                <a:lnTo>
                  <a:pt x="248" y="3744"/>
                </a:lnTo>
                <a:lnTo>
                  <a:pt x="285" y="3777"/>
                </a:lnTo>
                <a:lnTo>
                  <a:pt x="327" y="3803"/>
                </a:lnTo>
                <a:lnTo>
                  <a:pt x="374" y="3823"/>
                </a:lnTo>
                <a:lnTo>
                  <a:pt x="425" y="3831"/>
                </a:lnTo>
                <a:lnTo>
                  <a:pt x="450" y="3838"/>
                </a:lnTo>
                <a:lnTo>
                  <a:pt x="471" y="3849"/>
                </a:lnTo>
                <a:lnTo>
                  <a:pt x="488" y="3866"/>
                </a:lnTo>
                <a:lnTo>
                  <a:pt x="500" y="3887"/>
                </a:lnTo>
                <a:lnTo>
                  <a:pt x="506" y="3912"/>
                </a:lnTo>
                <a:lnTo>
                  <a:pt x="670" y="5402"/>
                </a:lnTo>
                <a:lnTo>
                  <a:pt x="670" y="5411"/>
                </a:lnTo>
                <a:lnTo>
                  <a:pt x="675" y="5451"/>
                </a:lnTo>
                <a:lnTo>
                  <a:pt x="688" y="5488"/>
                </a:lnTo>
                <a:lnTo>
                  <a:pt x="709" y="5519"/>
                </a:lnTo>
                <a:lnTo>
                  <a:pt x="735" y="5545"/>
                </a:lnTo>
                <a:lnTo>
                  <a:pt x="766" y="5566"/>
                </a:lnTo>
                <a:lnTo>
                  <a:pt x="803" y="5578"/>
                </a:lnTo>
                <a:lnTo>
                  <a:pt x="842" y="5584"/>
                </a:lnTo>
                <a:lnTo>
                  <a:pt x="1086" y="5584"/>
                </a:lnTo>
                <a:lnTo>
                  <a:pt x="1127" y="5578"/>
                </a:lnTo>
                <a:lnTo>
                  <a:pt x="1162" y="5566"/>
                </a:lnTo>
                <a:lnTo>
                  <a:pt x="1195" y="5545"/>
                </a:lnTo>
                <a:lnTo>
                  <a:pt x="1221" y="5519"/>
                </a:lnTo>
                <a:lnTo>
                  <a:pt x="1240" y="5488"/>
                </a:lnTo>
                <a:lnTo>
                  <a:pt x="1254" y="5451"/>
                </a:lnTo>
                <a:lnTo>
                  <a:pt x="1258" y="5411"/>
                </a:lnTo>
                <a:lnTo>
                  <a:pt x="1260" y="5400"/>
                </a:lnTo>
                <a:lnTo>
                  <a:pt x="1438" y="3910"/>
                </a:lnTo>
                <a:lnTo>
                  <a:pt x="1445" y="3884"/>
                </a:lnTo>
                <a:lnTo>
                  <a:pt x="1459" y="3861"/>
                </a:lnTo>
                <a:lnTo>
                  <a:pt x="1480" y="3845"/>
                </a:lnTo>
                <a:lnTo>
                  <a:pt x="1498" y="3837"/>
                </a:lnTo>
                <a:lnTo>
                  <a:pt x="1519" y="3831"/>
                </a:lnTo>
                <a:lnTo>
                  <a:pt x="1569" y="3823"/>
                </a:lnTo>
                <a:lnTo>
                  <a:pt x="1615" y="3803"/>
                </a:lnTo>
                <a:lnTo>
                  <a:pt x="1659" y="3777"/>
                </a:lnTo>
                <a:lnTo>
                  <a:pt x="1694" y="3744"/>
                </a:lnTo>
                <a:lnTo>
                  <a:pt x="1725" y="3704"/>
                </a:lnTo>
                <a:lnTo>
                  <a:pt x="1748" y="3660"/>
                </a:lnTo>
                <a:lnTo>
                  <a:pt x="1762" y="3611"/>
                </a:lnTo>
                <a:lnTo>
                  <a:pt x="1767" y="3561"/>
                </a:lnTo>
                <a:lnTo>
                  <a:pt x="1767" y="2117"/>
                </a:lnTo>
                <a:lnTo>
                  <a:pt x="1762" y="2068"/>
                </a:lnTo>
                <a:lnTo>
                  <a:pt x="1750" y="2023"/>
                </a:lnTo>
                <a:lnTo>
                  <a:pt x="1729" y="1979"/>
                </a:lnTo>
                <a:lnTo>
                  <a:pt x="1702" y="1943"/>
                </a:lnTo>
                <a:lnTo>
                  <a:pt x="1669" y="1910"/>
                </a:lnTo>
                <a:lnTo>
                  <a:pt x="1631" y="1882"/>
                </a:lnTo>
                <a:lnTo>
                  <a:pt x="1589" y="1862"/>
                </a:lnTo>
                <a:lnTo>
                  <a:pt x="1541" y="1848"/>
                </a:lnTo>
                <a:lnTo>
                  <a:pt x="1492" y="1845"/>
                </a:lnTo>
                <a:lnTo>
                  <a:pt x="450" y="1845"/>
                </a:lnTo>
                <a:close/>
                <a:moveTo>
                  <a:pt x="450" y="1669"/>
                </a:moveTo>
                <a:lnTo>
                  <a:pt x="1492" y="1669"/>
                </a:lnTo>
                <a:lnTo>
                  <a:pt x="1559" y="1672"/>
                </a:lnTo>
                <a:lnTo>
                  <a:pt x="1622" y="1688"/>
                </a:lnTo>
                <a:lnTo>
                  <a:pt x="1683" y="1711"/>
                </a:lnTo>
                <a:lnTo>
                  <a:pt x="1737" y="1740"/>
                </a:lnTo>
                <a:lnTo>
                  <a:pt x="1788" y="1779"/>
                </a:lnTo>
                <a:lnTo>
                  <a:pt x="1832" y="1822"/>
                </a:lnTo>
                <a:lnTo>
                  <a:pt x="1870" y="1873"/>
                </a:lnTo>
                <a:lnTo>
                  <a:pt x="1902" y="1929"/>
                </a:lnTo>
                <a:lnTo>
                  <a:pt x="1925" y="1988"/>
                </a:lnTo>
                <a:lnTo>
                  <a:pt x="1939" y="2051"/>
                </a:lnTo>
                <a:lnTo>
                  <a:pt x="1944" y="2117"/>
                </a:lnTo>
                <a:lnTo>
                  <a:pt x="1944" y="3561"/>
                </a:lnTo>
                <a:lnTo>
                  <a:pt x="1939" y="3627"/>
                </a:lnTo>
                <a:lnTo>
                  <a:pt x="1923" y="3692"/>
                </a:lnTo>
                <a:lnTo>
                  <a:pt x="1898" y="3753"/>
                </a:lnTo>
                <a:lnTo>
                  <a:pt x="1867" y="3809"/>
                </a:lnTo>
                <a:lnTo>
                  <a:pt x="1827" y="3861"/>
                </a:lnTo>
                <a:lnTo>
                  <a:pt x="1779" y="3905"/>
                </a:lnTo>
                <a:lnTo>
                  <a:pt x="1727" y="3943"/>
                </a:lnTo>
                <a:lnTo>
                  <a:pt x="1669" y="3974"/>
                </a:lnTo>
                <a:lnTo>
                  <a:pt x="1606" y="3995"/>
                </a:lnTo>
                <a:lnTo>
                  <a:pt x="1435" y="5418"/>
                </a:lnTo>
                <a:lnTo>
                  <a:pt x="1429" y="5479"/>
                </a:lnTo>
                <a:lnTo>
                  <a:pt x="1412" y="5537"/>
                </a:lnTo>
                <a:lnTo>
                  <a:pt x="1386" y="5591"/>
                </a:lnTo>
                <a:lnTo>
                  <a:pt x="1351" y="5638"/>
                </a:lnTo>
                <a:lnTo>
                  <a:pt x="1309" y="5680"/>
                </a:lnTo>
                <a:lnTo>
                  <a:pt x="1261" y="5713"/>
                </a:lnTo>
                <a:lnTo>
                  <a:pt x="1207" y="5739"/>
                </a:lnTo>
                <a:lnTo>
                  <a:pt x="1148" y="5755"/>
                </a:lnTo>
                <a:lnTo>
                  <a:pt x="1086" y="5760"/>
                </a:lnTo>
                <a:lnTo>
                  <a:pt x="842" y="5760"/>
                </a:lnTo>
                <a:lnTo>
                  <a:pt x="786" y="5755"/>
                </a:lnTo>
                <a:lnTo>
                  <a:pt x="733" y="5743"/>
                </a:lnTo>
                <a:lnTo>
                  <a:pt x="684" y="5722"/>
                </a:lnTo>
                <a:lnTo>
                  <a:pt x="639" y="5694"/>
                </a:lnTo>
                <a:lnTo>
                  <a:pt x="597" y="5659"/>
                </a:lnTo>
                <a:lnTo>
                  <a:pt x="562" y="5620"/>
                </a:lnTo>
                <a:lnTo>
                  <a:pt x="534" y="5575"/>
                </a:lnTo>
                <a:lnTo>
                  <a:pt x="513" y="5526"/>
                </a:lnTo>
                <a:lnTo>
                  <a:pt x="499" y="5472"/>
                </a:lnTo>
                <a:lnTo>
                  <a:pt x="493" y="5416"/>
                </a:lnTo>
                <a:lnTo>
                  <a:pt x="338" y="3995"/>
                </a:lnTo>
                <a:lnTo>
                  <a:pt x="275" y="3973"/>
                </a:lnTo>
                <a:lnTo>
                  <a:pt x="215" y="3943"/>
                </a:lnTo>
                <a:lnTo>
                  <a:pt x="163" y="3905"/>
                </a:lnTo>
                <a:lnTo>
                  <a:pt x="115" y="3859"/>
                </a:lnTo>
                <a:lnTo>
                  <a:pt x="77" y="3809"/>
                </a:lnTo>
                <a:lnTo>
                  <a:pt x="44" y="3753"/>
                </a:lnTo>
                <a:lnTo>
                  <a:pt x="19" y="3692"/>
                </a:lnTo>
                <a:lnTo>
                  <a:pt x="5" y="3627"/>
                </a:lnTo>
                <a:lnTo>
                  <a:pt x="0" y="3561"/>
                </a:lnTo>
                <a:lnTo>
                  <a:pt x="0" y="2117"/>
                </a:lnTo>
                <a:lnTo>
                  <a:pt x="5" y="2051"/>
                </a:lnTo>
                <a:lnTo>
                  <a:pt x="19" y="1988"/>
                </a:lnTo>
                <a:lnTo>
                  <a:pt x="42" y="1929"/>
                </a:lnTo>
                <a:lnTo>
                  <a:pt x="72" y="1873"/>
                </a:lnTo>
                <a:lnTo>
                  <a:pt x="110" y="1822"/>
                </a:lnTo>
                <a:lnTo>
                  <a:pt x="154" y="1779"/>
                </a:lnTo>
                <a:lnTo>
                  <a:pt x="205" y="1740"/>
                </a:lnTo>
                <a:lnTo>
                  <a:pt x="261" y="1711"/>
                </a:lnTo>
                <a:lnTo>
                  <a:pt x="320" y="1688"/>
                </a:lnTo>
                <a:lnTo>
                  <a:pt x="383" y="1672"/>
                </a:lnTo>
                <a:lnTo>
                  <a:pt x="450" y="1669"/>
                </a:lnTo>
                <a:close/>
                <a:moveTo>
                  <a:pt x="975" y="176"/>
                </a:moveTo>
                <a:lnTo>
                  <a:pt x="896" y="182"/>
                </a:lnTo>
                <a:lnTo>
                  <a:pt x="821" y="197"/>
                </a:lnTo>
                <a:lnTo>
                  <a:pt x="749" y="222"/>
                </a:lnTo>
                <a:lnTo>
                  <a:pt x="681" y="257"/>
                </a:lnTo>
                <a:lnTo>
                  <a:pt x="619" y="297"/>
                </a:lnTo>
                <a:lnTo>
                  <a:pt x="563" y="347"/>
                </a:lnTo>
                <a:lnTo>
                  <a:pt x="514" y="403"/>
                </a:lnTo>
                <a:lnTo>
                  <a:pt x="472" y="464"/>
                </a:lnTo>
                <a:lnTo>
                  <a:pt x="439" y="531"/>
                </a:lnTo>
                <a:lnTo>
                  <a:pt x="413" y="602"/>
                </a:lnTo>
                <a:lnTo>
                  <a:pt x="397" y="679"/>
                </a:lnTo>
                <a:lnTo>
                  <a:pt x="392" y="758"/>
                </a:lnTo>
                <a:lnTo>
                  <a:pt x="397" y="836"/>
                </a:lnTo>
                <a:lnTo>
                  <a:pt x="413" y="911"/>
                </a:lnTo>
                <a:lnTo>
                  <a:pt x="439" y="983"/>
                </a:lnTo>
                <a:lnTo>
                  <a:pt x="472" y="1051"/>
                </a:lnTo>
                <a:lnTo>
                  <a:pt x="514" y="1112"/>
                </a:lnTo>
                <a:lnTo>
                  <a:pt x="563" y="1168"/>
                </a:lnTo>
                <a:lnTo>
                  <a:pt x="619" y="1217"/>
                </a:lnTo>
                <a:lnTo>
                  <a:pt x="681" y="1258"/>
                </a:lnTo>
                <a:lnTo>
                  <a:pt x="749" y="1292"/>
                </a:lnTo>
                <a:lnTo>
                  <a:pt x="821" y="1318"/>
                </a:lnTo>
                <a:lnTo>
                  <a:pt x="896" y="1332"/>
                </a:lnTo>
                <a:lnTo>
                  <a:pt x="975" y="1337"/>
                </a:lnTo>
                <a:lnTo>
                  <a:pt x="1053" y="1332"/>
                </a:lnTo>
                <a:lnTo>
                  <a:pt x="1128" y="1318"/>
                </a:lnTo>
                <a:lnTo>
                  <a:pt x="1200" y="1292"/>
                </a:lnTo>
                <a:lnTo>
                  <a:pt x="1268" y="1258"/>
                </a:lnTo>
                <a:lnTo>
                  <a:pt x="1330" y="1217"/>
                </a:lnTo>
                <a:lnTo>
                  <a:pt x="1386" y="1168"/>
                </a:lnTo>
                <a:lnTo>
                  <a:pt x="1435" y="1112"/>
                </a:lnTo>
                <a:lnTo>
                  <a:pt x="1477" y="1051"/>
                </a:lnTo>
                <a:lnTo>
                  <a:pt x="1512" y="983"/>
                </a:lnTo>
                <a:lnTo>
                  <a:pt x="1536" y="911"/>
                </a:lnTo>
                <a:lnTo>
                  <a:pt x="1552" y="836"/>
                </a:lnTo>
                <a:lnTo>
                  <a:pt x="1557" y="758"/>
                </a:lnTo>
                <a:lnTo>
                  <a:pt x="1552" y="679"/>
                </a:lnTo>
                <a:lnTo>
                  <a:pt x="1536" y="602"/>
                </a:lnTo>
                <a:lnTo>
                  <a:pt x="1512" y="531"/>
                </a:lnTo>
                <a:lnTo>
                  <a:pt x="1477" y="464"/>
                </a:lnTo>
                <a:lnTo>
                  <a:pt x="1435" y="403"/>
                </a:lnTo>
                <a:lnTo>
                  <a:pt x="1386" y="347"/>
                </a:lnTo>
                <a:lnTo>
                  <a:pt x="1330" y="297"/>
                </a:lnTo>
                <a:lnTo>
                  <a:pt x="1268" y="257"/>
                </a:lnTo>
                <a:lnTo>
                  <a:pt x="1200" y="222"/>
                </a:lnTo>
                <a:lnTo>
                  <a:pt x="1128" y="197"/>
                </a:lnTo>
                <a:lnTo>
                  <a:pt x="1053" y="182"/>
                </a:lnTo>
                <a:lnTo>
                  <a:pt x="975" y="176"/>
                </a:lnTo>
                <a:close/>
                <a:moveTo>
                  <a:pt x="975" y="0"/>
                </a:moveTo>
                <a:lnTo>
                  <a:pt x="1064" y="5"/>
                </a:lnTo>
                <a:lnTo>
                  <a:pt x="1148" y="19"/>
                </a:lnTo>
                <a:lnTo>
                  <a:pt x="1230" y="44"/>
                </a:lnTo>
                <a:lnTo>
                  <a:pt x="1309" y="77"/>
                </a:lnTo>
                <a:lnTo>
                  <a:pt x="1380" y="119"/>
                </a:lnTo>
                <a:lnTo>
                  <a:pt x="1449" y="166"/>
                </a:lnTo>
                <a:lnTo>
                  <a:pt x="1512" y="222"/>
                </a:lnTo>
                <a:lnTo>
                  <a:pt x="1566" y="285"/>
                </a:lnTo>
                <a:lnTo>
                  <a:pt x="1615" y="351"/>
                </a:lnTo>
                <a:lnTo>
                  <a:pt x="1657" y="424"/>
                </a:lnTo>
                <a:lnTo>
                  <a:pt x="1690" y="503"/>
                </a:lnTo>
                <a:lnTo>
                  <a:pt x="1713" y="583"/>
                </a:lnTo>
                <a:lnTo>
                  <a:pt x="1729" y="669"/>
                </a:lnTo>
                <a:lnTo>
                  <a:pt x="1734" y="758"/>
                </a:lnTo>
                <a:lnTo>
                  <a:pt x="1729" y="845"/>
                </a:lnTo>
                <a:lnTo>
                  <a:pt x="1713" y="930"/>
                </a:lnTo>
                <a:lnTo>
                  <a:pt x="1690" y="1012"/>
                </a:lnTo>
                <a:lnTo>
                  <a:pt x="1657" y="1089"/>
                </a:lnTo>
                <a:lnTo>
                  <a:pt x="1615" y="1162"/>
                </a:lnTo>
                <a:lnTo>
                  <a:pt x="1566" y="1231"/>
                </a:lnTo>
                <a:lnTo>
                  <a:pt x="1512" y="1292"/>
                </a:lnTo>
                <a:lnTo>
                  <a:pt x="1449" y="1347"/>
                </a:lnTo>
                <a:lnTo>
                  <a:pt x="1380" y="1396"/>
                </a:lnTo>
                <a:lnTo>
                  <a:pt x="1309" y="1437"/>
                </a:lnTo>
                <a:lnTo>
                  <a:pt x="1230" y="1470"/>
                </a:lnTo>
                <a:lnTo>
                  <a:pt x="1148" y="1494"/>
                </a:lnTo>
                <a:lnTo>
                  <a:pt x="1064" y="1510"/>
                </a:lnTo>
                <a:lnTo>
                  <a:pt x="975" y="1515"/>
                </a:lnTo>
                <a:lnTo>
                  <a:pt x="887" y="1510"/>
                </a:lnTo>
                <a:lnTo>
                  <a:pt x="801" y="1494"/>
                </a:lnTo>
                <a:lnTo>
                  <a:pt x="719" y="1470"/>
                </a:lnTo>
                <a:lnTo>
                  <a:pt x="640" y="1437"/>
                </a:lnTo>
                <a:lnTo>
                  <a:pt x="569" y="1396"/>
                </a:lnTo>
                <a:lnTo>
                  <a:pt x="500" y="1347"/>
                </a:lnTo>
                <a:lnTo>
                  <a:pt x="437" y="1292"/>
                </a:lnTo>
                <a:lnTo>
                  <a:pt x="383" y="1231"/>
                </a:lnTo>
                <a:lnTo>
                  <a:pt x="334" y="1162"/>
                </a:lnTo>
                <a:lnTo>
                  <a:pt x="292" y="1089"/>
                </a:lnTo>
                <a:lnTo>
                  <a:pt x="261" y="1012"/>
                </a:lnTo>
                <a:lnTo>
                  <a:pt x="236" y="930"/>
                </a:lnTo>
                <a:lnTo>
                  <a:pt x="220" y="845"/>
                </a:lnTo>
                <a:lnTo>
                  <a:pt x="215" y="758"/>
                </a:lnTo>
                <a:lnTo>
                  <a:pt x="220" y="669"/>
                </a:lnTo>
                <a:lnTo>
                  <a:pt x="236" y="583"/>
                </a:lnTo>
                <a:lnTo>
                  <a:pt x="261" y="503"/>
                </a:lnTo>
                <a:lnTo>
                  <a:pt x="292" y="424"/>
                </a:lnTo>
                <a:lnTo>
                  <a:pt x="334" y="351"/>
                </a:lnTo>
                <a:lnTo>
                  <a:pt x="383" y="285"/>
                </a:lnTo>
                <a:lnTo>
                  <a:pt x="437" y="222"/>
                </a:lnTo>
                <a:lnTo>
                  <a:pt x="500" y="166"/>
                </a:lnTo>
                <a:lnTo>
                  <a:pt x="569" y="119"/>
                </a:lnTo>
                <a:lnTo>
                  <a:pt x="640" y="77"/>
                </a:lnTo>
                <a:lnTo>
                  <a:pt x="719" y="44"/>
                </a:lnTo>
                <a:lnTo>
                  <a:pt x="801" y="19"/>
                </a:lnTo>
                <a:lnTo>
                  <a:pt x="887" y="5"/>
                </a:lnTo>
                <a:lnTo>
                  <a:pt x="97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19" name="Freeform 6">
            <a:extLst>
              <a:ext uri="{FF2B5EF4-FFF2-40B4-BE49-F238E27FC236}">
                <a16:creationId xmlns:a16="http://schemas.microsoft.com/office/drawing/2014/main" id="{CBECE4F9-7308-8EFC-9978-AC586F144B99}"/>
              </a:ext>
            </a:extLst>
          </p:cNvPr>
          <p:cNvSpPr>
            <a:spLocks noChangeAspect="1" noEditPoints="1"/>
          </p:cNvSpPr>
          <p:nvPr/>
        </p:nvSpPr>
        <p:spPr bwMode="auto">
          <a:xfrm>
            <a:off x="6300845" y="2234968"/>
            <a:ext cx="239413" cy="709370"/>
          </a:xfrm>
          <a:custGeom>
            <a:avLst/>
            <a:gdLst>
              <a:gd name="T0" fmla="*/ 311 w 1944"/>
              <a:gd name="T1" fmla="*/ 1882 h 5760"/>
              <a:gd name="T2" fmla="*/ 194 w 1944"/>
              <a:gd name="T3" fmla="*/ 2023 h 5760"/>
              <a:gd name="T4" fmla="*/ 182 w 1944"/>
              <a:gd name="T5" fmla="*/ 3611 h 5760"/>
              <a:gd name="T6" fmla="*/ 285 w 1944"/>
              <a:gd name="T7" fmla="*/ 3777 h 5760"/>
              <a:gd name="T8" fmla="*/ 450 w 1944"/>
              <a:gd name="T9" fmla="*/ 3838 h 5760"/>
              <a:gd name="T10" fmla="*/ 506 w 1944"/>
              <a:gd name="T11" fmla="*/ 3912 h 5760"/>
              <a:gd name="T12" fmla="*/ 688 w 1944"/>
              <a:gd name="T13" fmla="*/ 5488 h 5760"/>
              <a:gd name="T14" fmla="*/ 803 w 1944"/>
              <a:gd name="T15" fmla="*/ 5578 h 5760"/>
              <a:gd name="T16" fmla="*/ 1162 w 1944"/>
              <a:gd name="T17" fmla="*/ 5566 h 5760"/>
              <a:gd name="T18" fmla="*/ 1254 w 1944"/>
              <a:gd name="T19" fmla="*/ 5451 h 5760"/>
              <a:gd name="T20" fmla="*/ 1445 w 1944"/>
              <a:gd name="T21" fmla="*/ 3884 h 5760"/>
              <a:gd name="T22" fmla="*/ 1519 w 1944"/>
              <a:gd name="T23" fmla="*/ 3831 h 5760"/>
              <a:gd name="T24" fmla="*/ 1694 w 1944"/>
              <a:gd name="T25" fmla="*/ 3744 h 5760"/>
              <a:gd name="T26" fmla="*/ 1767 w 1944"/>
              <a:gd name="T27" fmla="*/ 3561 h 5760"/>
              <a:gd name="T28" fmla="*/ 1729 w 1944"/>
              <a:gd name="T29" fmla="*/ 1979 h 5760"/>
              <a:gd name="T30" fmla="*/ 1589 w 1944"/>
              <a:gd name="T31" fmla="*/ 1862 h 5760"/>
              <a:gd name="T32" fmla="*/ 450 w 1944"/>
              <a:gd name="T33" fmla="*/ 1669 h 5760"/>
              <a:gd name="T34" fmla="*/ 1683 w 1944"/>
              <a:gd name="T35" fmla="*/ 1711 h 5760"/>
              <a:gd name="T36" fmla="*/ 1870 w 1944"/>
              <a:gd name="T37" fmla="*/ 1873 h 5760"/>
              <a:gd name="T38" fmla="*/ 1944 w 1944"/>
              <a:gd name="T39" fmla="*/ 2117 h 5760"/>
              <a:gd name="T40" fmla="*/ 1898 w 1944"/>
              <a:gd name="T41" fmla="*/ 3753 h 5760"/>
              <a:gd name="T42" fmla="*/ 1727 w 1944"/>
              <a:gd name="T43" fmla="*/ 3943 h 5760"/>
              <a:gd name="T44" fmla="*/ 1429 w 1944"/>
              <a:gd name="T45" fmla="*/ 5479 h 5760"/>
              <a:gd name="T46" fmla="*/ 1309 w 1944"/>
              <a:gd name="T47" fmla="*/ 5680 h 5760"/>
              <a:gd name="T48" fmla="*/ 1086 w 1944"/>
              <a:gd name="T49" fmla="*/ 5760 h 5760"/>
              <a:gd name="T50" fmla="*/ 684 w 1944"/>
              <a:gd name="T51" fmla="*/ 5722 h 5760"/>
              <a:gd name="T52" fmla="*/ 534 w 1944"/>
              <a:gd name="T53" fmla="*/ 5575 h 5760"/>
              <a:gd name="T54" fmla="*/ 338 w 1944"/>
              <a:gd name="T55" fmla="*/ 3995 h 5760"/>
              <a:gd name="T56" fmla="*/ 115 w 1944"/>
              <a:gd name="T57" fmla="*/ 3859 h 5760"/>
              <a:gd name="T58" fmla="*/ 5 w 1944"/>
              <a:gd name="T59" fmla="*/ 3627 h 5760"/>
              <a:gd name="T60" fmla="*/ 19 w 1944"/>
              <a:gd name="T61" fmla="*/ 1988 h 5760"/>
              <a:gd name="T62" fmla="*/ 154 w 1944"/>
              <a:gd name="T63" fmla="*/ 1779 h 5760"/>
              <a:gd name="T64" fmla="*/ 383 w 1944"/>
              <a:gd name="T65" fmla="*/ 1672 h 5760"/>
              <a:gd name="T66" fmla="*/ 821 w 1944"/>
              <a:gd name="T67" fmla="*/ 197 h 5760"/>
              <a:gd name="T68" fmla="*/ 563 w 1944"/>
              <a:gd name="T69" fmla="*/ 347 h 5760"/>
              <a:gd name="T70" fmla="*/ 413 w 1944"/>
              <a:gd name="T71" fmla="*/ 602 h 5760"/>
              <a:gd name="T72" fmla="*/ 413 w 1944"/>
              <a:gd name="T73" fmla="*/ 911 h 5760"/>
              <a:gd name="T74" fmla="*/ 563 w 1944"/>
              <a:gd name="T75" fmla="*/ 1168 h 5760"/>
              <a:gd name="T76" fmla="*/ 821 w 1944"/>
              <a:gd name="T77" fmla="*/ 1318 h 5760"/>
              <a:gd name="T78" fmla="*/ 1128 w 1944"/>
              <a:gd name="T79" fmla="*/ 1318 h 5760"/>
              <a:gd name="T80" fmla="*/ 1386 w 1944"/>
              <a:gd name="T81" fmla="*/ 1168 h 5760"/>
              <a:gd name="T82" fmla="*/ 1536 w 1944"/>
              <a:gd name="T83" fmla="*/ 911 h 5760"/>
              <a:gd name="T84" fmla="*/ 1536 w 1944"/>
              <a:gd name="T85" fmla="*/ 602 h 5760"/>
              <a:gd name="T86" fmla="*/ 1386 w 1944"/>
              <a:gd name="T87" fmla="*/ 347 h 5760"/>
              <a:gd name="T88" fmla="*/ 1128 w 1944"/>
              <a:gd name="T89" fmla="*/ 197 h 5760"/>
              <a:gd name="T90" fmla="*/ 1064 w 1944"/>
              <a:gd name="T91" fmla="*/ 5 h 5760"/>
              <a:gd name="T92" fmla="*/ 1380 w 1944"/>
              <a:gd name="T93" fmla="*/ 119 h 5760"/>
              <a:gd name="T94" fmla="*/ 1615 w 1944"/>
              <a:gd name="T95" fmla="*/ 351 h 5760"/>
              <a:gd name="T96" fmla="*/ 1729 w 1944"/>
              <a:gd name="T97" fmla="*/ 669 h 5760"/>
              <a:gd name="T98" fmla="*/ 1690 w 1944"/>
              <a:gd name="T99" fmla="*/ 1012 h 5760"/>
              <a:gd name="T100" fmla="*/ 1512 w 1944"/>
              <a:gd name="T101" fmla="*/ 1292 h 5760"/>
              <a:gd name="T102" fmla="*/ 1230 w 1944"/>
              <a:gd name="T103" fmla="*/ 1470 h 5760"/>
              <a:gd name="T104" fmla="*/ 887 w 1944"/>
              <a:gd name="T105" fmla="*/ 1510 h 5760"/>
              <a:gd name="T106" fmla="*/ 569 w 1944"/>
              <a:gd name="T107" fmla="*/ 1396 h 5760"/>
              <a:gd name="T108" fmla="*/ 334 w 1944"/>
              <a:gd name="T109" fmla="*/ 1162 h 5760"/>
              <a:gd name="T110" fmla="*/ 220 w 1944"/>
              <a:gd name="T111" fmla="*/ 845 h 5760"/>
              <a:gd name="T112" fmla="*/ 261 w 1944"/>
              <a:gd name="T113" fmla="*/ 503 h 5760"/>
              <a:gd name="T114" fmla="*/ 437 w 1944"/>
              <a:gd name="T115" fmla="*/ 222 h 5760"/>
              <a:gd name="T116" fmla="*/ 719 w 1944"/>
              <a:gd name="T117" fmla="*/ 44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44" h="5760">
                <a:moveTo>
                  <a:pt x="450" y="1845"/>
                </a:moveTo>
                <a:lnTo>
                  <a:pt x="401" y="1848"/>
                </a:lnTo>
                <a:lnTo>
                  <a:pt x="355" y="1862"/>
                </a:lnTo>
                <a:lnTo>
                  <a:pt x="311" y="1882"/>
                </a:lnTo>
                <a:lnTo>
                  <a:pt x="275" y="1910"/>
                </a:lnTo>
                <a:lnTo>
                  <a:pt x="241" y="1943"/>
                </a:lnTo>
                <a:lnTo>
                  <a:pt x="213" y="1979"/>
                </a:lnTo>
                <a:lnTo>
                  <a:pt x="194" y="2023"/>
                </a:lnTo>
                <a:lnTo>
                  <a:pt x="180" y="2068"/>
                </a:lnTo>
                <a:lnTo>
                  <a:pt x="177" y="2117"/>
                </a:lnTo>
                <a:lnTo>
                  <a:pt x="177" y="3561"/>
                </a:lnTo>
                <a:lnTo>
                  <a:pt x="182" y="3611"/>
                </a:lnTo>
                <a:lnTo>
                  <a:pt x="196" y="3660"/>
                </a:lnTo>
                <a:lnTo>
                  <a:pt x="219" y="3704"/>
                </a:lnTo>
                <a:lnTo>
                  <a:pt x="248" y="3744"/>
                </a:lnTo>
                <a:lnTo>
                  <a:pt x="285" y="3777"/>
                </a:lnTo>
                <a:lnTo>
                  <a:pt x="327" y="3803"/>
                </a:lnTo>
                <a:lnTo>
                  <a:pt x="374" y="3823"/>
                </a:lnTo>
                <a:lnTo>
                  <a:pt x="425" y="3831"/>
                </a:lnTo>
                <a:lnTo>
                  <a:pt x="450" y="3838"/>
                </a:lnTo>
                <a:lnTo>
                  <a:pt x="471" y="3849"/>
                </a:lnTo>
                <a:lnTo>
                  <a:pt x="488" y="3866"/>
                </a:lnTo>
                <a:lnTo>
                  <a:pt x="500" y="3887"/>
                </a:lnTo>
                <a:lnTo>
                  <a:pt x="506" y="3912"/>
                </a:lnTo>
                <a:lnTo>
                  <a:pt x="670" y="5402"/>
                </a:lnTo>
                <a:lnTo>
                  <a:pt x="670" y="5411"/>
                </a:lnTo>
                <a:lnTo>
                  <a:pt x="675" y="5451"/>
                </a:lnTo>
                <a:lnTo>
                  <a:pt x="688" y="5488"/>
                </a:lnTo>
                <a:lnTo>
                  <a:pt x="709" y="5519"/>
                </a:lnTo>
                <a:lnTo>
                  <a:pt x="735" y="5545"/>
                </a:lnTo>
                <a:lnTo>
                  <a:pt x="766" y="5566"/>
                </a:lnTo>
                <a:lnTo>
                  <a:pt x="803" y="5578"/>
                </a:lnTo>
                <a:lnTo>
                  <a:pt x="842" y="5584"/>
                </a:lnTo>
                <a:lnTo>
                  <a:pt x="1086" y="5584"/>
                </a:lnTo>
                <a:lnTo>
                  <a:pt x="1127" y="5578"/>
                </a:lnTo>
                <a:lnTo>
                  <a:pt x="1162" y="5566"/>
                </a:lnTo>
                <a:lnTo>
                  <a:pt x="1195" y="5545"/>
                </a:lnTo>
                <a:lnTo>
                  <a:pt x="1221" y="5519"/>
                </a:lnTo>
                <a:lnTo>
                  <a:pt x="1240" y="5488"/>
                </a:lnTo>
                <a:lnTo>
                  <a:pt x="1254" y="5451"/>
                </a:lnTo>
                <a:lnTo>
                  <a:pt x="1258" y="5411"/>
                </a:lnTo>
                <a:lnTo>
                  <a:pt x="1260" y="5400"/>
                </a:lnTo>
                <a:lnTo>
                  <a:pt x="1438" y="3910"/>
                </a:lnTo>
                <a:lnTo>
                  <a:pt x="1445" y="3884"/>
                </a:lnTo>
                <a:lnTo>
                  <a:pt x="1459" y="3861"/>
                </a:lnTo>
                <a:lnTo>
                  <a:pt x="1480" y="3845"/>
                </a:lnTo>
                <a:lnTo>
                  <a:pt x="1498" y="3837"/>
                </a:lnTo>
                <a:lnTo>
                  <a:pt x="1519" y="3831"/>
                </a:lnTo>
                <a:lnTo>
                  <a:pt x="1569" y="3823"/>
                </a:lnTo>
                <a:lnTo>
                  <a:pt x="1615" y="3803"/>
                </a:lnTo>
                <a:lnTo>
                  <a:pt x="1659" y="3777"/>
                </a:lnTo>
                <a:lnTo>
                  <a:pt x="1694" y="3744"/>
                </a:lnTo>
                <a:lnTo>
                  <a:pt x="1725" y="3704"/>
                </a:lnTo>
                <a:lnTo>
                  <a:pt x="1748" y="3660"/>
                </a:lnTo>
                <a:lnTo>
                  <a:pt x="1762" y="3611"/>
                </a:lnTo>
                <a:lnTo>
                  <a:pt x="1767" y="3561"/>
                </a:lnTo>
                <a:lnTo>
                  <a:pt x="1767" y="2117"/>
                </a:lnTo>
                <a:lnTo>
                  <a:pt x="1762" y="2068"/>
                </a:lnTo>
                <a:lnTo>
                  <a:pt x="1750" y="2023"/>
                </a:lnTo>
                <a:lnTo>
                  <a:pt x="1729" y="1979"/>
                </a:lnTo>
                <a:lnTo>
                  <a:pt x="1702" y="1943"/>
                </a:lnTo>
                <a:lnTo>
                  <a:pt x="1669" y="1910"/>
                </a:lnTo>
                <a:lnTo>
                  <a:pt x="1631" y="1882"/>
                </a:lnTo>
                <a:lnTo>
                  <a:pt x="1589" y="1862"/>
                </a:lnTo>
                <a:lnTo>
                  <a:pt x="1541" y="1848"/>
                </a:lnTo>
                <a:lnTo>
                  <a:pt x="1492" y="1845"/>
                </a:lnTo>
                <a:lnTo>
                  <a:pt x="450" y="1845"/>
                </a:lnTo>
                <a:close/>
                <a:moveTo>
                  <a:pt x="450" y="1669"/>
                </a:moveTo>
                <a:lnTo>
                  <a:pt x="1492" y="1669"/>
                </a:lnTo>
                <a:lnTo>
                  <a:pt x="1559" y="1672"/>
                </a:lnTo>
                <a:lnTo>
                  <a:pt x="1622" y="1688"/>
                </a:lnTo>
                <a:lnTo>
                  <a:pt x="1683" y="1711"/>
                </a:lnTo>
                <a:lnTo>
                  <a:pt x="1737" y="1740"/>
                </a:lnTo>
                <a:lnTo>
                  <a:pt x="1788" y="1779"/>
                </a:lnTo>
                <a:lnTo>
                  <a:pt x="1832" y="1822"/>
                </a:lnTo>
                <a:lnTo>
                  <a:pt x="1870" y="1873"/>
                </a:lnTo>
                <a:lnTo>
                  <a:pt x="1902" y="1929"/>
                </a:lnTo>
                <a:lnTo>
                  <a:pt x="1925" y="1988"/>
                </a:lnTo>
                <a:lnTo>
                  <a:pt x="1939" y="2051"/>
                </a:lnTo>
                <a:lnTo>
                  <a:pt x="1944" y="2117"/>
                </a:lnTo>
                <a:lnTo>
                  <a:pt x="1944" y="3561"/>
                </a:lnTo>
                <a:lnTo>
                  <a:pt x="1939" y="3627"/>
                </a:lnTo>
                <a:lnTo>
                  <a:pt x="1923" y="3692"/>
                </a:lnTo>
                <a:lnTo>
                  <a:pt x="1898" y="3753"/>
                </a:lnTo>
                <a:lnTo>
                  <a:pt x="1867" y="3809"/>
                </a:lnTo>
                <a:lnTo>
                  <a:pt x="1827" y="3861"/>
                </a:lnTo>
                <a:lnTo>
                  <a:pt x="1779" y="3905"/>
                </a:lnTo>
                <a:lnTo>
                  <a:pt x="1727" y="3943"/>
                </a:lnTo>
                <a:lnTo>
                  <a:pt x="1669" y="3974"/>
                </a:lnTo>
                <a:lnTo>
                  <a:pt x="1606" y="3995"/>
                </a:lnTo>
                <a:lnTo>
                  <a:pt x="1435" y="5418"/>
                </a:lnTo>
                <a:lnTo>
                  <a:pt x="1429" y="5479"/>
                </a:lnTo>
                <a:lnTo>
                  <a:pt x="1412" y="5537"/>
                </a:lnTo>
                <a:lnTo>
                  <a:pt x="1386" y="5591"/>
                </a:lnTo>
                <a:lnTo>
                  <a:pt x="1351" y="5638"/>
                </a:lnTo>
                <a:lnTo>
                  <a:pt x="1309" y="5680"/>
                </a:lnTo>
                <a:lnTo>
                  <a:pt x="1261" y="5713"/>
                </a:lnTo>
                <a:lnTo>
                  <a:pt x="1207" y="5739"/>
                </a:lnTo>
                <a:lnTo>
                  <a:pt x="1148" y="5755"/>
                </a:lnTo>
                <a:lnTo>
                  <a:pt x="1086" y="5760"/>
                </a:lnTo>
                <a:lnTo>
                  <a:pt x="842" y="5760"/>
                </a:lnTo>
                <a:lnTo>
                  <a:pt x="786" y="5755"/>
                </a:lnTo>
                <a:lnTo>
                  <a:pt x="733" y="5743"/>
                </a:lnTo>
                <a:lnTo>
                  <a:pt x="684" y="5722"/>
                </a:lnTo>
                <a:lnTo>
                  <a:pt x="639" y="5694"/>
                </a:lnTo>
                <a:lnTo>
                  <a:pt x="597" y="5659"/>
                </a:lnTo>
                <a:lnTo>
                  <a:pt x="562" y="5620"/>
                </a:lnTo>
                <a:lnTo>
                  <a:pt x="534" y="5575"/>
                </a:lnTo>
                <a:lnTo>
                  <a:pt x="513" y="5526"/>
                </a:lnTo>
                <a:lnTo>
                  <a:pt x="499" y="5472"/>
                </a:lnTo>
                <a:lnTo>
                  <a:pt x="493" y="5416"/>
                </a:lnTo>
                <a:lnTo>
                  <a:pt x="338" y="3995"/>
                </a:lnTo>
                <a:lnTo>
                  <a:pt x="275" y="3973"/>
                </a:lnTo>
                <a:lnTo>
                  <a:pt x="215" y="3943"/>
                </a:lnTo>
                <a:lnTo>
                  <a:pt x="163" y="3905"/>
                </a:lnTo>
                <a:lnTo>
                  <a:pt x="115" y="3859"/>
                </a:lnTo>
                <a:lnTo>
                  <a:pt x="77" y="3809"/>
                </a:lnTo>
                <a:lnTo>
                  <a:pt x="44" y="3753"/>
                </a:lnTo>
                <a:lnTo>
                  <a:pt x="19" y="3692"/>
                </a:lnTo>
                <a:lnTo>
                  <a:pt x="5" y="3627"/>
                </a:lnTo>
                <a:lnTo>
                  <a:pt x="0" y="3561"/>
                </a:lnTo>
                <a:lnTo>
                  <a:pt x="0" y="2117"/>
                </a:lnTo>
                <a:lnTo>
                  <a:pt x="5" y="2051"/>
                </a:lnTo>
                <a:lnTo>
                  <a:pt x="19" y="1988"/>
                </a:lnTo>
                <a:lnTo>
                  <a:pt x="42" y="1929"/>
                </a:lnTo>
                <a:lnTo>
                  <a:pt x="72" y="1873"/>
                </a:lnTo>
                <a:lnTo>
                  <a:pt x="110" y="1822"/>
                </a:lnTo>
                <a:lnTo>
                  <a:pt x="154" y="1779"/>
                </a:lnTo>
                <a:lnTo>
                  <a:pt x="205" y="1740"/>
                </a:lnTo>
                <a:lnTo>
                  <a:pt x="261" y="1711"/>
                </a:lnTo>
                <a:lnTo>
                  <a:pt x="320" y="1688"/>
                </a:lnTo>
                <a:lnTo>
                  <a:pt x="383" y="1672"/>
                </a:lnTo>
                <a:lnTo>
                  <a:pt x="450" y="1669"/>
                </a:lnTo>
                <a:close/>
                <a:moveTo>
                  <a:pt x="975" y="176"/>
                </a:moveTo>
                <a:lnTo>
                  <a:pt x="896" y="182"/>
                </a:lnTo>
                <a:lnTo>
                  <a:pt x="821" y="197"/>
                </a:lnTo>
                <a:lnTo>
                  <a:pt x="749" y="222"/>
                </a:lnTo>
                <a:lnTo>
                  <a:pt x="681" y="257"/>
                </a:lnTo>
                <a:lnTo>
                  <a:pt x="619" y="297"/>
                </a:lnTo>
                <a:lnTo>
                  <a:pt x="563" y="347"/>
                </a:lnTo>
                <a:lnTo>
                  <a:pt x="514" y="403"/>
                </a:lnTo>
                <a:lnTo>
                  <a:pt x="472" y="464"/>
                </a:lnTo>
                <a:lnTo>
                  <a:pt x="439" y="531"/>
                </a:lnTo>
                <a:lnTo>
                  <a:pt x="413" y="602"/>
                </a:lnTo>
                <a:lnTo>
                  <a:pt x="397" y="679"/>
                </a:lnTo>
                <a:lnTo>
                  <a:pt x="392" y="758"/>
                </a:lnTo>
                <a:lnTo>
                  <a:pt x="397" y="836"/>
                </a:lnTo>
                <a:lnTo>
                  <a:pt x="413" y="911"/>
                </a:lnTo>
                <a:lnTo>
                  <a:pt x="439" y="983"/>
                </a:lnTo>
                <a:lnTo>
                  <a:pt x="472" y="1051"/>
                </a:lnTo>
                <a:lnTo>
                  <a:pt x="514" y="1112"/>
                </a:lnTo>
                <a:lnTo>
                  <a:pt x="563" y="1168"/>
                </a:lnTo>
                <a:lnTo>
                  <a:pt x="619" y="1217"/>
                </a:lnTo>
                <a:lnTo>
                  <a:pt x="681" y="1258"/>
                </a:lnTo>
                <a:lnTo>
                  <a:pt x="749" y="1292"/>
                </a:lnTo>
                <a:lnTo>
                  <a:pt x="821" y="1318"/>
                </a:lnTo>
                <a:lnTo>
                  <a:pt x="896" y="1332"/>
                </a:lnTo>
                <a:lnTo>
                  <a:pt x="975" y="1337"/>
                </a:lnTo>
                <a:lnTo>
                  <a:pt x="1053" y="1332"/>
                </a:lnTo>
                <a:lnTo>
                  <a:pt x="1128" y="1318"/>
                </a:lnTo>
                <a:lnTo>
                  <a:pt x="1200" y="1292"/>
                </a:lnTo>
                <a:lnTo>
                  <a:pt x="1268" y="1258"/>
                </a:lnTo>
                <a:lnTo>
                  <a:pt x="1330" y="1217"/>
                </a:lnTo>
                <a:lnTo>
                  <a:pt x="1386" y="1168"/>
                </a:lnTo>
                <a:lnTo>
                  <a:pt x="1435" y="1112"/>
                </a:lnTo>
                <a:lnTo>
                  <a:pt x="1477" y="1051"/>
                </a:lnTo>
                <a:lnTo>
                  <a:pt x="1512" y="983"/>
                </a:lnTo>
                <a:lnTo>
                  <a:pt x="1536" y="911"/>
                </a:lnTo>
                <a:lnTo>
                  <a:pt x="1552" y="836"/>
                </a:lnTo>
                <a:lnTo>
                  <a:pt x="1557" y="758"/>
                </a:lnTo>
                <a:lnTo>
                  <a:pt x="1552" y="679"/>
                </a:lnTo>
                <a:lnTo>
                  <a:pt x="1536" y="602"/>
                </a:lnTo>
                <a:lnTo>
                  <a:pt x="1512" y="531"/>
                </a:lnTo>
                <a:lnTo>
                  <a:pt x="1477" y="464"/>
                </a:lnTo>
                <a:lnTo>
                  <a:pt x="1435" y="403"/>
                </a:lnTo>
                <a:lnTo>
                  <a:pt x="1386" y="347"/>
                </a:lnTo>
                <a:lnTo>
                  <a:pt x="1330" y="297"/>
                </a:lnTo>
                <a:lnTo>
                  <a:pt x="1268" y="257"/>
                </a:lnTo>
                <a:lnTo>
                  <a:pt x="1200" y="222"/>
                </a:lnTo>
                <a:lnTo>
                  <a:pt x="1128" y="197"/>
                </a:lnTo>
                <a:lnTo>
                  <a:pt x="1053" y="182"/>
                </a:lnTo>
                <a:lnTo>
                  <a:pt x="975" y="176"/>
                </a:lnTo>
                <a:close/>
                <a:moveTo>
                  <a:pt x="975" y="0"/>
                </a:moveTo>
                <a:lnTo>
                  <a:pt x="1064" y="5"/>
                </a:lnTo>
                <a:lnTo>
                  <a:pt x="1148" y="19"/>
                </a:lnTo>
                <a:lnTo>
                  <a:pt x="1230" y="44"/>
                </a:lnTo>
                <a:lnTo>
                  <a:pt x="1309" y="77"/>
                </a:lnTo>
                <a:lnTo>
                  <a:pt x="1380" y="119"/>
                </a:lnTo>
                <a:lnTo>
                  <a:pt x="1449" y="166"/>
                </a:lnTo>
                <a:lnTo>
                  <a:pt x="1512" y="222"/>
                </a:lnTo>
                <a:lnTo>
                  <a:pt x="1566" y="285"/>
                </a:lnTo>
                <a:lnTo>
                  <a:pt x="1615" y="351"/>
                </a:lnTo>
                <a:lnTo>
                  <a:pt x="1657" y="424"/>
                </a:lnTo>
                <a:lnTo>
                  <a:pt x="1690" y="503"/>
                </a:lnTo>
                <a:lnTo>
                  <a:pt x="1713" y="583"/>
                </a:lnTo>
                <a:lnTo>
                  <a:pt x="1729" y="669"/>
                </a:lnTo>
                <a:lnTo>
                  <a:pt x="1734" y="758"/>
                </a:lnTo>
                <a:lnTo>
                  <a:pt x="1729" y="845"/>
                </a:lnTo>
                <a:lnTo>
                  <a:pt x="1713" y="930"/>
                </a:lnTo>
                <a:lnTo>
                  <a:pt x="1690" y="1012"/>
                </a:lnTo>
                <a:lnTo>
                  <a:pt x="1657" y="1089"/>
                </a:lnTo>
                <a:lnTo>
                  <a:pt x="1615" y="1162"/>
                </a:lnTo>
                <a:lnTo>
                  <a:pt x="1566" y="1231"/>
                </a:lnTo>
                <a:lnTo>
                  <a:pt x="1512" y="1292"/>
                </a:lnTo>
                <a:lnTo>
                  <a:pt x="1449" y="1347"/>
                </a:lnTo>
                <a:lnTo>
                  <a:pt x="1380" y="1396"/>
                </a:lnTo>
                <a:lnTo>
                  <a:pt x="1309" y="1437"/>
                </a:lnTo>
                <a:lnTo>
                  <a:pt x="1230" y="1470"/>
                </a:lnTo>
                <a:lnTo>
                  <a:pt x="1148" y="1494"/>
                </a:lnTo>
                <a:lnTo>
                  <a:pt x="1064" y="1510"/>
                </a:lnTo>
                <a:lnTo>
                  <a:pt x="975" y="1515"/>
                </a:lnTo>
                <a:lnTo>
                  <a:pt x="887" y="1510"/>
                </a:lnTo>
                <a:lnTo>
                  <a:pt x="801" y="1494"/>
                </a:lnTo>
                <a:lnTo>
                  <a:pt x="719" y="1470"/>
                </a:lnTo>
                <a:lnTo>
                  <a:pt x="640" y="1437"/>
                </a:lnTo>
                <a:lnTo>
                  <a:pt x="569" y="1396"/>
                </a:lnTo>
                <a:lnTo>
                  <a:pt x="500" y="1347"/>
                </a:lnTo>
                <a:lnTo>
                  <a:pt x="437" y="1292"/>
                </a:lnTo>
                <a:lnTo>
                  <a:pt x="383" y="1231"/>
                </a:lnTo>
                <a:lnTo>
                  <a:pt x="334" y="1162"/>
                </a:lnTo>
                <a:lnTo>
                  <a:pt x="292" y="1089"/>
                </a:lnTo>
                <a:lnTo>
                  <a:pt x="261" y="1012"/>
                </a:lnTo>
                <a:lnTo>
                  <a:pt x="236" y="930"/>
                </a:lnTo>
                <a:lnTo>
                  <a:pt x="220" y="845"/>
                </a:lnTo>
                <a:lnTo>
                  <a:pt x="215" y="758"/>
                </a:lnTo>
                <a:lnTo>
                  <a:pt x="220" y="669"/>
                </a:lnTo>
                <a:lnTo>
                  <a:pt x="236" y="583"/>
                </a:lnTo>
                <a:lnTo>
                  <a:pt x="261" y="503"/>
                </a:lnTo>
                <a:lnTo>
                  <a:pt x="292" y="424"/>
                </a:lnTo>
                <a:lnTo>
                  <a:pt x="334" y="351"/>
                </a:lnTo>
                <a:lnTo>
                  <a:pt x="383" y="285"/>
                </a:lnTo>
                <a:lnTo>
                  <a:pt x="437" y="222"/>
                </a:lnTo>
                <a:lnTo>
                  <a:pt x="500" y="166"/>
                </a:lnTo>
                <a:lnTo>
                  <a:pt x="569" y="119"/>
                </a:lnTo>
                <a:lnTo>
                  <a:pt x="640" y="77"/>
                </a:lnTo>
                <a:lnTo>
                  <a:pt x="719" y="44"/>
                </a:lnTo>
                <a:lnTo>
                  <a:pt x="801" y="19"/>
                </a:lnTo>
                <a:lnTo>
                  <a:pt x="887" y="5"/>
                </a:lnTo>
                <a:lnTo>
                  <a:pt x="97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20" name="TextBox 19">
            <a:extLst>
              <a:ext uri="{FF2B5EF4-FFF2-40B4-BE49-F238E27FC236}">
                <a16:creationId xmlns:a16="http://schemas.microsoft.com/office/drawing/2014/main" id="{E21071BD-F2BF-A61E-D7BC-3488D548E773}"/>
              </a:ext>
            </a:extLst>
          </p:cNvPr>
          <p:cNvSpPr txBox="1"/>
          <p:nvPr/>
        </p:nvSpPr>
        <p:spPr>
          <a:xfrm>
            <a:off x="6873037" y="1253142"/>
            <a:ext cx="1763042"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766D1"/>
                </a:solidFill>
                <a:effectLst/>
                <a:uLnTx/>
                <a:uFillTx/>
                <a:latin typeface="Anova Light" panose="020B0604020202020204" charset="0"/>
                <a:ea typeface="+mn-ea"/>
                <a:cs typeface="+mn-cs"/>
              </a:rPr>
              <a:t>Recency</a:t>
            </a:r>
          </a:p>
        </p:txBody>
      </p:sp>
      <p:sp>
        <p:nvSpPr>
          <p:cNvPr id="21" name="TextBox 20">
            <a:extLst>
              <a:ext uri="{FF2B5EF4-FFF2-40B4-BE49-F238E27FC236}">
                <a16:creationId xmlns:a16="http://schemas.microsoft.com/office/drawing/2014/main" id="{4E8C239D-3CAE-F55C-8E8D-E1E23CB1AB6C}"/>
              </a:ext>
            </a:extLst>
          </p:cNvPr>
          <p:cNvSpPr txBox="1"/>
          <p:nvPr/>
        </p:nvSpPr>
        <p:spPr>
          <a:xfrm>
            <a:off x="6873037" y="2401641"/>
            <a:ext cx="1763042"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766D1"/>
                </a:solidFill>
                <a:effectLst/>
                <a:uLnTx/>
                <a:uFillTx/>
                <a:latin typeface="Anova Light" panose="020B0604020202020204" charset="0"/>
                <a:ea typeface="+mn-ea"/>
                <a:cs typeface="+mn-cs"/>
              </a:rPr>
              <a:t>Affinity</a:t>
            </a:r>
          </a:p>
        </p:txBody>
      </p:sp>
      <p:sp>
        <p:nvSpPr>
          <p:cNvPr id="22" name="TextBox 21">
            <a:extLst>
              <a:ext uri="{FF2B5EF4-FFF2-40B4-BE49-F238E27FC236}">
                <a16:creationId xmlns:a16="http://schemas.microsoft.com/office/drawing/2014/main" id="{D83BEA58-7207-CD34-7848-3A7DC4E16531}"/>
              </a:ext>
            </a:extLst>
          </p:cNvPr>
          <p:cNvSpPr txBox="1"/>
          <p:nvPr/>
        </p:nvSpPr>
        <p:spPr>
          <a:xfrm>
            <a:off x="6873037" y="3530522"/>
            <a:ext cx="1763042"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766D1"/>
                </a:solidFill>
                <a:effectLst/>
                <a:uLnTx/>
                <a:uFillTx/>
                <a:latin typeface="Anova Light" panose="020B0604020202020204" charset="0"/>
                <a:ea typeface="+mn-ea"/>
                <a:cs typeface="+mn-cs"/>
              </a:rPr>
              <a:t>Anchoring</a:t>
            </a:r>
          </a:p>
        </p:txBody>
      </p:sp>
    </p:spTree>
    <p:custDataLst>
      <p:tags r:id="rId1"/>
    </p:custDataLst>
    <p:extLst>
      <p:ext uri="{BB962C8B-B14F-4D97-AF65-F5344CB8AC3E}">
        <p14:creationId xmlns:p14="http://schemas.microsoft.com/office/powerpoint/2010/main" val="280625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65F9FE3E-4B21-E8F3-6018-78A6CCB79CE6}"/>
              </a:ext>
            </a:extLst>
          </p:cNvPr>
          <p:cNvGrpSpPr/>
          <p:nvPr/>
        </p:nvGrpSpPr>
        <p:grpSpPr>
          <a:xfrm>
            <a:off x="1471154" y="2316911"/>
            <a:ext cx="1763042" cy="2313316"/>
            <a:chOff x="476721" y="1717735"/>
            <a:chExt cx="1763042" cy="2313316"/>
          </a:xfrm>
        </p:grpSpPr>
        <p:pic>
          <p:nvPicPr>
            <p:cNvPr id="31" name="Graphic 30">
              <a:extLst>
                <a:ext uri="{FF2B5EF4-FFF2-40B4-BE49-F238E27FC236}">
                  <a16:creationId xmlns:a16="http://schemas.microsoft.com/office/drawing/2014/main" id="{E6E6EFAA-7841-CB8A-1C6E-722EA7FEFF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4227" y="1717735"/>
              <a:ext cx="1708030" cy="1708030"/>
            </a:xfrm>
            <a:prstGeom prst="rect">
              <a:avLst/>
            </a:prstGeom>
          </p:spPr>
        </p:pic>
        <p:sp>
          <p:nvSpPr>
            <p:cNvPr id="32" name="TextBox 31">
              <a:extLst>
                <a:ext uri="{FF2B5EF4-FFF2-40B4-BE49-F238E27FC236}">
                  <a16:creationId xmlns:a16="http://schemas.microsoft.com/office/drawing/2014/main" id="{B4D7215E-4C9F-7FA2-99B4-65941707F388}"/>
                </a:ext>
              </a:extLst>
            </p:cNvPr>
            <p:cNvSpPr txBox="1"/>
            <p:nvPr/>
          </p:nvSpPr>
          <p:spPr>
            <a:xfrm>
              <a:off x="476721" y="3446276"/>
              <a:ext cx="1763042"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nova Light" panose="020B0604020202020204" charset="0"/>
                  <a:ea typeface="+mn-ea"/>
                  <a:cs typeface="+mn-cs"/>
                </a:rPr>
                <a:t>manual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nova Light" panose="020B0604020202020204" charset="0"/>
                  <a:ea typeface="+mn-ea"/>
                  <a:cs typeface="+mn-cs"/>
                </a:rPr>
                <a:t>decision-making</a:t>
              </a:r>
            </a:p>
          </p:txBody>
        </p:sp>
      </p:grpSp>
      <p:grpSp>
        <p:nvGrpSpPr>
          <p:cNvPr id="26" name="Group 25">
            <a:extLst>
              <a:ext uri="{FF2B5EF4-FFF2-40B4-BE49-F238E27FC236}">
                <a16:creationId xmlns:a16="http://schemas.microsoft.com/office/drawing/2014/main" id="{C6B37CD1-D995-EA1F-8BB2-0E4BDEF62705}"/>
              </a:ext>
            </a:extLst>
          </p:cNvPr>
          <p:cNvGrpSpPr/>
          <p:nvPr/>
        </p:nvGrpSpPr>
        <p:grpSpPr>
          <a:xfrm>
            <a:off x="569950" y="421343"/>
            <a:ext cx="3565451" cy="1947017"/>
            <a:chOff x="488603" y="524024"/>
            <a:chExt cx="3565451" cy="1947017"/>
          </a:xfrm>
        </p:grpSpPr>
        <p:grpSp>
          <p:nvGrpSpPr>
            <p:cNvPr id="16" name="Group 15">
              <a:extLst>
                <a:ext uri="{FF2B5EF4-FFF2-40B4-BE49-F238E27FC236}">
                  <a16:creationId xmlns:a16="http://schemas.microsoft.com/office/drawing/2014/main" id="{23FB84D3-E6B3-23BD-9B85-127BD96EFDEB}"/>
                </a:ext>
              </a:extLst>
            </p:cNvPr>
            <p:cNvGrpSpPr/>
            <p:nvPr/>
          </p:nvGrpSpPr>
          <p:grpSpPr>
            <a:xfrm>
              <a:off x="488603" y="811573"/>
              <a:ext cx="3565451" cy="1659468"/>
              <a:chOff x="3612803" y="1019175"/>
              <a:chExt cx="3565451" cy="1659468"/>
            </a:xfrm>
          </p:grpSpPr>
          <p:grpSp>
            <p:nvGrpSpPr>
              <p:cNvPr id="12" name="Group 11">
                <a:extLst>
                  <a:ext uri="{FF2B5EF4-FFF2-40B4-BE49-F238E27FC236}">
                    <a16:creationId xmlns:a16="http://schemas.microsoft.com/office/drawing/2014/main" id="{D1B11361-40FF-C367-8C90-48E9E2651AED}"/>
                  </a:ext>
                </a:extLst>
              </p:cNvPr>
              <p:cNvGrpSpPr/>
              <p:nvPr/>
            </p:nvGrpSpPr>
            <p:grpSpPr>
              <a:xfrm>
                <a:off x="5838986" y="1026269"/>
                <a:ext cx="1280160" cy="1375375"/>
                <a:chOff x="5838986" y="1026269"/>
                <a:chExt cx="1280160" cy="1375375"/>
              </a:xfrm>
            </p:grpSpPr>
            <p:pic>
              <p:nvPicPr>
                <p:cNvPr id="13" name="Graphic 12">
                  <a:extLst>
                    <a:ext uri="{FF2B5EF4-FFF2-40B4-BE49-F238E27FC236}">
                      <a16:creationId xmlns:a16="http://schemas.microsoft.com/office/drawing/2014/main" id="{1E68BF22-4B95-FFEF-5ED4-A6E2EB8732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38986" y="1026269"/>
                  <a:ext cx="1280160" cy="1280160"/>
                </a:xfrm>
                <a:prstGeom prst="rect">
                  <a:avLst/>
                </a:prstGeom>
              </p:spPr>
            </p:pic>
            <p:sp>
              <p:nvSpPr>
                <p:cNvPr id="27" name="TextBox 26">
                  <a:extLst>
                    <a:ext uri="{FF2B5EF4-FFF2-40B4-BE49-F238E27FC236}">
                      <a16:creationId xmlns:a16="http://schemas.microsoft.com/office/drawing/2014/main" id="{A6C5983E-F4C1-A2AE-33A2-DC6481479382}"/>
                    </a:ext>
                  </a:extLst>
                </p:cNvPr>
                <p:cNvSpPr txBox="1"/>
                <p:nvPr/>
              </p:nvSpPr>
              <p:spPr>
                <a:xfrm>
                  <a:off x="5838986" y="2032312"/>
                  <a:ext cx="12801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nova Light" panose="020B0604020202020204" charset="0"/>
                      <a:ea typeface="+mn-ea"/>
                      <a:cs typeface="+mn-cs"/>
                    </a:rPr>
                    <a:t>anchoring</a:t>
                  </a:r>
                </a:p>
              </p:txBody>
            </p:sp>
          </p:grpSp>
          <p:grpSp>
            <p:nvGrpSpPr>
              <p:cNvPr id="15" name="Group 14">
                <a:extLst>
                  <a:ext uri="{FF2B5EF4-FFF2-40B4-BE49-F238E27FC236}">
                    <a16:creationId xmlns:a16="http://schemas.microsoft.com/office/drawing/2014/main" id="{4979D2F2-D173-CBDC-DF22-AD10EA7F71D9}"/>
                  </a:ext>
                </a:extLst>
              </p:cNvPr>
              <p:cNvGrpSpPr/>
              <p:nvPr/>
            </p:nvGrpSpPr>
            <p:grpSpPr>
              <a:xfrm>
                <a:off x="3811541" y="1281539"/>
                <a:ext cx="957831" cy="1397104"/>
                <a:chOff x="3811541" y="1281539"/>
                <a:chExt cx="957831" cy="1397104"/>
              </a:xfrm>
            </p:grpSpPr>
            <p:sp>
              <p:nvSpPr>
                <p:cNvPr id="9" name="Freeform 17">
                  <a:extLst>
                    <a:ext uri="{FF2B5EF4-FFF2-40B4-BE49-F238E27FC236}">
                      <a16:creationId xmlns:a16="http://schemas.microsoft.com/office/drawing/2014/main" id="{22A67A07-21DB-88AE-FEE1-A0E72B4BEF96}"/>
                    </a:ext>
                  </a:extLst>
                </p:cNvPr>
                <p:cNvSpPr>
                  <a:spLocks noChangeAspect="1" noEditPoints="1"/>
                </p:cNvSpPr>
                <p:nvPr/>
              </p:nvSpPr>
              <p:spPr bwMode="auto">
                <a:xfrm>
                  <a:off x="3947081" y="1281539"/>
                  <a:ext cx="686750" cy="731520"/>
                </a:xfrm>
                <a:custGeom>
                  <a:avLst/>
                  <a:gdLst>
                    <a:gd name="T0" fmla="*/ 4243 w 4499"/>
                    <a:gd name="T1" fmla="*/ 4658 h 4799"/>
                    <a:gd name="T2" fmla="*/ 140 w 4499"/>
                    <a:gd name="T3" fmla="*/ 4546 h 4799"/>
                    <a:gd name="T4" fmla="*/ 4243 w 4499"/>
                    <a:gd name="T5" fmla="*/ 4435 h 4799"/>
                    <a:gd name="T6" fmla="*/ 4243 w 4499"/>
                    <a:gd name="T7" fmla="*/ 4658 h 4799"/>
                    <a:gd name="T8" fmla="*/ 3162 w 4499"/>
                    <a:gd name="T9" fmla="*/ 3569 h 4799"/>
                    <a:gd name="T10" fmla="*/ 3121 w 4499"/>
                    <a:gd name="T11" fmla="*/ 3566 h 4799"/>
                    <a:gd name="T12" fmla="*/ 2449 w 4499"/>
                    <a:gd name="T13" fmla="*/ 3495 h 4799"/>
                    <a:gd name="T14" fmla="*/ 2366 w 4499"/>
                    <a:gd name="T15" fmla="*/ 3039 h 4799"/>
                    <a:gd name="T16" fmla="*/ 2164 w 4499"/>
                    <a:gd name="T17" fmla="*/ 3396 h 4799"/>
                    <a:gd name="T18" fmla="*/ 973 w 4499"/>
                    <a:gd name="T19" fmla="*/ 3333 h 4799"/>
                    <a:gd name="T20" fmla="*/ 1956 w 4499"/>
                    <a:gd name="T21" fmla="*/ 2500 h 4799"/>
                    <a:gd name="T22" fmla="*/ 2220 w 4499"/>
                    <a:gd name="T23" fmla="*/ 2904 h 4799"/>
                    <a:gd name="T24" fmla="*/ 2500 w 4499"/>
                    <a:gd name="T25" fmla="*/ 2517 h 4799"/>
                    <a:gd name="T26" fmla="*/ 2700 w 4499"/>
                    <a:gd name="T27" fmla="*/ 2454 h 4799"/>
                    <a:gd name="T28" fmla="*/ 3162 w 4499"/>
                    <a:gd name="T29" fmla="*/ 3569 h 4799"/>
                    <a:gd name="T30" fmla="*/ 2270 w 4499"/>
                    <a:gd name="T31" fmla="*/ 3275 h 4799"/>
                    <a:gd name="T32" fmla="*/ 2366 w 4499"/>
                    <a:gd name="T33" fmla="*/ 3180 h 4799"/>
                    <a:gd name="T34" fmla="*/ 2366 w 4499"/>
                    <a:gd name="T35" fmla="*/ 3370 h 4799"/>
                    <a:gd name="T36" fmla="*/ 2270 w 4499"/>
                    <a:gd name="T37" fmla="*/ 3275 h 4799"/>
                    <a:gd name="T38" fmla="*/ 2220 w 4499"/>
                    <a:gd name="T39" fmla="*/ 2540 h 4799"/>
                    <a:gd name="T40" fmla="*/ 2220 w 4499"/>
                    <a:gd name="T41" fmla="*/ 2763 h 4799"/>
                    <a:gd name="T42" fmla="*/ 2220 w 4499"/>
                    <a:gd name="T43" fmla="*/ 2540 h 4799"/>
                    <a:gd name="T44" fmla="*/ 1391 w 4499"/>
                    <a:gd name="T45" fmla="*/ 1970 h 4799"/>
                    <a:gd name="T46" fmla="*/ 1926 w 4499"/>
                    <a:gd name="T47" fmla="*/ 1804 h 4799"/>
                    <a:gd name="T48" fmla="*/ 2921 w 4499"/>
                    <a:gd name="T49" fmla="*/ 2058 h 4799"/>
                    <a:gd name="T50" fmla="*/ 2667 w 4499"/>
                    <a:gd name="T51" fmla="*/ 2307 h 4799"/>
                    <a:gd name="T52" fmla="*/ 2418 w 4499"/>
                    <a:gd name="T53" fmla="*/ 2392 h 4799"/>
                    <a:gd name="T54" fmla="*/ 1805 w 4499"/>
                    <a:gd name="T55" fmla="*/ 2288 h 4799"/>
                    <a:gd name="T56" fmla="*/ 1391 w 4499"/>
                    <a:gd name="T57" fmla="*/ 1970 h 4799"/>
                    <a:gd name="T58" fmla="*/ 3758 w 4499"/>
                    <a:gd name="T59" fmla="*/ 502 h 4799"/>
                    <a:gd name="T60" fmla="*/ 3188 w 4499"/>
                    <a:gd name="T61" fmla="*/ 1889 h 4799"/>
                    <a:gd name="T62" fmla="*/ 1916 w 4499"/>
                    <a:gd name="T63" fmla="*/ 1664 h 4799"/>
                    <a:gd name="T64" fmla="*/ 747 w 4499"/>
                    <a:gd name="T65" fmla="*/ 502 h 4799"/>
                    <a:gd name="T66" fmla="*/ 3758 w 4499"/>
                    <a:gd name="T67" fmla="*/ 502 h 4799"/>
                    <a:gd name="T68" fmla="*/ 140 w 4499"/>
                    <a:gd name="T69" fmla="*/ 250 h 4799"/>
                    <a:gd name="T70" fmla="*/ 4248 w 4499"/>
                    <a:gd name="T71" fmla="*/ 139 h 4799"/>
                    <a:gd name="T72" fmla="*/ 4248 w 4499"/>
                    <a:gd name="T73" fmla="*/ 362 h 4799"/>
                    <a:gd name="T74" fmla="*/ 140 w 4499"/>
                    <a:gd name="T75" fmla="*/ 250 h 4799"/>
                    <a:gd name="T76" fmla="*/ 4243 w 4499"/>
                    <a:gd name="T77" fmla="*/ 4295 h 4799"/>
                    <a:gd name="T78" fmla="*/ 3900 w 4499"/>
                    <a:gd name="T79" fmla="*/ 4295 h 4799"/>
                    <a:gd name="T80" fmla="*/ 3898 w 4499"/>
                    <a:gd name="T81" fmla="*/ 502 h 4799"/>
                    <a:gd name="T82" fmla="*/ 4499 w 4499"/>
                    <a:gd name="T83" fmla="*/ 250 h 4799"/>
                    <a:gd name="T84" fmla="*/ 251 w 4499"/>
                    <a:gd name="T85" fmla="*/ 0 h 4799"/>
                    <a:gd name="T86" fmla="*/ 251 w 4499"/>
                    <a:gd name="T87" fmla="*/ 502 h 4799"/>
                    <a:gd name="T88" fmla="*/ 1661 w 4499"/>
                    <a:gd name="T89" fmla="*/ 2364 h 4799"/>
                    <a:gd name="T90" fmla="*/ 745 w 4499"/>
                    <a:gd name="T91" fmla="*/ 4291 h 4799"/>
                    <a:gd name="T92" fmla="*/ 893 w 4499"/>
                    <a:gd name="T93" fmla="*/ 3525 h 4799"/>
                    <a:gd name="T94" fmla="*/ 3038 w 4499"/>
                    <a:gd name="T95" fmla="*/ 3706 h 4799"/>
                    <a:gd name="T96" fmla="*/ 3153 w 4499"/>
                    <a:gd name="T97" fmla="*/ 3709 h 4799"/>
                    <a:gd name="T98" fmla="*/ 3727 w 4499"/>
                    <a:gd name="T99" fmla="*/ 3938 h 4799"/>
                    <a:gd name="T100" fmla="*/ 251 w 4499"/>
                    <a:gd name="T101" fmla="*/ 4295 h 4799"/>
                    <a:gd name="T102" fmla="*/ 251 w 4499"/>
                    <a:gd name="T103" fmla="*/ 4799 h 4799"/>
                    <a:gd name="T104" fmla="*/ 4494 w 4499"/>
                    <a:gd name="T105" fmla="*/ 4546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499" h="4799">
                      <a:moveTo>
                        <a:pt x="4243" y="4658"/>
                      </a:moveTo>
                      <a:lnTo>
                        <a:pt x="4243" y="4658"/>
                      </a:lnTo>
                      <a:lnTo>
                        <a:pt x="251" y="4658"/>
                      </a:lnTo>
                      <a:cubicBezTo>
                        <a:pt x="190" y="4658"/>
                        <a:pt x="140" y="4608"/>
                        <a:pt x="140" y="4546"/>
                      </a:cubicBezTo>
                      <a:cubicBezTo>
                        <a:pt x="140" y="4485"/>
                        <a:pt x="190" y="4435"/>
                        <a:pt x="251" y="4435"/>
                      </a:cubicBezTo>
                      <a:lnTo>
                        <a:pt x="4243" y="4435"/>
                      </a:lnTo>
                      <a:cubicBezTo>
                        <a:pt x="4304" y="4435"/>
                        <a:pt x="4354" y="4485"/>
                        <a:pt x="4354" y="4547"/>
                      </a:cubicBezTo>
                      <a:cubicBezTo>
                        <a:pt x="4354" y="4608"/>
                        <a:pt x="4304" y="4658"/>
                        <a:pt x="4243" y="4658"/>
                      </a:cubicBezTo>
                      <a:lnTo>
                        <a:pt x="4243" y="4658"/>
                      </a:lnTo>
                      <a:close/>
                      <a:moveTo>
                        <a:pt x="3162" y="3569"/>
                      </a:moveTo>
                      <a:lnTo>
                        <a:pt x="3162" y="3569"/>
                      </a:lnTo>
                      <a:cubicBezTo>
                        <a:pt x="3146" y="3568"/>
                        <a:pt x="3132" y="3567"/>
                        <a:pt x="3121" y="3566"/>
                      </a:cubicBezTo>
                      <a:cubicBezTo>
                        <a:pt x="3098" y="3564"/>
                        <a:pt x="3070" y="3564"/>
                        <a:pt x="3034" y="3566"/>
                      </a:cubicBezTo>
                      <a:cubicBezTo>
                        <a:pt x="2925" y="3569"/>
                        <a:pt x="2732" y="3575"/>
                        <a:pt x="2449" y="3495"/>
                      </a:cubicBezTo>
                      <a:cubicBezTo>
                        <a:pt x="2538" y="3461"/>
                        <a:pt x="2601" y="3376"/>
                        <a:pt x="2601" y="3275"/>
                      </a:cubicBezTo>
                      <a:cubicBezTo>
                        <a:pt x="2601" y="3145"/>
                        <a:pt x="2496" y="3039"/>
                        <a:pt x="2366" y="3039"/>
                      </a:cubicBezTo>
                      <a:cubicBezTo>
                        <a:pt x="2236" y="3039"/>
                        <a:pt x="2130" y="3145"/>
                        <a:pt x="2130" y="3275"/>
                      </a:cubicBezTo>
                      <a:cubicBezTo>
                        <a:pt x="2130" y="3319"/>
                        <a:pt x="2143" y="3360"/>
                        <a:pt x="2164" y="3396"/>
                      </a:cubicBezTo>
                      <a:cubicBezTo>
                        <a:pt x="2138" y="3385"/>
                        <a:pt x="2111" y="3373"/>
                        <a:pt x="2084" y="3361"/>
                      </a:cubicBezTo>
                      <a:cubicBezTo>
                        <a:pt x="1649" y="3166"/>
                        <a:pt x="1214" y="3242"/>
                        <a:pt x="973" y="3333"/>
                      </a:cubicBezTo>
                      <a:cubicBezTo>
                        <a:pt x="1154" y="2970"/>
                        <a:pt x="1439" y="2660"/>
                        <a:pt x="1800" y="2445"/>
                      </a:cubicBezTo>
                      <a:cubicBezTo>
                        <a:pt x="1833" y="2460"/>
                        <a:pt x="1885" y="2481"/>
                        <a:pt x="1956" y="2500"/>
                      </a:cubicBezTo>
                      <a:cubicBezTo>
                        <a:pt x="1915" y="2542"/>
                        <a:pt x="1890" y="2594"/>
                        <a:pt x="1890" y="2652"/>
                      </a:cubicBezTo>
                      <a:cubicBezTo>
                        <a:pt x="1890" y="2793"/>
                        <a:pt x="2035" y="2904"/>
                        <a:pt x="2220" y="2904"/>
                      </a:cubicBezTo>
                      <a:cubicBezTo>
                        <a:pt x="2406" y="2904"/>
                        <a:pt x="2551" y="2793"/>
                        <a:pt x="2551" y="2652"/>
                      </a:cubicBezTo>
                      <a:cubicBezTo>
                        <a:pt x="2551" y="2601"/>
                        <a:pt x="2532" y="2556"/>
                        <a:pt x="2500" y="2517"/>
                      </a:cubicBezTo>
                      <a:cubicBezTo>
                        <a:pt x="2566" y="2498"/>
                        <a:pt x="2646" y="2468"/>
                        <a:pt x="2692" y="2449"/>
                      </a:cubicBezTo>
                      <a:lnTo>
                        <a:pt x="2700" y="2454"/>
                      </a:lnTo>
                      <a:cubicBezTo>
                        <a:pt x="3177" y="2734"/>
                        <a:pt x="3521" y="3188"/>
                        <a:pt x="3673" y="3707"/>
                      </a:cubicBezTo>
                      <a:cubicBezTo>
                        <a:pt x="3487" y="3591"/>
                        <a:pt x="3270" y="3576"/>
                        <a:pt x="3162" y="3569"/>
                      </a:cubicBezTo>
                      <a:lnTo>
                        <a:pt x="3162" y="3569"/>
                      </a:lnTo>
                      <a:close/>
                      <a:moveTo>
                        <a:pt x="2270" y="3275"/>
                      </a:moveTo>
                      <a:lnTo>
                        <a:pt x="2270" y="3275"/>
                      </a:lnTo>
                      <a:cubicBezTo>
                        <a:pt x="2270" y="3223"/>
                        <a:pt x="2313" y="3180"/>
                        <a:pt x="2366" y="3180"/>
                      </a:cubicBezTo>
                      <a:cubicBezTo>
                        <a:pt x="2418" y="3180"/>
                        <a:pt x="2461" y="3223"/>
                        <a:pt x="2461" y="3275"/>
                      </a:cubicBezTo>
                      <a:cubicBezTo>
                        <a:pt x="2461" y="3328"/>
                        <a:pt x="2418" y="3370"/>
                        <a:pt x="2366" y="3370"/>
                      </a:cubicBezTo>
                      <a:cubicBezTo>
                        <a:pt x="2313" y="3370"/>
                        <a:pt x="2270" y="3328"/>
                        <a:pt x="2270" y="3275"/>
                      </a:cubicBezTo>
                      <a:lnTo>
                        <a:pt x="2270" y="3275"/>
                      </a:lnTo>
                      <a:close/>
                      <a:moveTo>
                        <a:pt x="2220" y="2540"/>
                      </a:moveTo>
                      <a:lnTo>
                        <a:pt x="2220" y="2540"/>
                      </a:lnTo>
                      <a:cubicBezTo>
                        <a:pt x="2332" y="2540"/>
                        <a:pt x="2410" y="2599"/>
                        <a:pt x="2410" y="2652"/>
                      </a:cubicBezTo>
                      <a:cubicBezTo>
                        <a:pt x="2410" y="2704"/>
                        <a:pt x="2332" y="2763"/>
                        <a:pt x="2220" y="2763"/>
                      </a:cubicBezTo>
                      <a:cubicBezTo>
                        <a:pt x="2108" y="2763"/>
                        <a:pt x="2030" y="2704"/>
                        <a:pt x="2030" y="2652"/>
                      </a:cubicBezTo>
                      <a:cubicBezTo>
                        <a:pt x="2030" y="2599"/>
                        <a:pt x="2108" y="2540"/>
                        <a:pt x="2220" y="2540"/>
                      </a:cubicBezTo>
                      <a:lnTo>
                        <a:pt x="2220" y="2540"/>
                      </a:lnTo>
                      <a:close/>
                      <a:moveTo>
                        <a:pt x="1391" y="1970"/>
                      </a:moveTo>
                      <a:lnTo>
                        <a:pt x="1391" y="1970"/>
                      </a:lnTo>
                      <a:cubicBezTo>
                        <a:pt x="1530" y="1913"/>
                        <a:pt x="1796" y="1813"/>
                        <a:pt x="1926" y="1804"/>
                      </a:cubicBezTo>
                      <a:cubicBezTo>
                        <a:pt x="2204" y="1785"/>
                        <a:pt x="2448" y="1903"/>
                        <a:pt x="2607" y="1993"/>
                      </a:cubicBezTo>
                      <a:cubicBezTo>
                        <a:pt x="2696" y="2043"/>
                        <a:pt x="2813" y="2058"/>
                        <a:pt x="2921" y="2058"/>
                      </a:cubicBezTo>
                      <a:cubicBezTo>
                        <a:pt x="2957" y="2058"/>
                        <a:pt x="2992" y="2056"/>
                        <a:pt x="3024" y="2054"/>
                      </a:cubicBezTo>
                      <a:cubicBezTo>
                        <a:pt x="2915" y="2149"/>
                        <a:pt x="2796" y="2234"/>
                        <a:pt x="2667" y="2307"/>
                      </a:cubicBezTo>
                      <a:lnTo>
                        <a:pt x="2665" y="2308"/>
                      </a:lnTo>
                      <a:cubicBezTo>
                        <a:pt x="2585" y="2341"/>
                        <a:pt x="2459" y="2387"/>
                        <a:pt x="2418" y="2392"/>
                      </a:cubicBezTo>
                      <a:cubicBezTo>
                        <a:pt x="2079" y="2430"/>
                        <a:pt x="1866" y="2322"/>
                        <a:pt x="1837" y="2306"/>
                      </a:cubicBezTo>
                      <a:lnTo>
                        <a:pt x="1805" y="2288"/>
                      </a:lnTo>
                      <a:cubicBezTo>
                        <a:pt x="1653" y="2199"/>
                        <a:pt x="1515" y="2091"/>
                        <a:pt x="1391" y="1970"/>
                      </a:cubicBezTo>
                      <a:lnTo>
                        <a:pt x="1391" y="1970"/>
                      </a:lnTo>
                      <a:close/>
                      <a:moveTo>
                        <a:pt x="3758" y="502"/>
                      </a:moveTo>
                      <a:lnTo>
                        <a:pt x="3758" y="502"/>
                      </a:lnTo>
                      <a:cubicBezTo>
                        <a:pt x="3742" y="1023"/>
                        <a:pt x="3537" y="1513"/>
                        <a:pt x="3192" y="1889"/>
                      </a:cubicBezTo>
                      <a:cubicBezTo>
                        <a:pt x="3191" y="1889"/>
                        <a:pt x="3190" y="1889"/>
                        <a:pt x="3188" y="1889"/>
                      </a:cubicBezTo>
                      <a:cubicBezTo>
                        <a:pt x="3093" y="1910"/>
                        <a:pt x="2814" y="1949"/>
                        <a:pt x="2677" y="1871"/>
                      </a:cubicBezTo>
                      <a:cubicBezTo>
                        <a:pt x="2502" y="1772"/>
                        <a:pt x="2232" y="1643"/>
                        <a:pt x="1916" y="1664"/>
                      </a:cubicBezTo>
                      <a:cubicBezTo>
                        <a:pt x="1716" y="1678"/>
                        <a:pt x="1308" y="1852"/>
                        <a:pt x="1288" y="1861"/>
                      </a:cubicBezTo>
                      <a:cubicBezTo>
                        <a:pt x="958" y="1489"/>
                        <a:pt x="763" y="1008"/>
                        <a:pt x="747" y="502"/>
                      </a:cubicBezTo>
                      <a:lnTo>
                        <a:pt x="3758" y="502"/>
                      </a:lnTo>
                      <a:lnTo>
                        <a:pt x="3758" y="502"/>
                      </a:lnTo>
                      <a:close/>
                      <a:moveTo>
                        <a:pt x="140" y="250"/>
                      </a:moveTo>
                      <a:lnTo>
                        <a:pt x="140" y="250"/>
                      </a:lnTo>
                      <a:cubicBezTo>
                        <a:pt x="140" y="189"/>
                        <a:pt x="190" y="139"/>
                        <a:pt x="251" y="139"/>
                      </a:cubicBezTo>
                      <a:lnTo>
                        <a:pt x="4248" y="139"/>
                      </a:lnTo>
                      <a:cubicBezTo>
                        <a:pt x="4309" y="139"/>
                        <a:pt x="4359" y="189"/>
                        <a:pt x="4359" y="251"/>
                      </a:cubicBezTo>
                      <a:cubicBezTo>
                        <a:pt x="4359" y="312"/>
                        <a:pt x="4309" y="362"/>
                        <a:pt x="4248" y="362"/>
                      </a:cubicBezTo>
                      <a:lnTo>
                        <a:pt x="251" y="362"/>
                      </a:lnTo>
                      <a:cubicBezTo>
                        <a:pt x="190" y="362"/>
                        <a:pt x="140" y="312"/>
                        <a:pt x="140" y="250"/>
                      </a:cubicBezTo>
                      <a:lnTo>
                        <a:pt x="140" y="250"/>
                      </a:lnTo>
                      <a:close/>
                      <a:moveTo>
                        <a:pt x="4243" y="4295"/>
                      </a:moveTo>
                      <a:lnTo>
                        <a:pt x="4243" y="4295"/>
                      </a:lnTo>
                      <a:lnTo>
                        <a:pt x="3900" y="4295"/>
                      </a:lnTo>
                      <a:cubicBezTo>
                        <a:pt x="3897" y="3516"/>
                        <a:pt x="3492" y="2787"/>
                        <a:pt x="2834" y="2371"/>
                      </a:cubicBezTo>
                      <a:cubicBezTo>
                        <a:pt x="3476" y="1965"/>
                        <a:pt x="3877" y="1263"/>
                        <a:pt x="3898" y="502"/>
                      </a:cubicBezTo>
                      <a:lnTo>
                        <a:pt x="4248" y="502"/>
                      </a:lnTo>
                      <a:cubicBezTo>
                        <a:pt x="4386" y="502"/>
                        <a:pt x="4499" y="390"/>
                        <a:pt x="4499" y="250"/>
                      </a:cubicBezTo>
                      <a:cubicBezTo>
                        <a:pt x="4499" y="111"/>
                        <a:pt x="4386" y="0"/>
                        <a:pt x="4248" y="0"/>
                      </a:cubicBezTo>
                      <a:lnTo>
                        <a:pt x="251" y="0"/>
                      </a:lnTo>
                      <a:cubicBezTo>
                        <a:pt x="112" y="0"/>
                        <a:pt x="0" y="111"/>
                        <a:pt x="0" y="251"/>
                      </a:cubicBezTo>
                      <a:cubicBezTo>
                        <a:pt x="0" y="390"/>
                        <a:pt x="112" y="502"/>
                        <a:pt x="251" y="502"/>
                      </a:cubicBezTo>
                      <a:lnTo>
                        <a:pt x="607" y="502"/>
                      </a:lnTo>
                      <a:cubicBezTo>
                        <a:pt x="628" y="1256"/>
                        <a:pt x="1025" y="1957"/>
                        <a:pt x="1661" y="2364"/>
                      </a:cubicBezTo>
                      <a:cubicBezTo>
                        <a:pt x="1007" y="2783"/>
                        <a:pt x="605" y="3510"/>
                        <a:pt x="605" y="4291"/>
                      </a:cubicBezTo>
                      <a:lnTo>
                        <a:pt x="745" y="4291"/>
                      </a:lnTo>
                      <a:cubicBezTo>
                        <a:pt x="745" y="4027"/>
                        <a:pt x="795" y="3770"/>
                        <a:pt x="887" y="3530"/>
                      </a:cubicBezTo>
                      <a:cubicBezTo>
                        <a:pt x="889" y="3528"/>
                        <a:pt x="891" y="3527"/>
                        <a:pt x="893" y="3525"/>
                      </a:cubicBezTo>
                      <a:cubicBezTo>
                        <a:pt x="961" y="3478"/>
                        <a:pt x="1484" y="3246"/>
                        <a:pt x="2026" y="3489"/>
                      </a:cubicBezTo>
                      <a:cubicBezTo>
                        <a:pt x="2545" y="3722"/>
                        <a:pt x="2877" y="3711"/>
                        <a:pt x="3038" y="3706"/>
                      </a:cubicBezTo>
                      <a:cubicBezTo>
                        <a:pt x="3068" y="3705"/>
                        <a:pt x="3093" y="3704"/>
                        <a:pt x="3107" y="3706"/>
                      </a:cubicBezTo>
                      <a:cubicBezTo>
                        <a:pt x="3119" y="3707"/>
                        <a:pt x="3135" y="3708"/>
                        <a:pt x="3153" y="3709"/>
                      </a:cubicBezTo>
                      <a:cubicBezTo>
                        <a:pt x="3286" y="3718"/>
                        <a:pt x="3564" y="3737"/>
                        <a:pt x="3725" y="3937"/>
                      </a:cubicBezTo>
                      <a:cubicBezTo>
                        <a:pt x="3726" y="3937"/>
                        <a:pt x="3726" y="3938"/>
                        <a:pt x="3727" y="3938"/>
                      </a:cubicBezTo>
                      <a:cubicBezTo>
                        <a:pt x="3747" y="4055"/>
                        <a:pt x="3759" y="4174"/>
                        <a:pt x="3759" y="4295"/>
                      </a:cubicBezTo>
                      <a:lnTo>
                        <a:pt x="251" y="4295"/>
                      </a:lnTo>
                      <a:cubicBezTo>
                        <a:pt x="112" y="4295"/>
                        <a:pt x="0" y="4407"/>
                        <a:pt x="0" y="4547"/>
                      </a:cubicBezTo>
                      <a:cubicBezTo>
                        <a:pt x="0" y="4686"/>
                        <a:pt x="112" y="4799"/>
                        <a:pt x="251" y="4799"/>
                      </a:cubicBezTo>
                      <a:lnTo>
                        <a:pt x="4243" y="4799"/>
                      </a:lnTo>
                      <a:cubicBezTo>
                        <a:pt x="4382" y="4799"/>
                        <a:pt x="4494" y="4686"/>
                        <a:pt x="4494" y="4546"/>
                      </a:cubicBezTo>
                      <a:cubicBezTo>
                        <a:pt x="4494" y="4407"/>
                        <a:pt x="4382" y="4295"/>
                        <a:pt x="4243" y="4295"/>
                      </a:cubicBezTo>
                      <a:close/>
                    </a:path>
                  </a:pathLst>
                </a:custGeom>
                <a:solidFill>
                  <a:schemeClr val="accent1"/>
                </a:solidFill>
                <a:ln w="0">
                  <a:solidFill>
                    <a:schemeClr val="accent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nova Light" panose="020B0604020202020204" charset="0"/>
                    <a:ea typeface="+mn-ea"/>
                    <a:cs typeface="+mn-cs"/>
                  </a:endParaRPr>
                </a:p>
              </p:txBody>
            </p:sp>
            <p:sp>
              <p:nvSpPr>
                <p:cNvPr id="23" name="TextBox 22">
                  <a:extLst>
                    <a:ext uri="{FF2B5EF4-FFF2-40B4-BE49-F238E27FC236}">
                      <a16:creationId xmlns:a16="http://schemas.microsoft.com/office/drawing/2014/main" id="{A1DF59B2-2BCA-4AC9-D280-EB96F13876FC}"/>
                    </a:ext>
                  </a:extLst>
                </p:cNvPr>
                <p:cNvSpPr txBox="1"/>
                <p:nvPr/>
              </p:nvSpPr>
              <p:spPr>
                <a:xfrm>
                  <a:off x="3811541" y="2032312"/>
                  <a:ext cx="95783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nova Light" panose="020B0604020202020204" charset="0"/>
                      <a:ea typeface="+mn-ea"/>
                      <a:cs typeface="+mn-cs"/>
                    </a:rPr>
                    <a:t>recency</a:t>
                  </a:r>
                </a:p>
              </p:txBody>
            </p:sp>
          </p:grpSp>
          <p:grpSp>
            <p:nvGrpSpPr>
              <p:cNvPr id="14" name="Group 13">
                <a:extLst>
                  <a:ext uri="{FF2B5EF4-FFF2-40B4-BE49-F238E27FC236}">
                    <a16:creationId xmlns:a16="http://schemas.microsoft.com/office/drawing/2014/main" id="{8B7FE2AF-57E7-7DC5-9AAB-6D8AACE7963A}"/>
                  </a:ext>
                </a:extLst>
              </p:cNvPr>
              <p:cNvGrpSpPr/>
              <p:nvPr/>
            </p:nvGrpSpPr>
            <p:grpSpPr>
              <a:xfrm>
                <a:off x="4729269" y="1292614"/>
                <a:ext cx="1280160" cy="1109030"/>
                <a:chOff x="4691169" y="1292614"/>
                <a:chExt cx="1280160" cy="1109030"/>
              </a:xfrm>
            </p:grpSpPr>
            <p:sp>
              <p:nvSpPr>
                <p:cNvPr id="25" name="TextBox 24">
                  <a:extLst>
                    <a:ext uri="{FF2B5EF4-FFF2-40B4-BE49-F238E27FC236}">
                      <a16:creationId xmlns:a16="http://schemas.microsoft.com/office/drawing/2014/main" id="{DB9045A2-5D39-A3CF-CCE4-7FD2417BA8DB}"/>
                    </a:ext>
                  </a:extLst>
                </p:cNvPr>
                <p:cNvSpPr txBox="1"/>
                <p:nvPr/>
              </p:nvSpPr>
              <p:spPr>
                <a:xfrm>
                  <a:off x="4691169" y="2032312"/>
                  <a:ext cx="128016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nova Light" panose="020B0604020202020204" charset="0"/>
                      <a:ea typeface="+mn-ea"/>
                      <a:cs typeface="+mn-cs"/>
                    </a:rPr>
                    <a:t>affinity</a:t>
                  </a:r>
                </a:p>
              </p:txBody>
            </p:sp>
            <p:grpSp>
              <p:nvGrpSpPr>
                <p:cNvPr id="11" name="Group 10">
                  <a:extLst>
                    <a:ext uri="{FF2B5EF4-FFF2-40B4-BE49-F238E27FC236}">
                      <a16:creationId xmlns:a16="http://schemas.microsoft.com/office/drawing/2014/main" id="{8315A1F6-7D55-1033-41FB-C76F2641E5B8}"/>
                    </a:ext>
                  </a:extLst>
                </p:cNvPr>
                <p:cNvGrpSpPr/>
                <p:nvPr/>
              </p:nvGrpSpPr>
              <p:grpSpPr>
                <a:xfrm>
                  <a:off x="5065656" y="1292614"/>
                  <a:ext cx="531186" cy="709370"/>
                  <a:chOff x="5065656" y="1383165"/>
                  <a:chExt cx="531186" cy="709370"/>
                </a:xfrm>
              </p:grpSpPr>
              <p:sp>
                <p:nvSpPr>
                  <p:cNvPr id="3" name="Freeform 6">
                    <a:extLst>
                      <a:ext uri="{FF2B5EF4-FFF2-40B4-BE49-F238E27FC236}">
                        <a16:creationId xmlns:a16="http://schemas.microsoft.com/office/drawing/2014/main" id="{838E29E6-7341-3840-EEF3-70C3892D6245}"/>
                      </a:ext>
                    </a:extLst>
                  </p:cNvPr>
                  <p:cNvSpPr>
                    <a:spLocks noChangeAspect="1" noEditPoints="1"/>
                  </p:cNvSpPr>
                  <p:nvPr/>
                </p:nvSpPr>
                <p:spPr bwMode="auto">
                  <a:xfrm>
                    <a:off x="5065656" y="1383165"/>
                    <a:ext cx="239413" cy="709370"/>
                  </a:xfrm>
                  <a:custGeom>
                    <a:avLst/>
                    <a:gdLst>
                      <a:gd name="T0" fmla="*/ 311 w 1944"/>
                      <a:gd name="T1" fmla="*/ 1882 h 5760"/>
                      <a:gd name="T2" fmla="*/ 194 w 1944"/>
                      <a:gd name="T3" fmla="*/ 2023 h 5760"/>
                      <a:gd name="T4" fmla="*/ 182 w 1944"/>
                      <a:gd name="T5" fmla="*/ 3611 h 5760"/>
                      <a:gd name="T6" fmla="*/ 285 w 1944"/>
                      <a:gd name="T7" fmla="*/ 3777 h 5760"/>
                      <a:gd name="T8" fmla="*/ 450 w 1944"/>
                      <a:gd name="T9" fmla="*/ 3838 h 5760"/>
                      <a:gd name="T10" fmla="*/ 506 w 1944"/>
                      <a:gd name="T11" fmla="*/ 3912 h 5760"/>
                      <a:gd name="T12" fmla="*/ 688 w 1944"/>
                      <a:gd name="T13" fmla="*/ 5488 h 5760"/>
                      <a:gd name="T14" fmla="*/ 803 w 1944"/>
                      <a:gd name="T15" fmla="*/ 5578 h 5760"/>
                      <a:gd name="T16" fmla="*/ 1162 w 1944"/>
                      <a:gd name="T17" fmla="*/ 5566 h 5760"/>
                      <a:gd name="T18" fmla="*/ 1254 w 1944"/>
                      <a:gd name="T19" fmla="*/ 5451 h 5760"/>
                      <a:gd name="T20" fmla="*/ 1445 w 1944"/>
                      <a:gd name="T21" fmla="*/ 3884 h 5760"/>
                      <a:gd name="T22" fmla="*/ 1519 w 1944"/>
                      <a:gd name="T23" fmla="*/ 3831 h 5760"/>
                      <a:gd name="T24" fmla="*/ 1694 w 1944"/>
                      <a:gd name="T25" fmla="*/ 3744 h 5760"/>
                      <a:gd name="T26" fmla="*/ 1767 w 1944"/>
                      <a:gd name="T27" fmla="*/ 3561 h 5760"/>
                      <a:gd name="T28" fmla="*/ 1729 w 1944"/>
                      <a:gd name="T29" fmla="*/ 1979 h 5760"/>
                      <a:gd name="T30" fmla="*/ 1589 w 1944"/>
                      <a:gd name="T31" fmla="*/ 1862 h 5760"/>
                      <a:gd name="T32" fmla="*/ 450 w 1944"/>
                      <a:gd name="T33" fmla="*/ 1669 h 5760"/>
                      <a:gd name="T34" fmla="*/ 1683 w 1944"/>
                      <a:gd name="T35" fmla="*/ 1711 h 5760"/>
                      <a:gd name="T36" fmla="*/ 1870 w 1944"/>
                      <a:gd name="T37" fmla="*/ 1873 h 5760"/>
                      <a:gd name="T38" fmla="*/ 1944 w 1944"/>
                      <a:gd name="T39" fmla="*/ 2117 h 5760"/>
                      <a:gd name="T40" fmla="*/ 1898 w 1944"/>
                      <a:gd name="T41" fmla="*/ 3753 h 5760"/>
                      <a:gd name="T42" fmla="*/ 1727 w 1944"/>
                      <a:gd name="T43" fmla="*/ 3943 h 5760"/>
                      <a:gd name="T44" fmla="*/ 1429 w 1944"/>
                      <a:gd name="T45" fmla="*/ 5479 h 5760"/>
                      <a:gd name="T46" fmla="*/ 1309 w 1944"/>
                      <a:gd name="T47" fmla="*/ 5680 h 5760"/>
                      <a:gd name="T48" fmla="*/ 1086 w 1944"/>
                      <a:gd name="T49" fmla="*/ 5760 h 5760"/>
                      <a:gd name="T50" fmla="*/ 684 w 1944"/>
                      <a:gd name="T51" fmla="*/ 5722 h 5760"/>
                      <a:gd name="T52" fmla="*/ 534 w 1944"/>
                      <a:gd name="T53" fmla="*/ 5575 h 5760"/>
                      <a:gd name="T54" fmla="*/ 338 w 1944"/>
                      <a:gd name="T55" fmla="*/ 3995 h 5760"/>
                      <a:gd name="T56" fmla="*/ 115 w 1944"/>
                      <a:gd name="T57" fmla="*/ 3859 h 5760"/>
                      <a:gd name="T58" fmla="*/ 5 w 1944"/>
                      <a:gd name="T59" fmla="*/ 3627 h 5760"/>
                      <a:gd name="T60" fmla="*/ 19 w 1944"/>
                      <a:gd name="T61" fmla="*/ 1988 h 5760"/>
                      <a:gd name="T62" fmla="*/ 154 w 1944"/>
                      <a:gd name="T63" fmla="*/ 1779 h 5760"/>
                      <a:gd name="T64" fmla="*/ 383 w 1944"/>
                      <a:gd name="T65" fmla="*/ 1672 h 5760"/>
                      <a:gd name="T66" fmla="*/ 821 w 1944"/>
                      <a:gd name="T67" fmla="*/ 197 h 5760"/>
                      <a:gd name="T68" fmla="*/ 563 w 1944"/>
                      <a:gd name="T69" fmla="*/ 347 h 5760"/>
                      <a:gd name="T70" fmla="*/ 413 w 1944"/>
                      <a:gd name="T71" fmla="*/ 602 h 5760"/>
                      <a:gd name="T72" fmla="*/ 413 w 1944"/>
                      <a:gd name="T73" fmla="*/ 911 h 5760"/>
                      <a:gd name="T74" fmla="*/ 563 w 1944"/>
                      <a:gd name="T75" fmla="*/ 1168 h 5760"/>
                      <a:gd name="T76" fmla="*/ 821 w 1944"/>
                      <a:gd name="T77" fmla="*/ 1318 h 5760"/>
                      <a:gd name="T78" fmla="*/ 1128 w 1944"/>
                      <a:gd name="T79" fmla="*/ 1318 h 5760"/>
                      <a:gd name="T80" fmla="*/ 1386 w 1944"/>
                      <a:gd name="T81" fmla="*/ 1168 h 5760"/>
                      <a:gd name="T82" fmla="*/ 1536 w 1944"/>
                      <a:gd name="T83" fmla="*/ 911 h 5760"/>
                      <a:gd name="T84" fmla="*/ 1536 w 1944"/>
                      <a:gd name="T85" fmla="*/ 602 h 5760"/>
                      <a:gd name="T86" fmla="*/ 1386 w 1944"/>
                      <a:gd name="T87" fmla="*/ 347 h 5760"/>
                      <a:gd name="T88" fmla="*/ 1128 w 1944"/>
                      <a:gd name="T89" fmla="*/ 197 h 5760"/>
                      <a:gd name="T90" fmla="*/ 1064 w 1944"/>
                      <a:gd name="T91" fmla="*/ 5 h 5760"/>
                      <a:gd name="T92" fmla="*/ 1380 w 1944"/>
                      <a:gd name="T93" fmla="*/ 119 h 5760"/>
                      <a:gd name="T94" fmla="*/ 1615 w 1944"/>
                      <a:gd name="T95" fmla="*/ 351 h 5760"/>
                      <a:gd name="T96" fmla="*/ 1729 w 1944"/>
                      <a:gd name="T97" fmla="*/ 669 h 5760"/>
                      <a:gd name="T98" fmla="*/ 1690 w 1944"/>
                      <a:gd name="T99" fmla="*/ 1012 h 5760"/>
                      <a:gd name="T100" fmla="*/ 1512 w 1944"/>
                      <a:gd name="T101" fmla="*/ 1292 h 5760"/>
                      <a:gd name="T102" fmla="*/ 1230 w 1944"/>
                      <a:gd name="T103" fmla="*/ 1470 h 5760"/>
                      <a:gd name="T104" fmla="*/ 887 w 1944"/>
                      <a:gd name="T105" fmla="*/ 1510 h 5760"/>
                      <a:gd name="T106" fmla="*/ 569 w 1944"/>
                      <a:gd name="T107" fmla="*/ 1396 h 5760"/>
                      <a:gd name="T108" fmla="*/ 334 w 1944"/>
                      <a:gd name="T109" fmla="*/ 1162 h 5760"/>
                      <a:gd name="T110" fmla="*/ 220 w 1944"/>
                      <a:gd name="T111" fmla="*/ 845 h 5760"/>
                      <a:gd name="T112" fmla="*/ 261 w 1944"/>
                      <a:gd name="T113" fmla="*/ 503 h 5760"/>
                      <a:gd name="T114" fmla="*/ 437 w 1944"/>
                      <a:gd name="T115" fmla="*/ 222 h 5760"/>
                      <a:gd name="T116" fmla="*/ 719 w 1944"/>
                      <a:gd name="T117" fmla="*/ 44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44" h="5760">
                        <a:moveTo>
                          <a:pt x="450" y="1845"/>
                        </a:moveTo>
                        <a:lnTo>
                          <a:pt x="401" y="1848"/>
                        </a:lnTo>
                        <a:lnTo>
                          <a:pt x="355" y="1862"/>
                        </a:lnTo>
                        <a:lnTo>
                          <a:pt x="311" y="1882"/>
                        </a:lnTo>
                        <a:lnTo>
                          <a:pt x="275" y="1910"/>
                        </a:lnTo>
                        <a:lnTo>
                          <a:pt x="241" y="1943"/>
                        </a:lnTo>
                        <a:lnTo>
                          <a:pt x="213" y="1979"/>
                        </a:lnTo>
                        <a:lnTo>
                          <a:pt x="194" y="2023"/>
                        </a:lnTo>
                        <a:lnTo>
                          <a:pt x="180" y="2068"/>
                        </a:lnTo>
                        <a:lnTo>
                          <a:pt x="177" y="2117"/>
                        </a:lnTo>
                        <a:lnTo>
                          <a:pt x="177" y="3561"/>
                        </a:lnTo>
                        <a:lnTo>
                          <a:pt x="182" y="3611"/>
                        </a:lnTo>
                        <a:lnTo>
                          <a:pt x="196" y="3660"/>
                        </a:lnTo>
                        <a:lnTo>
                          <a:pt x="219" y="3704"/>
                        </a:lnTo>
                        <a:lnTo>
                          <a:pt x="248" y="3744"/>
                        </a:lnTo>
                        <a:lnTo>
                          <a:pt x="285" y="3777"/>
                        </a:lnTo>
                        <a:lnTo>
                          <a:pt x="327" y="3803"/>
                        </a:lnTo>
                        <a:lnTo>
                          <a:pt x="374" y="3823"/>
                        </a:lnTo>
                        <a:lnTo>
                          <a:pt x="425" y="3831"/>
                        </a:lnTo>
                        <a:lnTo>
                          <a:pt x="450" y="3838"/>
                        </a:lnTo>
                        <a:lnTo>
                          <a:pt x="471" y="3849"/>
                        </a:lnTo>
                        <a:lnTo>
                          <a:pt x="488" y="3866"/>
                        </a:lnTo>
                        <a:lnTo>
                          <a:pt x="500" y="3887"/>
                        </a:lnTo>
                        <a:lnTo>
                          <a:pt x="506" y="3912"/>
                        </a:lnTo>
                        <a:lnTo>
                          <a:pt x="670" y="5402"/>
                        </a:lnTo>
                        <a:lnTo>
                          <a:pt x="670" y="5411"/>
                        </a:lnTo>
                        <a:lnTo>
                          <a:pt x="675" y="5451"/>
                        </a:lnTo>
                        <a:lnTo>
                          <a:pt x="688" y="5488"/>
                        </a:lnTo>
                        <a:lnTo>
                          <a:pt x="709" y="5519"/>
                        </a:lnTo>
                        <a:lnTo>
                          <a:pt x="735" y="5545"/>
                        </a:lnTo>
                        <a:lnTo>
                          <a:pt x="766" y="5566"/>
                        </a:lnTo>
                        <a:lnTo>
                          <a:pt x="803" y="5578"/>
                        </a:lnTo>
                        <a:lnTo>
                          <a:pt x="842" y="5584"/>
                        </a:lnTo>
                        <a:lnTo>
                          <a:pt x="1086" y="5584"/>
                        </a:lnTo>
                        <a:lnTo>
                          <a:pt x="1127" y="5578"/>
                        </a:lnTo>
                        <a:lnTo>
                          <a:pt x="1162" y="5566"/>
                        </a:lnTo>
                        <a:lnTo>
                          <a:pt x="1195" y="5545"/>
                        </a:lnTo>
                        <a:lnTo>
                          <a:pt x="1221" y="5519"/>
                        </a:lnTo>
                        <a:lnTo>
                          <a:pt x="1240" y="5488"/>
                        </a:lnTo>
                        <a:lnTo>
                          <a:pt x="1254" y="5451"/>
                        </a:lnTo>
                        <a:lnTo>
                          <a:pt x="1258" y="5411"/>
                        </a:lnTo>
                        <a:lnTo>
                          <a:pt x="1260" y="5400"/>
                        </a:lnTo>
                        <a:lnTo>
                          <a:pt x="1438" y="3910"/>
                        </a:lnTo>
                        <a:lnTo>
                          <a:pt x="1445" y="3884"/>
                        </a:lnTo>
                        <a:lnTo>
                          <a:pt x="1459" y="3861"/>
                        </a:lnTo>
                        <a:lnTo>
                          <a:pt x="1480" y="3845"/>
                        </a:lnTo>
                        <a:lnTo>
                          <a:pt x="1498" y="3837"/>
                        </a:lnTo>
                        <a:lnTo>
                          <a:pt x="1519" y="3831"/>
                        </a:lnTo>
                        <a:lnTo>
                          <a:pt x="1569" y="3823"/>
                        </a:lnTo>
                        <a:lnTo>
                          <a:pt x="1615" y="3803"/>
                        </a:lnTo>
                        <a:lnTo>
                          <a:pt x="1659" y="3777"/>
                        </a:lnTo>
                        <a:lnTo>
                          <a:pt x="1694" y="3744"/>
                        </a:lnTo>
                        <a:lnTo>
                          <a:pt x="1725" y="3704"/>
                        </a:lnTo>
                        <a:lnTo>
                          <a:pt x="1748" y="3660"/>
                        </a:lnTo>
                        <a:lnTo>
                          <a:pt x="1762" y="3611"/>
                        </a:lnTo>
                        <a:lnTo>
                          <a:pt x="1767" y="3561"/>
                        </a:lnTo>
                        <a:lnTo>
                          <a:pt x="1767" y="2117"/>
                        </a:lnTo>
                        <a:lnTo>
                          <a:pt x="1762" y="2068"/>
                        </a:lnTo>
                        <a:lnTo>
                          <a:pt x="1750" y="2023"/>
                        </a:lnTo>
                        <a:lnTo>
                          <a:pt x="1729" y="1979"/>
                        </a:lnTo>
                        <a:lnTo>
                          <a:pt x="1702" y="1943"/>
                        </a:lnTo>
                        <a:lnTo>
                          <a:pt x="1669" y="1910"/>
                        </a:lnTo>
                        <a:lnTo>
                          <a:pt x="1631" y="1882"/>
                        </a:lnTo>
                        <a:lnTo>
                          <a:pt x="1589" y="1862"/>
                        </a:lnTo>
                        <a:lnTo>
                          <a:pt x="1541" y="1848"/>
                        </a:lnTo>
                        <a:lnTo>
                          <a:pt x="1492" y="1845"/>
                        </a:lnTo>
                        <a:lnTo>
                          <a:pt x="450" y="1845"/>
                        </a:lnTo>
                        <a:close/>
                        <a:moveTo>
                          <a:pt x="450" y="1669"/>
                        </a:moveTo>
                        <a:lnTo>
                          <a:pt x="1492" y="1669"/>
                        </a:lnTo>
                        <a:lnTo>
                          <a:pt x="1559" y="1672"/>
                        </a:lnTo>
                        <a:lnTo>
                          <a:pt x="1622" y="1688"/>
                        </a:lnTo>
                        <a:lnTo>
                          <a:pt x="1683" y="1711"/>
                        </a:lnTo>
                        <a:lnTo>
                          <a:pt x="1737" y="1740"/>
                        </a:lnTo>
                        <a:lnTo>
                          <a:pt x="1788" y="1779"/>
                        </a:lnTo>
                        <a:lnTo>
                          <a:pt x="1832" y="1822"/>
                        </a:lnTo>
                        <a:lnTo>
                          <a:pt x="1870" y="1873"/>
                        </a:lnTo>
                        <a:lnTo>
                          <a:pt x="1902" y="1929"/>
                        </a:lnTo>
                        <a:lnTo>
                          <a:pt x="1925" y="1988"/>
                        </a:lnTo>
                        <a:lnTo>
                          <a:pt x="1939" y="2051"/>
                        </a:lnTo>
                        <a:lnTo>
                          <a:pt x="1944" y="2117"/>
                        </a:lnTo>
                        <a:lnTo>
                          <a:pt x="1944" y="3561"/>
                        </a:lnTo>
                        <a:lnTo>
                          <a:pt x="1939" y="3627"/>
                        </a:lnTo>
                        <a:lnTo>
                          <a:pt x="1923" y="3692"/>
                        </a:lnTo>
                        <a:lnTo>
                          <a:pt x="1898" y="3753"/>
                        </a:lnTo>
                        <a:lnTo>
                          <a:pt x="1867" y="3809"/>
                        </a:lnTo>
                        <a:lnTo>
                          <a:pt x="1827" y="3861"/>
                        </a:lnTo>
                        <a:lnTo>
                          <a:pt x="1779" y="3905"/>
                        </a:lnTo>
                        <a:lnTo>
                          <a:pt x="1727" y="3943"/>
                        </a:lnTo>
                        <a:lnTo>
                          <a:pt x="1669" y="3974"/>
                        </a:lnTo>
                        <a:lnTo>
                          <a:pt x="1606" y="3995"/>
                        </a:lnTo>
                        <a:lnTo>
                          <a:pt x="1435" y="5418"/>
                        </a:lnTo>
                        <a:lnTo>
                          <a:pt x="1429" y="5479"/>
                        </a:lnTo>
                        <a:lnTo>
                          <a:pt x="1412" y="5537"/>
                        </a:lnTo>
                        <a:lnTo>
                          <a:pt x="1386" y="5591"/>
                        </a:lnTo>
                        <a:lnTo>
                          <a:pt x="1351" y="5638"/>
                        </a:lnTo>
                        <a:lnTo>
                          <a:pt x="1309" y="5680"/>
                        </a:lnTo>
                        <a:lnTo>
                          <a:pt x="1261" y="5713"/>
                        </a:lnTo>
                        <a:lnTo>
                          <a:pt x="1207" y="5739"/>
                        </a:lnTo>
                        <a:lnTo>
                          <a:pt x="1148" y="5755"/>
                        </a:lnTo>
                        <a:lnTo>
                          <a:pt x="1086" y="5760"/>
                        </a:lnTo>
                        <a:lnTo>
                          <a:pt x="842" y="5760"/>
                        </a:lnTo>
                        <a:lnTo>
                          <a:pt x="786" y="5755"/>
                        </a:lnTo>
                        <a:lnTo>
                          <a:pt x="733" y="5743"/>
                        </a:lnTo>
                        <a:lnTo>
                          <a:pt x="684" y="5722"/>
                        </a:lnTo>
                        <a:lnTo>
                          <a:pt x="639" y="5694"/>
                        </a:lnTo>
                        <a:lnTo>
                          <a:pt x="597" y="5659"/>
                        </a:lnTo>
                        <a:lnTo>
                          <a:pt x="562" y="5620"/>
                        </a:lnTo>
                        <a:lnTo>
                          <a:pt x="534" y="5575"/>
                        </a:lnTo>
                        <a:lnTo>
                          <a:pt x="513" y="5526"/>
                        </a:lnTo>
                        <a:lnTo>
                          <a:pt x="499" y="5472"/>
                        </a:lnTo>
                        <a:lnTo>
                          <a:pt x="493" y="5416"/>
                        </a:lnTo>
                        <a:lnTo>
                          <a:pt x="338" y="3995"/>
                        </a:lnTo>
                        <a:lnTo>
                          <a:pt x="275" y="3973"/>
                        </a:lnTo>
                        <a:lnTo>
                          <a:pt x="215" y="3943"/>
                        </a:lnTo>
                        <a:lnTo>
                          <a:pt x="163" y="3905"/>
                        </a:lnTo>
                        <a:lnTo>
                          <a:pt x="115" y="3859"/>
                        </a:lnTo>
                        <a:lnTo>
                          <a:pt x="77" y="3809"/>
                        </a:lnTo>
                        <a:lnTo>
                          <a:pt x="44" y="3753"/>
                        </a:lnTo>
                        <a:lnTo>
                          <a:pt x="19" y="3692"/>
                        </a:lnTo>
                        <a:lnTo>
                          <a:pt x="5" y="3627"/>
                        </a:lnTo>
                        <a:lnTo>
                          <a:pt x="0" y="3561"/>
                        </a:lnTo>
                        <a:lnTo>
                          <a:pt x="0" y="2117"/>
                        </a:lnTo>
                        <a:lnTo>
                          <a:pt x="5" y="2051"/>
                        </a:lnTo>
                        <a:lnTo>
                          <a:pt x="19" y="1988"/>
                        </a:lnTo>
                        <a:lnTo>
                          <a:pt x="42" y="1929"/>
                        </a:lnTo>
                        <a:lnTo>
                          <a:pt x="72" y="1873"/>
                        </a:lnTo>
                        <a:lnTo>
                          <a:pt x="110" y="1822"/>
                        </a:lnTo>
                        <a:lnTo>
                          <a:pt x="154" y="1779"/>
                        </a:lnTo>
                        <a:lnTo>
                          <a:pt x="205" y="1740"/>
                        </a:lnTo>
                        <a:lnTo>
                          <a:pt x="261" y="1711"/>
                        </a:lnTo>
                        <a:lnTo>
                          <a:pt x="320" y="1688"/>
                        </a:lnTo>
                        <a:lnTo>
                          <a:pt x="383" y="1672"/>
                        </a:lnTo>
                        <a:lnTo>
                          <a:pt x="450" y="1669"/>
                        </a:lnTo>
                        <a:close/>
                        <a:moveTo>
                          <a:pt x="975" y="176"/>
                        </a:moveTo>
                        <a:lnTo>
                          <a:pt x="896" y="182"/>
                        </a:lnTo>
                        <a:lnTo>
                          <a:pt x="821" y="197"/>
                        </a:lnTo>
                        <a:lnTo>
                          <a:pt x="749" y="222"/>
                        </a:lnTo>
                        <a:lnTo>
                          <a:pt x="681" y="257"/>
                        </a:lnTo>
                        <a:lnTo>
                          <a:pt x="619" y="297"/>
                        </a:lnTo>
                        <a:lnTo>
                          <a:pt x="563" y="347"/>
                        </a:lnTo>
                        <a:lnTo>
                          <a:pt x="514" y="403"/>
                        </a:lnTo>
                        <a:lnTo>
                          <a:pt x="472" y="464"/>
                        </a:lnTo>
                        <a:lnTo>
                          <a:pt x="439" y="531"/>
                        </a:lnTo>
                        <a:lnTo>
                          <a:pt x="413" y="602"/>
                        </a:lnTo>
                        <a:lnTo>
                          <a:pt x="397" y="679"/>
                        </a:lnTo>
                        <a:lnTo>
                          <a:pt x="392" y="758"/>
                        </a:lnTo>
                        <a:lnTo>
                          <a:pt x="397" y="836"/>
                        </a:lnTo>
                        <a:lnTo>
                          <a:pt x="413" y="911"/>
                        </a:lnTo>
                        <a:lnTo>
                          <a:pt x="439" y="983"/>
                        </a:lnTo>
                        <a:lnTo>
                          <a:pt x="472" y="1051"/>
                        </a:lnTo>
                        <a:lnTo>
                          <a:pt x="514" y="1112"/>
                        </a:lnTo>
                        <a:lnTo>
                          <a:pt x="563" y="1168"/>
                        </a:lnTo>
                        <a:lnTo>
                          <a:pt x="619" y="1217"/>
                        </a:lnTo>
                        <a:lnTo>
                          <a:pt x="681" y="1258"/>
                        </a:lnTo>
                        <a:lnTo>
                          <a:pt x="749" y="1292"/>
                        </a:lnTo>
                        <a:lnTo>
                          <a:pt x="821" y="1318"/>
                        </a:lnTo>
                        <a:lnTo>
                          <a:pt x="896" y="1332"/>
                        </a:lnTo>
                        <a:lnTo>
                          <a:pt x="975" y="1337"/>
                        </a:lnTo>
                        <a:lnTo>
                          <a:pt x="1053" y="1332"/>
                        </a:lnTo>
                        <a:lnTo>
                          <a:pt x="1128" y="1318"/>
                        </a:lnTo>
                        <a:lnTo>
                          <a:pt x="1200" y="1292"/>
                        </a:lnTo>
                        <a:lnTo>
                          <a:pt x="1268" y="1258"/>
                        </a:lnTo>
                        <a:lnTo>
                          <a:pt x="1330" y="1217"/>
                        </a:lnTo>
                        <a:lnTo>
                          <a:pt x="1386" y="1168"/>
                        </a:lnTo>
                        <a:lnTo>
                          <a:pt x="1435" y="1112"/>
                        </a:lnTo>
                        <a:lnTo>
                          <a:pt x="1477" y="1051"/>
                        </a:lnTo>
                        <a:lnTo>
                          <a:pt x="1512" y="983"/>
                        </a:lnTo>
                        <a:lnTo>
                          <a:pt x="1536" y="911"/>
                        </a:lnTo>
                        <a:lnTo>
                          <a:pt x="1552" y="836"/>
                        </a:lnTo>
                        <a:lnTo>
                          <a:pt x="1557" y="758"/>
                        </a:lnTo>
                        <a:lnTo>
                          <a:pt x="1552" y="679"/>
                        </a:lnTo>
                        <a:lnTo>
                          <a:pt x="1536" y="602"/>
                        </a:lnTo>
                        <a:lnTo>
                          <a:pt x="1512" y="531"/>
                        </a:lnTo>
                        <a:lnTo>
                          <a:pt x="1477" y="464"/>
                        </a:lnTo>
                        <a:lnTo>
                          <a:pt x="1435" y="403"/>
                        </a:lnTo>
                        <a:lnTo>
                          <a:pt x="1386" y="347"/>
                        </a:lnTo>
                        <a:lnTo>
                          <a:pt x="1330" y="297"/>
                        </a:lnTo>
                        <a:lnTo>
                          <a:pt x="1268" y="257"/>
                        </a:lnTo>
                        <a:lnTo>
                          <a:pt x="1200" y="222"/>
                        </a:lnTo>
                        <a:lnTo>
                          <a:pt x="1128" y="197"/>
                        </a:lnTo>
                        <a:lnTo>
                          <a:pt x="1053" y="182"/>
                        </a:lnTo>
                        <a:lnTo>
                          <a:pt x="975" y="176"/>
                        </a:lnTo>
                        <a:close/>
                        <a:moveTo>
                          <a:pt x="975" y="0"/>
                        </a:moveTo>
                        <a:lnTo>
                          <a:pt x="1064" y="5"/>
                        </a:lnTo>
                        <a:lnTo>
                          <a:pt x="1148" y="19"/>
                        </a:lnTo>
                        <a:lnTo>
                          <a:pt x="1230" y="44"/>
                        </a:lnTo>
                        <a:lnTo>
                          <a:pt x="1309" y="77"/>
                        </a:lnTo>
                        <a:lnTo>
                          <a:pt x="1380" y="119"/>
                        </a:lnTo>
                        <a:lnTo>
                          <a:pt x="1449" y="166"/>
                        </a:lnTo>
                        <a:lnTo>
                          <a:pt x="1512" y="222"/>
                        </a:lnTo>
                        <a:lnTo>
                          <a:pt x="1566" y="285"/>
                        </a:lnTo>
                        <a:lnTo>
                          <a:pt x="1615" y="351"/>
                        </a:lnTo>
                        <a:lnTo>
                          <a:pt x="1657" y="424"/>
                        </a:lnTo>
                        <a:lnTo>
                          <a:pt x="1690" y="503"/>
                        </a:lnTo>
                        <a:lnTo>
                          <a:pt x="1713" y="583"/>
                        </a:lnTo>
                        <a:lnTo>
                          <a:pt x="1729" y="669"/>
                        </a:lnTo>
                        <a:lnTo>
                          <a:pt x="1734" y="758"/>
                        </a:lnTo>
                        <a:lnTo>
                          <a:pt x="1729" y="845"/>
                        </a:lnTo>
                        <a:lnTo>
                          <a:pt x="1713" y="930"/>
                        </a:lnTo>
                        <a:lnTo>
                          <a:pt x="1690" y="1012"/>
                        </a:lnTo>
                        <a:lnTo>
                          <a:pt x="1657" y="1089"/>
                        </a:lnTo>
                        <a:lnTo>
                          <a:pt x="1615" y="1162"/>
                        </a:lnTo>
                        <a:lnTo>
                          <a:pt x="1566" y="1231"/>
                        </a:lnTo>
                        <a:lnTo>
                          <a:pt x="1512" y="1292"/>
                        </a:lnTo>
                        <a:lnTo>
                          <a:pt x="1449" y="1347"/>
                        </a:lnTo>
                        <a:lnTo>
                          <a:pt x="1380" y="1396"/>
                        </a:lnTo>
                        <a:lnTo>
                          <a:pt x="1309" y="1437"/>
                        </a:lnTo>
                        <a:lnTo>
                          <a:pt x="1230" y="1470"/>
                        </a:lnTo>
                        <a:lnTo>
                          <a:pt x="1148" y="1494"/>
                        </a:lnTo>
                        <a:lnTo>
                          <a:pt x="1064" y="1510"/>
                        </a:lnTo>
                        <a:lnTo>
                          <a:pt x="975" y="1515"/>
                        </a:lnTo>
                        <a:lnTo>
                          <a:pt x="887" y="1510"/>
                        </a:lnTo>
                        <a:lnTo>
                          <a:pt x="801" y="1494"/>
                        </a:lnTo>
                        <a:lnTo>
                          <a:pt x="719" y="1470"/>
                        </a:lnTo>
                        <a:lnTo>
                          <a:pt x="640" y="1437"/>
                        </a:lnTo>
                        <a:lnTo>
                          <a:pt x="569" y="1396"/>
                        </a:lnTo>
                        <a:lnTo>
                          <a:pt x="500" y="1347"/>
                        </a:lnTo>
                        <a:lnTo>
                          <a:pt x="437" y="1292"/>
                        </a:lnTo>
                        <a:lnTo>
                          <a:pt x="383" y="1231"/>
                        </a:lnTo>
                        <a:lnTo>
                          <a:pt x="334" y="1162"/>
                        </a:lnTo>
                        <a:lnTo>
                          <a:pt x="292" y="1089"/>
                        </a:lnTo>
                        <a:lnTo>
                          <a:pt x="261" y="1012"/>
                        </a:lnTo>
                        <a:lnTo>
                          <a:pt x="236" y="930"/>
                        </a:lnTo>
                        <a:lnTo>
                          <a:pt x="220" y="845"/>
                        </a:lnTo>
                        <a:lnTo>
                          <a:pt x="215" y="758"/>
                        </a:lnTo>
                        <a:lnTo>
                          <a:pt x="220" y="669"/>
                        </a:lnTo>
                        <a:lnTo>
                          <a:pt x="236" y="583"/>
                        </a:lnTo>
                        <a:lnTo>
                          <a:pt x="261" y="503"/>
                        </a:lnTo>
                        <a:lnTo>
                          <a:pt x="292" y="424"/>
                        </a:lnTo>
                        <a:lnTo>
                          <a:pt x="334" y="351"/>
                        </a:lnTo>
                        <a:lnTo>
                          <a:pt x="383" y="285"/>
                        </a:lnTo>
                        <a:lnTo>
                          <a:pt x="437" y="222"/>
                        </a:lnTo>
                        <a:lnTo>
                          <a:pt x="500" y="166"/>
                        </a:lnTo>
                        <a:lnTo>
                          <a:pt x="569" y="119"/>
                        </a:lnTo>
                        <a:lnTo>
                          <a:pt x="640" y="77"/>
                        </a:lnTo>
                        <a:lnTo>
                          <a:pt x="719" y="44"/>
                        </a:lnTo>
                        <a:lnTo>
                          <a:pt x="801" y="19"/>
                        </a:lnTo>
                        <a:lnTo>
                          <a:pt x="887" y="5"/>
                        </a:lnTo>
                        <a:lnTo>
                          <a:pt x="97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nova Light" panose="020B0604020202020204" charset="0"/>
                      <a:ea typeface="+mn-ea"/>
                      <a:cs typeface="+mn-cs"/>
                    </a:endParaRPr>
                  </a:p>
                </p:txBody>
              </p:sp>
              <p:sp>
                <p:nvSpPr>
                  <p:cNvPr id="4" name="Freeform 6">
                    <a:extLst>
                      <a:ext uri="{FF2B5EF4-FFF2-40B4-BE49-F238E27FC236}">
                        <a16:creationId xmlns:a16="http://schemas.microsoft.com/office/drawing/2014/main" id="{E0AFB22E-9274-3FFF-CABB-CDF59BC29954}"/>
                      </a:ext>
                    </a:extLst>
                  </p:cNvPr>
                  <p:cNvSpPr>
                    <a:spLocks noChangeAspect="1" noEditPoints="1"/>
                  </p:cNvSpPr>
                  <p:nvPr/>
                </p:nvSpPr>
                <p:spPr bwMode="auto">
                  <a:xfrm>
                    <a:off x="5357429" y="1383165"/>
                    <a:ext cx="239413" cy="709370"/>
                  </a:xfrm>
                  <a:custGeom>
                    <a:avLst/>
                    <a:gdLst>
                      <a:gd name="T0" fmla="*/ 311 w 1944"/>
                      <a:gd name="T1" fmla="*/ 1882 h 5760"/>
                      <a:gd name="T2" fmla="*/ 194 w 1944"/>
                      <a:gd name="T3" fmla="*/ 2023 h 5760"/>
                      <a:gd name="T4" fmla="*/ 182 w 1944"/>
                      <a:gd name="T5" fmla="*/ 3611 h 5760"/>
                      <a:gd name="T6" fmla="*/ 285 w 1944"/>
                      <a:gd name="T7" fmla="*/ 3777 h 5760"/>
                      <a:gd name="T8" fmla="*/ 450 w 1944"/>
                      <a:gd name="T9" fmla="*/ 3838 h 5760"/>
                      <a:gd name="T10" fmla="*/ 506 w 1944"/>
                      <a:gd name="T11" fmla="*/ 3912 h 5760"/>
                      <a:gd name="T12" fmla="*/ 688 w 1944"/>
                      <a:gd name="T13" fmla="*/ 5488 h 5760"/>
                      <a:gd name="T14" fmla="*/ 803 w 1944"/>
                      <a:gd name="T15" fmla="*/ 5578 h 5760"/>
                      <a:gd name="T16" fmla="*/ 1162 w 1944"/>
                      <a:gd name="T17" fmla="*/ 5566 h 5760"/>
                      <a:gd name="T18" fmla="*/ 1254 w 1944"/>
                      <a:gd name="T19" fmla="*/ 5451 h 5760"/>
                      <a:gd name="T20" fmla="*/ 1445 w 1944"/>
                      <a:gd name="T21" fmla="*/ 3884 h 5760"/>
                      <a:gd name="T22" fmla="*/ 1519 w 1944"/>
                      <a:gd name="T23" fmla="*/ 3831 h 5760"/>
                      <a:gd name="T24" fmla="*/ 1694 w 1944"/>
                      <a:gd name="T25" fmla="*/ 3744 h 5760"/>
                      <a:gd name="T26" fmla="*/ 1767 w 1944"/>
                      <a:gd name="T27" fmla="*/ 3561 h 5760"/>
                      <a:gd name="T28" fmla="*/ 1729 w 1944"/>
                      <a:gd name="T29" fmla="*/ 1979 h 5760"/>
                      <a:gd name="T30" fmla="*/ 1589 w 1944"/>
                      <a:gd name="T31" fmla="*/ 1862 h 5760"/>
                      <a:gd name="T32" fmla="*/ 450 w 1944"/>
                      <a:gd name="T33" fmla="*/ 1669 h 5760"/>
                      <a:gd name="T34" fmla="*/ 1683 w 1944"/>
                      <a:gd name="T35" fmla="*/ 1711 h 5760"/>
                      <a:gd name="T36" fmla="*/ 1870 w 1944"/>
                      <a:gd name="T37" fmla="*/ 1873 h 5760"/>
                      <a:gd name="T38" fmla="*/ 1944 w 1944"/>
                      <a:gd name="T39" fmla="*/ 2117 h 5760"/>
                      <a:gd name="T40" fmla="*/ 1898 w 1944"/>
                      <a:gd name="T41" fmla="*/ 3753 h 5760"/>
                      <a:gd name="T42" fmla="*/ 1727 w 1944"/>
                      <a:gd name="T43" fmla="*/ 3943 h 5760"/>
                      <a:gd name="T44" fmla="*/ 1429 w 1944"/>
                      <a:gd name="T45" fmla="*/ 5479 h 5760"/>
                      <a:gd name="T46" fmla="*/ 1309 w 1944"/>
                      <a:gd name="T47" fmla="*/ 5680 h 5760"/>
                      <a:gd name="T48" fmla="*/ 1086 w 1944"/>
                      <a:gd name="T49" fmla="*/ 5760 h 5760"/>
                      <a:gd name="T50" fmla="*/ 684 w 1944"/>
                      <a:gd name="T51" fmla="*/ 5722 h 5760"/>
                      <a:gd name="T52" fmla="*/ 534 w 1944"/>
                      <a:gd name="T53" fmla="*/ 5575 h 5760"/>
                      <a:gd name="T54" fmla="*/ 338 w 1944"/>
                      <a:gd name="T55" fmla="*/ 3995 h 5760"/>
                      <a:gd name="T56" fmla="*/ 115 w 1944"/>
                      <a:gd name="T57" fmla="*/ 3859 h 5760"/>
                      <a:gd name="T58" fmla="*/ 5 w 1944"/>
                      <a:gd name="T59" fmla="*/ 3627 h 5760"/>
                      <a:gd name="T60" fmla="*/ 19 w 1944"/>
                      <a:gd name="T61" fmla="*/ 1988 h 5760"/>
                      <a:gd name="T62" fmla="*/ 154 w 1944"/>
                      <a:gd name="T63" fmla="*/ 1779 h 5760"/>
                      <a:gd name="T64" fmla="*/ 383 w 1944"/>
                      <a:gd name="T65" fmla="*/ 1672 h 5760"/>
                      <a:gd name="T66" fmla="*/ 821 w 1944"/>
                      <a:gd name="T67" fmla="*/ 197 h 5760"/>
                      <a:gd name="T68" fmla="*/ 563 w 1944"/>
                      <a:gd name="T69" fmla="*/ 347 h 5760"/>
                      <a:gd name="T70" fmla="*/ 413 w 1944"/>
                      <a:gd name="T71" fmla="*/ 602 h 5760"/>
                      <a:gd name="T72" fmla="*/ 413 w 1944"/>
                      <a:gd name="T73" fmla="*/ 911 h 5760"/>
                      <a:gd name="T74" fmla="*/ 563 w 1944"/>
                      <a:gd name="T75" fmla="*/ 1168 h 5760"/>
                      <a:gd name="T76" fmla="*/ 821 w 1944"/>
                      <a:gd name="T77" fmla="*/ 1318 h 5760"/>
                      <a:gd name="T78" fmla="*/ 1128 w 1944"/>
                      <a:gd name="T79" fmla="*/ 1318 h 5760"/>
                      <a:gd name="T80" fmla="*/ 1386 w 1944"/>
                      <a:gd name="T81" fmla="*/ 1168 h 5760"/>
                      <a:gd name="T82" fmla="*/ 1536 w 1944"/>
                      <a:gd name="T83" fmla="*/ 911 h 5760"/>
                      <a:gd name="T84" fmla="*/ 1536 w 1944"/>
                      <a:gd name="T85" fmla="*/ 602 h 5760"/>
                      <a:gd name="T86" fmla="*/ 1386 w 1944"/>
                      <a:gd name="T87" fmla="*/ 347 h 5760"/>
                      <a:gd name="T88" fmla="*/ 1128 w 1944"/>
                      <a:gd name="T89" fmla="*/ 197 h 5760"/>
                      <a:gd name="T90" fmla="*/ 1064 w 1944"/>
                      <a:gd name="T91" fmla="*/ 5 h 5760"/>
                      <a:gd name="T92" fmla="*/ 1380 w 1944"/>
                      <a:gd name="T93" fmla="*/ 119 h 5760"/>
                      <a:gd name="T94" fmla="*/ 1615 w 1944"/>
                      <a:gd name="T95" fmla="*/ 351 h 5760"/>
                      <a:gd name="T96" fmla="*/ 1729 w 1944"/>
                      <a:gd name="T97" fmla="*/ 669 h 5760"/>
                      <a:gd name="T98" fmla="*/ 1690 w 1944"/>
                      <a:gd name="T99" fmla="*/ 1012 h 5760"/>
                      <a:gd name="T100" fmla="*/ 1512 w 1944"/>
                      <a:gd name="T101" fmla="*/ 1292 h 5760"/>
                      <a:gd name="T102" fmla="*/ 1230 w 1944"/>
                      <a:gd name="T103" fmla="*/ 1470 h 5760"/>
                      <a:gd name="T104" fmla="*/ 887 w 1944"/>
                      <a:gd name="T105" fmla="*/ 1510 h 5760"/>
                      <a:gd name="T106" fmla="*/ 569 w 1944"/>
                      <a:gd name="T107" fmla="*/ 1396 h 5760"/>
                      <a:gd name="T108" fmla="*/ 334 w 1944"/>
                      <a:gd name="T109" fmla="*/ 1162 h 5760"/>
                      <a:gd name="T110" fmla="*/ 220 w 1944"/>
                      <a:gd name="T111" fmla="*/ 845 h 5760"/>
                      <a:gd name="T112" fmla="*/ 261 w 1944"/>
                      <a:gd name="T113" fmla="*/ 503 h 5760"/>
                      <a:gd name="T114" fmla="*/ 437 w 1944"/>
                      <a:gd name="T115" fmla="*/ 222 h 5760"/>
                      <a:gd name="T116" fmla="*/ 719 w 1944"/>
                      <a:gd name="T117" fmla="*/ 44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44" h="5760">
                        <a:moveTo>
                          <a:pt x="450" y="1845"/>
                        </a:moveTo>
                        <a:lnTo>
                          <a:pt x="401" y="1848"/>
                        </a:lnTo>
                        <a:lnTo>
                          <a:pt x="355" y="1862"/>
                        </a:lnTo>
                        <a:lnTo>
                          <a:pt x="311" y="1882"/>
                        </a:lnTo>
                        <a:lnTo>
                          <a:pt x="275" y="1910"/>
                        </a:lnTo>
                        <a:lnTo>
                          <a:pt x="241" y="1943"/>
                        </a:lnTo>
                        <a:lnTo>
                          <a:pt x="213" y="1979"/>
                        </a:lnTo>
                        <a:lnTo>
                          <a:pt x="194" y="2023"/>
                        </a:lnTo>
                        <a:lnTo>
                          <a:pt x="180" y="2068"/>
                        </a:lnTo>
                        <a:lnTo>
                          <a:pt x="177" y="2117"/>
                        </a:lnTo>
                        <a:lnTo>
                          <a:pt x="177" y="3561"/>
                        </a:lnTo>
                        <a:lnTo>
                          <a:pt x="182" y="3611"/>
                        </a:lnTo>
                        <a:lnTo>
                          <a:pt x="196" y="3660"/>
                        </a:lnTo>
                        <a:lnTo>
                          <a:pt x="219" y="3704"/>
                        </a:lnTo>
                        <a:lnTo>
                          <a:pt x="248" y="3744"/>
                        </a:lnTo>
                        <a:lnTo>
                          <a:pt x="285" y="3777"/>
                        </a:lnTo>
                        <a:lnTo>
                          <a:pt x="327" y="3803"/>
                        </a:lnTo>
                        <a:lnTo>
                          <a:pt x="374" y="3823"/>
                        </a:lnTo>
                        <a:lnTo>
                          <a:pt x="425" y="3831"/>
                        </a:lnTo>
                        <a:lnTo>
                          <a:pt x="450" y="3838"/>
                        </a:lnTo>
                        <a:lnTo>
                          <a:pt x="471" y="3849"/>
                        </a:lnTo>
                        <a:lnTo>
                          <a:pt x="488" y="3866"/>
                        </a:lnTo>
                        <a:lnTo>
                          <a:pt x="500" y="3887"/>
                        </a:lnTo>
                        <a:lnTo>
                          <a:pt x="506" y="3912"/>
                        </a:lnTo>
                        <a:lnTo>
                          <a:pt x="670" y="5402"/>
                        </a:lnTo>
                        <a:lnTo>
                          <a:pt x="670" y="5411"/>
                        </a:lnTo>
                        <a:lnTo>
                          <a:pt x="675" y="5451"/>
                        </a:lnTo>
                        <a:lnTo>
                          <a:pt x="688" y="5488"/>
                        </a:lnTo>
                        <a:lnTo>
                          <a:pt x="709" y="5519"/>
                        </a:lnTo>
                        <a:lnTo>
                          <a:pt x="735" y="5545"/>
                        </a:lnTo>
                        <a:lnTo>
                          <a:pt x="766" y="5566"/>
                        </a:lnTo>
                        <a:lnTo>
                          <a:pt x="803" y="5578"/>
                        </a:lnTo>
                        <a:lnTo>
                          <a:pt x="842" y="5584"/>
                        </a:lnTo>
                        <a:lnTo>
                          <a:pt x="1086" y="5584"/>
                        </a:lnTo>
                        <a:lnTo>
                          <a:pt x="1127" y="5578"/>
                        </a:lnTo>
                        <a:lnTo>
                          <a:pt x="1162" y="5566"/>
                        </a:lnTo>
                        <a:lnTo>
                          <a:pt x="1195" y="5545"/>
                        </a:lnTo>
                        <a:lnTo>
                          <a:pt x="1221" y="5519"/>
                        </a:lnTo>
                        <a:lnTo>
                          <a:pt x="1240" y="5488"/>
                        </a:lnTo>
                        <a:lnTo>
                          <a:pt x="1254" y="5451"/>
                        </a:lnTo>
                        <a:lnTo>
                          <a:pt x="1258" y="5411"/>
                        </a:lnTo>
                        <a:lnTo>
                          <a:pt x="1260" y="5400"/>
                        </a:lnTo>
                        <a:lnTo>
                          <a:pt x="1438" y="3910"/>
                        </a:lnTo>
                        <a:lnTo>
                          <a:pt x="1445" y="3884"/>
                        </a:lnTo>
                        <a:lnTo>
                          <a:pt x="1459" y="3861"/>
                        </a:lnTo>
                        <a:lnTo>
                          <a:pt x="1480" y="3845"/>
                        </a:lnTo>
                        <a:lnTo>
                          <a:pt x="1498" y="3837"/>
                        </a:lnTo>
                        <a:lnTo>
                          <a:pt x="1519" y="3831"/>
                        </a:lnTo>
                        <a:lnTo>
                          <a:pt x="1569" y="3823"/>
                        </a:lnTo>
                        <a:lnTo>
                          <a:pt x="1615" y="3803"/>
                        </a:lnTo>
                        <a:lnTo>
                          <a:pt x="1659" y="3777"/>
                        </a:lnTo>
                        <a:lnTo>
                          <a:pt x="1694" y="3744"/>
                        </a:lnTo>
                        <a:lnTo>
                          <a:pt x="1725" y="3704"/>
                        </a:lnTo>
                        <a:lnTo>
                          <a:pt x="1748" y="3660"/>
                        </a:lnTo>
                        <a:lnTo>
                          <a:pt x="1762" y="3611"/>
                        </a:lnTo>
                        <a:lnTo>
                          <a:pt x="1767" y="3561"/>
                        </a:lnTo>
                        <a:lnTo>
                          <a:pt x="1767" y="2117"/>
                        </a:lnTo>
                        <a:lnTo>
                          <a:pt x="1762" y="2068"/>
                        </a:lnTo>
                        <a:lnTo>
                          <a:pt x="1750" y="2023"/>
                        </a:lnTo>
                        <a:lnTo>
                          <a:pt x="1729" y="1979"/>
                        </a:lnTo>
                        <a:lnTo>
                          <a:pt x="1702" y="1943"/>
                        </a:lnTo>
                        <a:lnTo>
                          <a:pt x="1669" y="1910"/>
                        </a:lnTo>
                        <a:lnTo>
                          <a:pt x="1631" y="1882"/>
                        </a:lnTo>
                        <a:lnTo>
                          <a:pt x="1589" y="1862"/>
                        </a:lnTo>
                        <a:lnTo>
                          <a:pt x="1541" y="1848"/>
                        </a:lnTo>
                        <a:lnTo>
                          <a:pt x="1492" y="1845"/>
                        </a:lnTo>
                        <a:lnTo>
                          <a:pt x="450" y="1845"/>
                        </a:lnTo>
                        <a:close/>
                        <a:moveTo>
                          <a:pt x="450" y="1669"/>
                        </a:moveTo>
                        <a:lnTo>
                          <a:pt x="1492" y="1669"/>
                        </a:lnTo>
                        <a:lnTo>
                          <a:pt x="1559" y="1672"/>
                        </a:lnTo>
                        <a:lnTo>
                          <a:pt x="1622" y="1688"/>
                        </a:lnTo>
                        <a:lnTo>
                          <a:pt x="1683" y="1711"/>
                        </a:lnTo>
                        <a:lnTo>
                          <a:pt x="1737" y="1740"/>
                        </a:lnTo>
                        <a:lnTo>
                          <a:pt x="1788" y="1779"/>
                        </a:lnTo>
                        <a:lnTo>
                          <a:pt x="1832" y="1822"/>
                        </a:lnTo>
                        <a:lnTo>
                          <a:pt x="1870" y="1873"/>
                        </a:lnTo>
                        <a:lnTo>
                          <a:pt x="1902" y="1929"/>
                        </a:lnTo>
                        <a:lnTo>
                          <a:pt x="1925" y="1988"/>
                        </a:lnTo>
                        <a:lnTo>
                          <a:pt x="1939" y="2051"/>
                        </a:lnTo>
                        <a:lnTo>
                          <a:pt x="1944" y="2117"/>
                        </a:lnTo>
                        <a:lnTo>
                          <a:pt x="1944" y="3561"/>
                        </a:lnTo>
                        <a:lnTo>
                          <a:pt x="1939" y="3627"/>
                        </a:lnTo>
                        <a:lnTo>
                          <a:pt x="1923" y="3692"/>
                        </a:lnTo>
                        <a:lnTo>
                          <a:pt x="1898" y="3753"/>
                        </a:lnTo>
                        <a:lnTo>
                          <a:pt x="1867" y="3809"/>
                        </a:lnTo>
                        <a:lnTo>
                          <a:pt x="1827" y="3861"/>
                        </a:lnTo>
                        <a:lnTo>
                          <a:pt x="1779" y="3905"/>
                        </a:lnTo>
                        <a:lnTo>
                          <a:pt x="1727" y="3943"/>
                        </a:lnTo>
                        <a:lnTo>
                          <a:pt x="1669" y="3974"/>
                        </a:lnTo>
                        <a:lnTo>
                          <a:pt x="1606" y="3995"/>
                        </a:lnTo>
                        <a:lnTo>
                          <a:pt x="1435" y="5418"/>
                        </a:lnTo>
                        <a:lnTo>
                          <a:pt x="1429" y="5479"/>
                        </a:lnTo>
                        <a:lnTo>
                          <a:pt x="1412" y="5537"/>
                        </a:lnTo>
                        <a:lnTo>
                          <a:pt x="1386" y="5591"/>
                        </a:lnTo>
                        <a:lnTo>
                          <a:pt x="1351" y="5638"/>
                        </a:lnTo>
                        <a:lnTo>
                          <a:pt x="1309" y="5680"/>
                        </a:lnTo>
                        <a:lnTo>
                          <a:pt x="1261" y="5713"/>
                        </a:lnTo>
                        <a:lnTo>
                          <a:pt x="1207" y="5739"/>
                        </a:lnTo>
                        <a:lnTo>
                          <a:pt x="1148" y="5755"/>
                        </a:lnTo>
                        <a:lnTo>
                          <a:pt x="1086" y="5760"/>
                        </a:lnTo>
                        <a:lnTo>
                          <a:pt x="842" y="5760"/>
                        </a:lnTo>
                        <a:lnTo>
                          <a:pt x="786" y="5755"/>
                        </a:lnTo>
                        <a:lnTo>
                          <a:pt x="733" y="5743"/>
                        </a:lnTo>
                        <a:lnTo>
                          <a:pt x="684" y="5722"/>
                        </a:lnTo>
                        <a:lnTo>
                          <a:pt x="639" y="5694"/>
                        </a:lnTo>
                        <a:lnTo>
                          <a:pt x="597" y="5659"/>
                        </a:lnTo>
                        <a:lnTo>
                          <a:pt x="562" y="5620"/>
                        </a:lnTo>
                        <a:lnTo>
                          <a:pt x="534" y="5575"/>
                        </a:lnTo>
                        <a:lnTo>
                          <a:pt x="513" y="5526"/>
                        </a:lnTo>
                        <a:lnTo>
                          <a:pt x="499" y="5472"/>
                        </a:lnTo>
                        <a:lnTo>
                          <a:pt x="493" y="5416"/>
                        </a:lnTo>
                        <a:lnTo>
                          <a:pt x="338" y="3995"/>
                        </a:lnTo>
                        <a:lnTo>
                          <a:pt x="275" y="3973"/>
                        </a:lnTo>
                        <a:lnTo>
                          <a:pt x="215" y="3943"/>
                        </a:lnTo>
                        <a:lnTo>
                          <a:pt x="163" y="3905"/>
                        </a:lnTo>
                        <a:lnTo>
                          <a:pt x="115" y="3859"/>
                        </a:lnTo>
                        <a:lnTo>
                          <a:pt x="77" y="3809"/>
                        </a:lnTo>
                        <a:lnTo>
                          <a:pt x="44" y="3753"/>
                        </a:lnTo>
                        <a:lnTo>
                          <a:pt x="19" y="3692"/>
                        </a:lnTo>
                        <a:lnTo>
                          <a:pt x="5" y="3627"/>
                        </a:lnTo>
                        <a:lnTo>
                          <a:pt x="0" y="3561"/>
                        </a:lnTo>
                        <a:lnTo>
                          <a:pt x="0" y="2117"/>
                        </a:lnTo>
                        <a:lnTo>
                          <a:pt x="5" y="2051"/>
                        </a:lnTo>
                        <a:lnTo>
                          <a:pt x="19" y="1988"/>
                        </a:lnTo>
                        <a:lnTo>
                          <a:pt x="42" y="1929"/>
                        </a:lnTo>
                        <a:lnTo>
                          <a:pt x="72" y="1873"/>
                        </a:lnTo>
                        <a:lnTo>
                          <a:pt x="110" y="1822"/>
                        </a:lnTo>
                        <a:lnTo>
                          <a:pt x="154" y="1779"/>
                        </a:lnTo>
                        <a:lnTo>
                          <a:pt x="205" y="1740"/>
                        </a:lnTo>
                        <a:lnTo>
                          <a:pt x="261" y="1711"/>
                        </a:lnTo>
                        <a:lnTo>
                          <a:pt x="320" y="1688"/>
                        </a:lnTo>
                        <a:lnTo>
                          <a:pt x="383" y="1672"/>
                        </a:lnTo>
                        <a:lnTo>
                          <a:pt x="450" y="1669"/>
                        </a:lnTo>
                        <a:close/>
                        <a:moveTo>
                          <a:pt x="975" y="176"/>
                        </a:moveTo>
                        <a:lnTo>
                          <a:pt x="896" y="182"/>
                        </a:lnTo>
                        <a:lnTo>
                          <a:pt x="821" y="197"/>
                        </a:lnTo>
                        <a:lnTo>
                          <a:pt x="749" y="222"/>
                        </a:lnTo>
                        <a:lnTo>
                          <a:pt x="681" y="257"/>
                        </a:lnTo>
                        <a:lnTo>
                          <a:pt x="619" y="297"/>
                        </a:lnTo>
                        <a:lnTo>
                          <a:pt x="563" y="347"/>
                        </a:lnTo>
                        <a:lnTo>
                          <a:pt x="514" y="403"/>
                        </a:lnTo>
                        <a:lnTo>
                          <a:pt x="472" y="464"/>
                        </a:lnTo>
                        <a:lnTo>
                          <a:pt x="439" y="531"/>
                        </a:lnTo>
                        <a:lnTo>
                          <a:pt x="413" y="602"/>
                        </a:lnTo>
                        <a:lnTo>
                          <a:pt x="397" y="679"/>
                        </a:lnTo>
                        <a:lnTo>
                          <a:pt x="392" y="758"/>
                        </a:lnTo>
                        <a:lnTo>
                          <a:pt x="397" y="836"/>
                        </a:lnTo>
                        <a:lnTo>
                          <a:pt x="413" y="911"/>
                        </a:lnTo>
                        <a:lnTo>
                          <a:pt x="439" y="983"/>
                        </a:lnTo>
                        <a:lnTo>
                          <a:pt x="472" y="1051"/>
                        </a:lnTo>
                        <a:lnTo>
                          <a:pt x="514" y="1112"/>
                        </a:lnTo>
                        <a:lnTo>
                          <a:pt x="563" y="1168"/>
                        </a:lnTo>
                        <a:lnTo>
                          <a:pt x="619" y="1217"/>
                        </a:lnTo>
                        <a:lnTo>
                          <a:pt x="681" y="1258"/>
                        </a:lnTo>
                        <a:lnTo>
                          <a:pt x="749" y="1292"/>
                        </a:lnTo>
                        <a:lnTo>
                          <a:pt x="821" y="1318"/>
                        </a:lnTo>
                        <a:lnTo>
                          <a:pt x="896" y="1332"/>
                        </a:lnTo>
                        <a:lnTo>
                          <a:pt x="975" y="1337"/>
                        </a:lnTo>
                        <a:lnTo>
                          <a:pt x="1053" y="1332"/>
                        </a:lnTo>
                        <a:lnTo>
                          <a:pt x="1128" y="1318"/>
                        </a:lnTo>
                        <a:lnTo>
                          <a:pt x="1200" y="1292"/>
                        </a:lnTo>
                        <a:lnTo>
                          <a:pt x="1268" y="1258"/>
                        </a:lnTo>
                        <a:lnTo>
                          <a:pt x="1330" y="1217"/>
                        </a:lnTo>
                        <a:lnTo>
                          <a:pt x="1386" y="1168"/>
                        </a:lnTo>
                        <a:lnTo>
                          <a:pt x="1435" y="1112"/>
                        </a:lnTo>
                        <a:lnTo>
                          <a:pt x="1477" y="1051"/>
                        </a:lnTo>
                        <a:lnTo>
                          <a:pt x="1512" y="983"/>
                        </a:lnTo>
                        <a:lnTo>
                          <a:pt x="1536" y="911"/>
                        </a:lnTo>
                        <a:lnTo>
                          <a:pt x="1552" y="836"/>
                        </a:lnTo>
                        <a:lnTo>
                          <a:pt x="1557" y="758"/>
                        </a:lnTo>
                        <a:lnTo>
                          <a:pt x="1552" y="679"/>
                        </a:lnTo>
                        <a:lnTo>
                          <a:pt x="1536" y="602"/>
                        </a:lnTo>
                        <a:lnTo>
                          <a:pt x="1512" y="531"/>
                        </a:lnTo>
                        <a:lnTo>
                          <a:pt x="1477" y="464"/>
                        </a:lnTo>
                        <a:lnTo>
                          <a:pt x="1435" y="403"/>
                        </a:lnTo>
                        <a:lnTo>
                          <a:pt x="1386" y="347"/>
                        </a:lnTo>
                        <a:lnTo>
                          <a:pt x="1330" y="297"/>
                        </a:lnTo>
                        <a:lnTo>
                          <a:pt x="1268" y="257"/>
                        </a:lnTo>
                        <a:lnTo>
                          <a:pt x="1200" y="222"/>
                        </a:lnTo>
                        <a:lnTo>
                          <a:pt x="1128" y="197"/>
                        </a:lnTo>
                        <a:lnTo>
                          <a:pt x="1053" y="182"/>
                        </a:lnTo>
                        <a:lnTo>
                          <a:pt x="975" y="176"/>
                        </a:lnTo>
                        <a:close/>
                        <a:moveTo>
                          <a:pt x="975" y="0"/>
                        </a:moveTo>
                        <a:lnTo>
                          <a:pt x="1064" y="5"/>
                        </a:lnTo>
                        <a:lnTo>
                          <a:pt x="1148" y="19"/>
                        </a:lnTo>
                        <a:lnTo>
                          <a:pt x="1230" y="44"/>
                        </a:lnTo>
                        <a:lnTo>
                          <a:pt x="1309" y="77"/>
                        </a:lnTo>
                        <a:lnTo>
                          <a:pt x="1380" y="119"/>
                        </a:lnTo>
                        <a:lnTo>
                          <a:pt x="1449" y="166"/>
                        </a:lnTo>
                        <a:lnTo>
                          <a:pt x="1512" y="222"/>
                        </a:lnTo>
                        <a:lnTo>
                          <a:pt x="1566" y="285"/>
                        </a:lnTo>
                        <a:lnTo>
                          <a:pt x="1615" y="351"/>
                        </a:lnTo>
                        <a:lnTo>
                          <a:pt x="1657" y="424"/>
                        </a:lnTo>
                        <a:lnTo>
                          <a:pt x="1690" y="503"/>
                        </a:lnTo>
                        <a:lnTo>
                          <a:pt x="1713" y="583"/>
                        </a:lnTo>
                        <a:lnTo>
                          <a:pt x="1729" y="669"/>
                        </a:lnTo>
                        <a:lnTo>
                          <a:pt x="1734" y="758"/>
                        </a:lnTo>
                        <a:lnTo>
                          <a:pt x="1729" y="845"/>
                        </a:lnTo>
                        <a:lnTo>
                          <a:pt x="1713" y="930"/>
                        </a:lnTo>
                        <a:lnTo>
                          <a:pt x="1690" y="1012"/>
                        </a:lnTo>
                        <a:lnTo>
                          <a:pt x="1657" y="1089"/>
                        </a:lnTo>
                        <a:lnTo>
                          <a:pt x="1615" y="1162"/>
                        </a:lnTo>
                        <a:lnTo>
                          <a:pt x="1566" y="1231"/>
                        </a:lnTo>
                        <a:lnTo>
                          <a:pt x="1512" y="1292"/>
                        </a:lnTo>
                        <a:lnTo>
                          <a:pt x="1449" y="1347"/>
                        </a:lnTo>
                        <a:lnTo>
                          <a:pt x="1380" y="1396"/>
                        </a:lnTo>
                        <a:lnTo>
                          <a:pt x="1309" y="1437"/>
                        </a:lnTo>
                        <a:lnTo>
                          <a:pt x="1230" y="1470"/>
                        </a:lnTo>
                        <a:lnTo>
                          <a:pt x="1148" y="1494"/>
                        </a:lnTo>
                        <a:lnTo>
                          <a:pt x="1064" y="1510"/>
                        </a:lnTo>
                        <a:lnTo>
                          <a:pt x="975" y="1515"/>
                        </a:lnTo>
                        <a:lnTo>
                          <a:pt x="887" y="1510"/>
                        </a:lnTo>
                        <a:lnTo>
                          <a:pt x="801" y="1494"/>
                        </a:lnTo>
                        <a:lnTo>
                          <a:pt x="719" y="1470"/>
                        </a:lnTo>
                        <a:lnTo>
                          <a:pt x="640" y="1437"/>
                        </a:lnTo>
                        <a:lnTo>
                          <a:pt x="569" y="1396"/>
                        </a:lnTo>
                        <a:lnTo>
                          <a:pt x="500" y="1347"/>
                        </a:lnTo>
                        <a:lnTo>
                          <a:pt x="437" y="1292"/>
                        </a:lnTo>
                        <a:lnTo>
                          <a:pt x="383" y="1231"/>
                        </a:lnTo>
                        <a:lnTo>
                          <a:pt x="334" y="1162"/>
                        </a:lnTo>
                        <a:lnTo>
                          <a:pt x="292" y="1089"/>
                        </a:lnTo>
                        <a:lnTo>
                          <a:pt x="261" y="1012"/>
                        </a:lnTo>
                        <a:lnTo>
                          <a:pt x="236" y="930"/>
                        </a:lnTo>
                        <a:lnTo>
                          <a:pt x="220" y="845"/>
                        </a:lnTo>
                        <a:lnTo>
                          <a:pt x="215" y="758"/>
                        </a:lnTo>
                        <a:lnTo>
                          <a:pt x="220" y="669"/>
                        </a:lnTo>
                        <a:lnTo>
                          <a:pt x="236" y="583"/>
                        </a:lnTo>
                        <a:lnTo>
                          <a:pt x="261" y="503"/>
                        </a:lnTo>
                        <a:lnTo>
                          <a:pt x="292" y="424"/>
                        </a:lnTo>
                        <a:lnTo>
                          <a:pt x="334" y="351"/>
                        </a:lnTo>
                        <a:lnTo>
                          <a:pt x="383" y="285"/>
                        </a:lnTo>
                        <a:lnTo>
                          <a:pt x="437" y="222"/>
                        </a:lnTo>
                        <a:lnTo>
                          <a:pt x="500" y="166"/>
                        </a:lnTo>
                        <a:lnTo>
                          <a:pt x="569" y="119"/>
                        </a:lnTo>
                        <a:lnTo>
                          <a:pt x="640" y="77"/>
                        </a:lnTo>
                        <a:lnTo>
                          <a:pt x="719" y="44"/>
                        </a:lnTo>
                        <a:lnTo>
                          <a:pt x="801" y="19"/>
                        </a:lnTo>
                        <a:lnTo>
                          <a:pt x="887" y="5"/>
                        </a:lnTo>
                        <a:lnTo>
                          <a:pt x="975"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nova Light" panose="020B0604020202020204" charset="0"/>
                      <a:ea typeface="+mn-ea"/>
                      <a:cs typeface="+mn-cs"/>
                    </a:endParaRPr>
                  </a:p>
                </p:txBody>
              </p:sp>
            </p:grpSp>
          </p:grpSp>
          <p:sp>
            <p:nvSpPr>
              <p:cNvPr id="10" name="Rectangle: Rounded Corners 9">
                <a:extLst>
                  <a:ext uri="{FF2B5EF4-FFF2-40B4-BE49-F238E27FC236}">
                    <a16:creationId xmlns:a16="http://schemas.microsoft.com/office/drawing/2014/main" id="{EBB0A449-6322-3463-F49C-B55014B45E53}"/>
                  </a:ext>
                </a:extLst>
              </p:cNvPr>
              <p:cNvSpPr/>
              <p:nvPr/>
            </p:nvSpPr>
            <p:spPr>
              <a:xfrm>
                <a:off x="3612803" y="1019175"/>
                <a:ext cx="3565451" cy="1441060"/>
              </a:xfrm>
              <a:prstGeom prst="roundRect">
                <a:avLst>
                  <a:gd name="adj" fmla="val 4995"/>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nova Light" panose="020B0604020202020204" charset="0"/>
                  <a:ea typeface="+mn-ea"/>
                  <a:cs typeface="+mn-cs"/>
                </a:endParaRPr>
              </a:p>
            </p:txBody>
          </p:sp>
        </p:grpSp>
        <p:sp>
          <p:nvSpPr>
            <p:cNvPr id="33" name="TextBox 32">
              <a:extLst>
                <a:ext uri="{FF2B5EF4-FFF2-40B4-BE49-F238E27FC236}">
                  <a16:creationId xmlns:a16="http://schemas.microsoft.com/office/drawing/2014/main" id="{A63B9528-17B7-58DD-2B31-19E8D21A8D97}"/>
                </a:ext>
              </a:extLst>
            </p:cNvPr>
            <p:cNvSpPr txBox="1"/>
            <p:nvPr/>
          </p:nvSpPr>
          <p:spPr>
            <a:xfrm>
              <a:off x="1389807" y="524024"/>
              <a:ext cx="1763042" cy="408623"/>
            </a:xfrm>
            <a:prstGeom prst="roundRect">
              <a:avLst/>
            </a:prstGeom>
            <a:solidFill>
              <a:schemeClr val="bg1"/>
            </a:solidFill>
            <a:ln w="38100">
              <a:solidFill>
                <a:schemeClr val="accent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nova Light" panose="020B0604020202020204" charset="0"/>
                  <a:ea typeface="+mn-ea"/>
                  <a:cs typeface="+mn-cs"/>
                </a:rPr>
                <a:t>human bias</a:t>
              </a:r>
            </a:p>
          </p:txBody>
        </p:sp>
      </p:grpSp>
      <p:grpSp>
        <p:nvGrpSpPr>
          <p:cNvPr id="24" name="Group 23">
            <a:extLst>
              <a:ext uri="{FF2B5EF4-FFF2-40B4-BE49-F238E27FC236}">
                <a16:creationId xmlns:a16="http://schemas.microsoft.com/office/drawing/2014/main" id="{6640F43E-44A7-1DC5-52AB-72A49DD85FBF}"/>
              </a:ext>
            </a:extLst>
          </p:cNvPr>
          <p:cNvGrpSpPr/>
          <p:nvPr/>
        </p:nvGrpSpPr>
        <p:grpSpPr>
          <a:xfrm>
            <a:off x="3723920" y="503636"/>
            <a:ext cx="822960" cy="822960"/>
            <a:chOff x="4831093" y="409851"/>
            <a:chExt cx="822960" cy="822960"/>
          </a:xfrm>
        </p:grpSpPr>
        <p:sp>
          <p:nvSpPr>
            <p:cNvPr id="22" name="Oval 21">
              <a:extLst>
                <a:ext uri="{FF2B5EF4-FFF2-40B4-BE49-F238E27FC236}">
                  <a16:creationId xmlns:a16="http://schemas.microsoft.com/office/drawing/2014/main" id="{F4E6B6CF-943D-2BE0-3BEB-7853D146B44F}"/>
                </a:ext>
              </a:extLst>
            </p:cNvPr>
            <p:cNvSpPr/>
            <p:nvPr/>
          </p:nvSpPr>
          <p:spPr>
            <a:xfrm>
              <a:off x="4831093" y="409851"/>
              <a:ext cx="822960" cy="822960"/>
            </a:xfrm>
            <a:prstGeom prst="ellipse">
              <a:avLst/>
            </a:prstGeom>
            <a:solidFill>
              <a:schemeClr val="bg1"/>
            </a:solidFill>
            <a:ln w="38100">
              <a:solidFill>
                <a:srgbClr val="DD57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 name="Freeform 13">
              <a:extLst>
                <a:ext uri="{FF2B5EF4-FFF2-40B4-BE49-F238E27FC236}">
                  <a16:creationId xmlns:a16="http://schemas.microsoft.com/office/drawing/2014/main" id="{7EA1C172-BE8A-C1C0-16A4-A40BC6839E72}"/>
                </a:ext>
              </a:extLst>
            </p:cNvPr>
            <p:cNvSpPr>
              <a:spLocks noChangeAspect="1" noEditPoints="1"/>
            </p:cNvSpPr>
            <p:nvPr/>
          </p:nvSpPr>
          <p:spPr bwMode="auto">
            <a:xfrm>
              <a:off x="4966347" y="483136"/>
              <a:ext cx="546724" cy="556362"/>
            </a:xfrm>
            <a:custGeom>
              <a:avLst/>
              <a:gdLst>
                <a:gd name="T0" fmla="*/ 2365 w 4716"/>
                <a:gd name="T1" fmla="*/ 4254 h 4799"/>
                <a:gd name="T2" fmla="*/ 2365 w 4716"/>
                <a:gd name="T3" fmla="*/ 4254 h 4799"/>
                <a:gd name="T4" fmla="*/ 2249 w 4716"/>
                <a:gd name="T5" fmla="*/ 4138 h 4799"/>
                <a:gd name="T6" fmla="*/ 2365 w 4716"/>
                <a:gd name="T7" fmla="*/ 4022 h 4799"/>
                <a:gd name="T8" fmla="*/ 2481 w 4716"/>
                <a:gd name="T9" fmla="*/ 4138 h 4799"/>
                <a:gd name="T10" fmla="*/ 2365 w 4716"/>
                <a:gd name="T11" fmla="*/ 4254 h 4799"/>
                <a:gd name="T12" fmla="*/ 2365 w 4716"/>
                <a:gd name="T13" fmla="*/ 4254 h 4799"/>
                <a:gd name="T14" fmla="*/ 2365 w 4716"/>
                <a:gd name="T15" fmla="*/ 3884 h 4799"/>
                <a:gd name="T16" fmla="*/ 2365 w 4716"/>
                <a:gd name="T17" fmla="*/ 3884 h 4799"/>
                <a:gd name="T18" fmla="*/ 2112 w 4716"/>
                <a:gd name="T19" fmla="*/ 4138 h 4799"/>
                <a:gd name="T20" fmla="*/ 2365 w 4716"/>
                <a:gd name="T21" fmla="*/ 4391 h 4799"/>
                <a:gd name="T22" fmla="*/ 2619 w 4716"/>
                <a:gd name="T23" fmla="*/ 4138 h 4799"/>
                <a:gd name="T24" fmla="*/ 2365 w 4716"/>
                <a:gd name="T25" fmla="*/ 3884 h 4799"/>
                <a:gd name="T26" fmla="*/ 2365 w 4716"/>
                <a:gd name="T27" fmla="*/ 3884 h 4799"/>
                <a:gd name="T28" fmla="*/ 2494 w 4716"/>
                <a:gd name="T29" fmla="*/ 3413 h 4799"/>
                <a:gd name="T30" fmla="*/ 2494 w 4716"/>
                <a:gd name="T31" fmla="*/ 3413 h 4799"/>
                <a:gd name="T32" fmla="*/ 2372 w 4716"/>
                <a:gd name="T33" fmla="*/ 3535 h 4799"/>
                <a:gd name="T34" fmla="*/ 2362 w 4716"/>
                <a:gd name="T35" fmla="*/ 3535 h 4799"/>
                <a:gd name="T36" fmla="*/ 2240 w 4716"/>
                <a:gd name="T37" fmla="*/ 3407 h 4799"/>
                <a:gd name="T38" fmla="*/ 2069 w 4716"/>
                <a:gd name="T39" fmla="*/ 1507 h 4799"/>
                <a:gd name="T40" fmla="*/ 2069 w 4716"/>
                <a:gd name="T41" fmla="*/ 1505 h 4799"/>
                <a:gd name="T42" fmla="*/ 2367 w 4716"/>
                <a:gd name="T43" fmla="*/ 1207 h 4799"/>
                <a:gd name="T44" fmla="*/ 2665 w 4716"/>
                <a:gd name="T45" fmla="*/ 1505 h 4799"/>
                <a:gd name="T46" fmla="*/ 2494 w 4716"/>
                <a:gd name="T47" fmla="*/ 3413 h 4799"/>
                <a:gd name="T48" fmla="*/ 2494 w 4716"/>
                <a:gd name="T49" fmla="*/ 3413 h 4799"/>
                <a:gd name="T50" fmla="*/ 2367 w 4716"/>
                <a:gd name="T51" fmla="*/ 1069 h 4799"/>
                <a:gd name="T52" fmla="*/ 2367 w 4716"/>
                <a:gd name="T53" fmla="*/ 1069 h 4799"/>
                <a:gd name="T54" fmla="*/ 1932 w 4716"/>
                <a:gd name="T55" fmla="*/ 1500 h 4799"/>
                <a:gd name="T56" fmla="*/ 1931 w 4716"/>
                <a:gd name="T57" fmla="*/ 1513 h 4799"/>
                <a:gd name="T58" fmla="*/ 2102 w 4716"/>
                <a:gd name="T59" fmla="*/ 3413 h 4799"/>
                <a:gd name="T60" fmla="*/ 2362 w 4716"/>
                <a:gd name="T61" fmla="*/ 3673 h 4799"/>
                <a:gd name="T62" fmla="*/ 2372 w 4716"/>
                <a:gd name="T63" fmla="*/ 3673 h 4799"/>
                <a:gd name="T64" fmla="*/ 2631 w 4716"/>
                <a:gd name="T65" fmla="*/ 3419 h 4799"/>
                <a:gd name="T66" fmla="*/ 2803 w 4716"/>
                <a:gd name="T67" fmla="*/ 1510 h 4799"/>
                <a:gd name="T68" fmla="*/ 2803 w 4716"/>
                <a:gd name="T69" fmla="*/ 1505 h 4799"/>
                <a:gd name="T70" fmla="*/ 2367 w 4716"/>
                <a:gd name="T71" fmla="*/ 1069 h 4799"/>
                <a:gd name="T72" fmla="*/ 2367 w 4716"/>
                <a:gd name="T73" fmla="*/ 1069 h 4799"/>
                <a:gd name="T74" fmla="*/ 4232 w 4716"/>
                <a:gd name="T75" fmla="*/ 4661 h 4799"/>
                <a:gd name="T76" fmla="*/ 4232 w 4716"/>
                <a:gd name="T77" fmla="*/ 4661 h 4799"/>
                <a:gd name="T78" fmla="*/ 484 w 4716"/>
                <a:gd name="T79" fmla="*/ 4661 h 4799"/>
                <a:gd name="T80" fmla="*/ 484 w 4716"/>
                <a:gd name="T81" fmla="*/ 4661 h 4799"/>
                <a:gd name="T82" fmla="*/ 137 w 4716"/>
                <a:gd name="T83" fmla="*/ 4314 h 4799"/>
                <a:gd name="T84" fmla="*/ 207 w 4716"/>
                <a:gd name="T85" fmla="*/ 4081 h 4799"/>
                <a:gd name="T86" fmla="*/ 2029 w 4716"/>
                <a:gd name="T87" fmla="*/ 341 h 4799"/>
                <a:gd name="T88" fmla="*/ 2338 w 4716"/>
                <a:gd name="T89" fmla="*/ 136 h 4799"/>
                <a:gd name="T90" fmla="*/ 2653 w 4716"/>
                <a:gd name="T91" fmla="*/ 358 h 4799"/>
                <a:gd name="T92" fmla="*/ 2656 w 4716"/>
                <a:gd name="T93" fmla="*/ 366 h 4799"/>
                <a:gd name="T94" fmla="*/ 4529 w 4716"/>
                <a:gd name="T95" fmla="*/ 4137 h 4799"/>
                <a:gd name="T96" fmla="*/ 4578 w 4716"/>
                <a:gd name="T97" fmla="*/ 4316 h 4799"/>
                <a:gd name="T98" fmla="*/ 4232 w 4716"/>
                <a:gd name="T99" fmla="*/ 4661 h 4799"/>
                <a:gd name="T100" fmla="*/ 4232 w 4716"/>
                <a:gd name="T101" fmla="*/ 4661 h 4799"/>
                <a:gd name="T102" fmla="*/ 4649 w 4716"/>
                <a:gd name="T103" fmla="*/ 4071 h 4799"/>
                <a:gd name="T104" fmla="*/ 4649 w 4716"/>
                <a:gd name="T105" fmla="*/ 4071 h 4799"/>
                <a:gd name="T106" fmla="*/ 2781 w 4716"/>
                <a:gd name="T107" fmla="*/ 308 h 4799"/>
                <a:gd name="T108" fmla="*/ 2338 w 4716"/>
                <a:gd name="T109" fmla="*/ 0 h 4799"/>
                <a:gd name="T110" fmla="*/ 1904 w 4716"/>
                <a:gd name="T111" fmla="*/ 284 h 4799"/>
                <a:gd name="T112" fmla="*/ 86 w 4716"/>
                <a:gd name="T113" fmla="*/ 4016 h 4799"/>
                <a:gd name="T114" fmla="*/ 0 w 4716"/>
                <a:gd name="T115" fmla="*/ 4314 h 4799"/>
                <a:gd name="T116" fmla="*/ 483 w 4716"/>
                <a:gd name="T117" fmla="*/ 4799 h 4799"/>
                <a:gd name="T118" fmla="*/ 4232 w 4716"/>
                <a:gd name="T119" fmla="*/ 4799 h 4799"/>
                <a:gd name="T120" fmla="*/ 4716 w 4716"/>
                <a:gd name="T121" fmla="*/ 4316 h 4799"/>
                <a:gd name="T122" fmla="*/ 4649 w 4716"/>
                <a:gd name="T123" fmla="*/ 4071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6" h="4799">
                  <a:moveTo>
                    <a:pt x="2365" y="4254"/>
                  </a:moveTo>
                  <a:lnTo>
                    <a:pt x="2365" y="4254"/>
                  </a:lnTo>
                  <a:cubicBezTo>
                    <a:pt x="2301" y="4254"/>
                    <a:pt x="2249" y="4202"/>
                    <a:pt x="2249" y="4138"/>
                  </a:cubicBezTo>
                  <a:cubicBezTo>
                    <a:pt x="2249" y="4074"/>
                    <a:pt x="2301" y="4022"/>
                    <a:pt x="2365" y="4022"/>
                  </a:cubicBezTo>
                  <a:cubicBezTo>
                    <a:pt x="2429" y="4022"/>
                    <a:pt x="2481" y="4074"/>
                    <a:pt x="2481" y="4138"/>
                  </a:cubicBezTo>
                  <a:cubicBezTo>
                    <a:pt x="2481" y="4202"/>
                    <a:pt x="2429" y="4254"/>
                    <a:pt x="2365" y="4254"/>
                  </a:cubicBezTo>
                  <a:lnTo>
                    <a:pt x="2365" y="4254"/>
                  </a:lnTo>
                  <a:close/>
                  <a:moveTo>
                    <a:pt x="2365" y="3884"/>
                  </a:moveTo>
                  <a:lnTo>
                    <a:pt x="2365" y="3884"/>
                  </a:lnTo>
                  <a:cubicBezTo>
                    <a:pt x="2225" y="3884"/>
                    <a:pt x="2112" y="3998"/>
                    <a:pt x="2112" y="4138"/>
                  </a:cubicBezTo>
                  <a:cubicBezTo>
                    <a:pt x="2112" y="4278"/>
                    <a:pt x="2225" y="4391"/>
                    <a:pt x="2365" y="4391"/>
                  </a:cubicBezTo>
                  <a:cubicBezTo>
                    <a:pt x="2505" y="4391"/>
                    <a:pt x="2619" y="4278"/>
                    <a:pt x="2619" y="4138"/>
                  </a:cubicBezTo>
                  <a:cubicBezTo>
                    <a:pt x="2619" y="3998"/>
                    <a:pt x="2505" y="3884"/>
                    <a:pt x="2365" y="3884"/>
                  </a:cubicBezTo>
                  <a:lnTo>
                    <a:pt x="2365" y="3884"/>
                  </a:lnTo>
                  <a:close/>
                  <a:moveTo>
                    <a:pt x="2494" y="3413"/>
                  </a:moveTo>
                  <a:lnTo>
                    <a:pt x="2494" y="3413"/>
                  </a:lnTo>
                  <a:cubicBezTo>
                    <a:pt x="2494" y="3480"/>
                    <a:pt x="2439" y="3535"/>
                    <a:pt x="2372" y="3535"/>
                  </a:cubicBezTo>
                  <a:lnTo>
                    <a:pt x="2362" y="3535"/>
                  </a:lnTo>
                  <a:cubicBezTo>
                    <a:pt x="2295" y="3535"/>
                    <a:pt x="2240" y="3480"/>
                    <a:pt x="2240" y="3407"/>
                  </a:cubicBezTo>
                  <a:lnTo>
                    <a:pt x="2069" y="1507"/>
                  </a:lnTo>
                  <a:cubicBezTo>
                    <a:pt x="2069" y="1507"/>
                    <a:pt x="2069" y="1506"/>
                    <a:pt x="2069" y="1505"/>
                  </a:cubicBezTo>
                  <a:cubicBezTo>
                    <a:pt x="2069" y="1340"/>
                    <a:pt x="2203" y="1207"/>
                    <a:pt x="2367" y="1207"/>
                  </a:cubicBezTo>
                  <a:cubicBezTo>
                    <a:pt x="2532" y="1207"/>
                    <a:pt x="2665" y="1340"/>
                    <a:pt x="2665" y="1505"/>
                  </a:cubicBezTo>
                  <a:lnTo>
                    <a:pt x="2494" y="3413"/>
                  </a:lnTo>
                  <a:lnTo>
                    <a:pt x="2494" y="3413"/>
                  </a:lnTo>
                  <a:close/>
                  <a:moveTo>
                    <a:pt x="2367" y="1069"/>
                  </a:moveTo>
                  <a:lnTo>
                    <a:pt x="2367" y="1069"/>
                  </a:lnTo>
                  <a:cubicBezTo>
                    <a:pt x="2129" y="1069"/>
                    <a:pt x="1934" y="1262"/>
                    <a:pt x="1932" y="1500"/>
                  </a:cubicBezTo>
                  <a:cubicBezTo>
                    <a:pt x="1931" y="1505"/>
                    <a:pt x="1931" y="1509"/>
                    <a:pt x="1931" y="1513"/>
                  </a:cubicBezTo>
                  <a:lnTo>
                    <a:pt x="2102" y="3413"/>
                  </a:lnTo>
                  <a:cubicBezTo>
                    <a:pt x="2102" y="3556"/>
                    <a:pt x="2219" y="3673"/>
                    <a:pt x="2362" y="3673"/>
                  </a:cubicBezTo>
                  <a:lnTo>
                    <a:pt x="2372" y="3673"/>
                  </a:lnTo>
                  <a:cubicBezTo>
                    <a:pt x="2515" y="3673"/>
                    <a:pt x="2631" y="3556"/>
                    <a:pt x="2631" y="3419"/>
                  </a:cubicBezTo>
                  <a:lnTo>
                    <a:pt x="2803" y="1510"/>
                  </a:lnTo>
                  <a:lnTo>
                    <a:pt x="2803" y="1505"/>
                  </a:lnTo>
                  <a:cubicBezTo>
                    <a:pt x="2803" y="1265"/>
                    <a:pt x="2607" y="1069"/>
                    <a:pt x="2367" y="1069"/>
                  </a:cubicBezTo>
                  <a:lnTo>
                    <a:pt x="2367" y="1069"/>
                  </a:lnTo>
                  <a:close/>
                  <a:moveTo>
                    <a:pt x="4232" y="4661"/>
                  </a:moveTo>
                  <a:lnTo>
                    <a:pt x="4232" y="4661"/>
                  </a:lnTo>
                  <a:lnTo>
                    <a:pt x="484" y="4661"/>
                  </a:lnTo>
                  <a:cubicBezTo>
                    <a:pt x="484" y="4661"/>
                    <a:pt x="484" y="4661"/>
                    <a:pt x="484" y="4661"/>
                  </a:cubicBezTo>
                  <a:cubicBezTo>
                    <a:pt x="293" y="4661"/>
                    <a:pt x="137" y="4505"/>
                    <a:pt x="137" y="4314"/>
                  </a:cubicBezTo>
                  <a:cubicBezTo>
                    <a:pt x="137" y="4241"/>
                    <a:pt x="206" y="4084"/>
                    <a:pt x="207" y="4081"/>
                  </a:cubicBezTo>
                  <a:lnTo>
                    <a:pt x="2029" y="341"/>
                  </a:lnTo>
                  <a:cubicBezTo>
                    <a:pt x="2082" y="216"/>
                    <a:pt x="2203" y="136"/>
                    <a:pt x="2338" y="136"/>
                  </a:cubicBezTo>
                  <a:cubicBezTo>
                    <a:pt x="2479" y="136"/>
                    <a:pt x="2605" y="225"/>
                    <a:pt x="2653" y="358"/>
                  </a:cubicBezTo>
                  <a:cubicBezTo>
                    <a:pt x="2654" y="361"/>
                    <a:pt x="2655" y="363"/>
                    <a:pt x="2656" y="366"/>
                  </a:cubicBezTo>
                  <a:lnTo>
                    <a:pt x="4529" y="4137"/>
                  </a:lnTo>
                  <a:cubicBezTo>
                    <a:pt x="4561" y="4191"/>
                    <a:pt x="4578" y="4253"/>
                    <a:pt x="4578" y="4316"/>
                  </a:cubicBezTo>
                  <a:cubicBezTo>
                    <a:pt x="4578" y="4506"/>
                    <a:pt x="4423" y="4661"/>
                    <a:pt x="4232" y="4661"/>
                  </a:cubicBezTo>
                  <a:lnTo>
                    <a:pt x="4232" y="4661"/>
                  </a:lnTo>
                  <a:close/>
                  <a:moveTo>
                    <a:pt x="4649" y="4071"/>
                  </a:moveTo>
                  <a:lnTo>
                    <a:pt x="4649" y="4071"/>
                  </a:lnTo>
                  <a:lnTo>
                    <a:pt x="2781" y="308"/>
                  </a:lnTo>
                  <a:cubicBezTo>
                    <a:pt x="2713" y="123"/>
                    <a:pt x="2535" y="0"/>
                    <a:pt x="2338" y="0"/>
                  </a:cubicBezTo>
                  <a:cubicBezTo>
                    <a:pt x="2147" y="0"/>
                    <a:pt x="1977" y="112"/>
                    <a:pt x="1904" y="284"/>
                  </a:cubicBezTo>
                  <a:lnTo>
                    <a:pt x="86" y="4016"/>
                  </a:lnTo>
                  <a:cubicBezTo>
                    <a:pt x="40" y="4103"/>
                    <a:pt x="0" y="4215"/>
                    <a:pt x="0" y="4314"/>
                  </a:cubicBezTo>
                  <a:cubicBezTo>
                    <a:pt x="0" y="4581"/>
                    <a:pt x="217" y="4798"/>
                    <a:pt x="483" y="4799"/>
                  </a:cubicBezTo>
                  <a:lnTo>
                    <a:pt x="4232" y="4799"/>
                  </a:lnTo>
                  <a:cubicBezTo>
                    <a:pt x="4499" y="4799"/>
                    <a:pt x="4716" y="4582"/>
                    <a:pt x="4716" y="4316"/>
                  </a:cubicBezTo>
                  <a:cubicBezTo>
                    <a:pt x="4716" y="4228"/>
                    <a:pt x="4692" y="4141"/>
                    <a:pt x="4649" y="4071"/>
                  </a:cubicBezTo>
                  <a:close/>
                </a:path>
              </a:pathLst>
            </a:custGeom>
            <a:solidFill>
              <a:srgbClr val="DD5757"/>
            </a:solidFill>
            <a:ln w="0">
              <a:solidFill>
                <a:srgbClr val="DD575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 name="TextBox 4">
            <a:extLst>
              <a:ext uri="{FF2B5EF4-FFF2-40B4-BE49-F238E27FC236}">
                <a16:creationId xmlns:a16="http://schemas.microsoft.com/office/drawing/2014/main" id="{CF8FB9FE-C1FE-EACF-1481-A5C334B2C54D}"/>
              </a:ext>
            </a:extLst>
          </p:cNvPr>
          <p:cNvSpPr txBox="1"/>
          <p:nvPr/>
        </p:nvSpPr>
        <p:spPr>
          <a:xfrm>
            <a:off x="4839964" y="1133283"/>
            <a:ext cx="3266173" cy="830997"/>
          </a:xfrm>
          <a:prstGeom prst="rect">
            <a:avLst/>
          </a:prstGeom>
          <a:solidFill>
            <a:schemeClr val="bg1"/>
          </a:solid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a:ln>
                  <a:noFill/>
                </a:ln>
                <a:solidFill>
                  <a:prstClr val="black"/>
                </a:solidFill>
                <a:effectLst/>
                <a:uLnTx/>
                <a:uFillTx/>
                <a:latin typeface="Anova Light" panose="020B0604020202020204" charset="0"/>
                <a:ea typeface="+mn-ea"/>
                <a:cs typeface="+mn-cs"/>
              </a:rPr>
              <a:t>carefully measured variables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a:ln>
                  <a:noFill/>
                </a:ln>
                <a:solidFill>
                  <a:prstClr val="black"/>
                </a:solidFill>
                <a:effectLst/>
                <a:uLnTx/>
                <a:uFillTx/>
                <a:latin typeface="Anova Light" panose="020B0604020202020204" charset="0"/>
                <a:ea typeface="+mn-ea"/>
                <a:cs typeface="+mn-cs"/>
              </a:rPr>
              <a:t>explainable algorithms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a:ln>
                  <a:noFill/>
                </a:ln>
                <a:solidFill>
                  <a:prstClr val="black"/>
                </a:solidFill>
                <a:effectLst/>
                <a:uLnTx/>
                <a:uFillTx/>
                <a:latin typeface="Anova Light" panose="020B0604020202020204" charset="0"/>
                <a:ea typeface="+mn-ea"/>
                <a:cs typeface="+mn-cs"/>
              </a:rPr>
              <a:t>transparent scoring logic</a:t>
            </a:r>
          </a:p>
        </p:txBody>
      </p:sp>
      <p:sp>
        <p:nvSpPr>
          <p:cNvPr id="6" name="Freeform 5">
            <a:extLst>
              <a:ext uri="{FF2B5EF4-FFF2-40B4-BE49-F238E27FC236}">
                <a16:creationId xmlns:a16="http://schemas.microsoft.com/office/drawing/2014/main" id="{2AE57715-D51F-D8E3-4403-6CB37D8C43D9}"/>
              </a:ext>
            </a:extLst>
          </p:cNvPr>
          <p:cNvSpPr>
            <a:spLocks noChangeAspect="1" noEditPoints="1"/>
          </p:cNvSpPr>
          <p:nvPr/>
        </p:nvSpPr>
        <p:spPr bwMode="auto">
          <a:xfrm>
            <a:off x="5153591" y="2883028"/>
            <a:ext cx="1832952" cy="1181933"/>
          </a:xfrm>
          <a:custGeom>
            <a:avLst/>
            <a:gdLst>
              <a:gd name="T0" fmla="*/ 4110 w 4799"/>
              <a:gd name="T1" fmla="*/ 1130 h 3089"/>
              <a:gd name="T2" fmla="*/ 4704 w 4799"/>
              <a:gd name="T3" fmla="*/ 1477 h 3089"/>
              <a:gd name="T4" fmla="*/ 231 w 4799"/>
              <a:gd name="T5" fmla="*/ 79 h 3089"/>
              <a:gd name="T6" fmla="*/ 3652 w 4799"/>
              <a:gd name="T7" fmla="*/ 231 h 3089"/>
              <a:gd name="T8" fmla="*/ 4110 w 4799"/>
              <a:gd name="T9" fmla="*/ 2127 h 3089"/>
              <a:gd name="T10" fmla="*/ 231 w 4799"/>
              <a:gd name="T11" fmla="*/ 2881 h 3089"/>
              <a:gd name="T12" fmla="*/ 3731 w 4799"/>
              <a:gd name="T13" fmla="*/ 1051 h 3089"/>
              <a:gd name="T14" fmla="*/ 4799 w 4799"/>
              <a:gd name="T15" fmla="*/ 1437 h 3089"/>
              <a:gd name="T16" fmla="*/ 2912 w 4799"/>
              <a:gd name="T17" fmla="*/ 1604 h 3089"/>
              <a:gd name="T18" fmla="*/ 2790 w 4799"/>
              <a:gd name="T19" fmla="*/ 1408 h 3089"/>
              <a:gd name="T20" fmla="*/ 2537 w 4799"/>
              <a:gd name="T21" fmla="*/ 1327 h 3089"/>
              <a:gd name="T22" fmla="*/ 2318 w 4799"/>
              <a:gd name="T23" fmla="*/ 1347 h 3089"/>
              <a:gd name="T24" fmla="*/ 2155 w 4799"/>
              <a:gd name="T25" fmla="*/ 1638 h 3089"/>
              <a:gd name="T26" fmla="*/ 2246 w 4799"/>
              <a:gd name="T27" fmla="*/ 1959 h 3089"/>
              <a:gd name="T28" fmla="*/ 2537 w 4799"/>
              <a:gd name="T29" fmla="*/ 2057 h 3089"/>
              <a:gd name="T30" fmla="*/ 2763 w 4799"/>
              <a:gd name="T31" fmla="*/ 1980 h 3089"/>
              <a:gd name="T32" fmla="*/ 2914 w 4799"/>
              <a:gd name="T33" fmla="*/ 1771 h 3089"/>
              <a:gd name="T34" fmla="*/ 3101 w 4799"/>
              <a:gd name="T35" fmla="*/ 1639 h 3089"/>
              <a:gd name="T36" fmla="*/ 2986 w 4799"/>
              <a:gd name="T37" fmla="*/ 2017 h 3089"/>
              <a:gd name="T38" fmla="*/ 2638 w 4799"/>
              <a:gd name="T39" fmla="*/ 2203 h 3089"/>
              <a:gd name="T40" fmla="*/ 2318 w 4799"/>
              <a:gd name="T41" fmla="*/ 2111 h 3089"/>
              <a:gd name="T42" fmla="*/ 2192 w 4799"/>
              <a:gd name="T43" fmla="*/ 1820 h 3089"/>
              <a:gd name="T44" fmla="*/ 2218 w 4799"/>
              <a:gd name="T45" fmla="*/ 1504 h 3089"/>
              <a:gd name="T46" fmla="*/ 2374 w 4799"/>
              <a:gd name="T47" fmla="*/ 1291 h 3089"/>
              <a:gd name="T48" fmla="*/ 2718 w 4799"/>
              <a:gd name="T49" fmla="*/ 1257 h 3089"/>
              <a:gd name="T50" fmla="*/ 2986 w 4799"/>
              <a:gd name="T51" fmla="*/ 1476 h 3089"/>
              <a:gd name="T52" fmla="*/ 2732 w 4799"/>
              <a:gd name="T53" fmla="*/ 1695 h 3089"/>
              <a:gd name="T54" fmla="*/ 2732 w 4799"/>
              <a:gd name="T55" fmla="*/ 1695 h 3089"/>
              <a:gd name="T56" fmla="*/ 2811 w 4799"/>
              <a:gd name="T57" fmla="*/ 1695 h 3089"/>
              <a:gd name="T58" fmla="*/ 2084 w 4799"/>
              <a:gd name="T59" fmla="*/ 1313 h 3089"/>
              <a:gd name="T60" fmla="*/ 1877 w 4799"/>
              <a:gd name="T61" fmla="*/ 1083 h 3089"/>
              <a:gd name="T62" fmla="*/ 1750 w 4799"/>
              <a:gd name="T63" fmla="*/ 957 h 3089"/>
              <a:gd name="T64" fmla="*/ 1539 w 4799"/>
              <a:gd name="T65" fmla="*/ 769 h 3089"/>
              <a:gd name="T66" fmla="*/ 1329 w 4799"/>
              <a:gd name="T67" fmla="*/ 909 h 3089"/>
              <a:gd name="T68" fmla="*/ 950 w 4799"/>
              <a:gd name="T69" fmla="*/ 986 h 3089"/>
              <a:gd name="T70" fmla="*/ 834 w 4799"/>
              <a:gd name="T71" fmla="*/ 1295 h 3089"/>
              <a:gd name="T72" fmla="*/ 1023 w 4799"/>
              <a:gd name="T73" fmla="*/ 1642 h 3089"/>
              <a:gd name="T74" fmla="*/ 1143 w 4799"/>
              <a:gd name="T75" fmla="*/ 1818 h 3089"/>
              <a:gd name="T76" fmla="*/ 1378 w 4799"/>
              <a:gd name="T77" fmla="*/ 2019 h 3089"/>
              <a:gd name="T78" fmla="*/ 1707 w 4799"/>
              <a:gd name="T79" fmla="*/ 1812 h 3089"/>
              <a:gd name="T80" fmla="*/ 1881 w 4799"/>
              <a:gd name="T81" fmla="*/ 1689 h 3089"/>
              <a:gd name="T82" fmla="*/ 1999 w 4799"/>
              <a:gd name="T83" fmla="*/ 1553 h 3089"/>
              <a:gd name="T84" fmla="*/ 1766 w 4799"/>
              <a:gd name="T85" fmla="*/ 1939 h 3089"/>
              <a:gd name="T86" fmla="*/ 1281 w 4799"/>
              <a:gd name="T87" fmla="*/ 2001 h 3089"/>
              <a:gd name="T88" fmla="*/ 895 w 4799"/>
              <a:gd name="T89" fmla="*/ 1701 h 3089"/>
              <a:gd name="T90" fmla="*/ 834 w 4799"/>
              <a:gd name="T91" fmla="*/ 1216 h 3089"/>
              <a:gd name="T92" fmla="*/ 1133 w 4799"/>
              <a:gd name="T93" fmla="*/ 830 h 3089"/>
              <a:gd name="T94" fmla="*/ 1618 w 4799"/>
              <a:gd name="T95" fmla="*/ 769 h 3089"/>
              <a:gd name="T96" fmla="*/ 2033 w 4799"/>
              <a:gd name="T97" fmla="*/ 999 h 3089"/>
              <a:gd name="T98" fmla="*/ 2163 w 4799"/>
              <a:gd name="T99" fmla="*/ 1456 h 3089"/>
              <a:gd name="T100" fmla="*/ 1450 w 4799"/>
              <a:gd name="T101" fmla="*/ 1171 h 3089"/>
              <a:gd name="T102" fmla="*/ 1751 w 4799"/>
              <a:gd name="T103" fmla="*/ 1393 h 3089"/>
              <a:gd name="T104" fmla="*/ 1932 w 4799"/>
              <a:gd name="T105" fmla="*/ 2579 h 3089"/>
              <a:gd name="T106" fmla="*/ 1932 w 4799"/>
              <a:gd name="T107" fmla="*/ 2579 h 3089"/>
              <a:gd name="T108" fmla="*/ 1992 w 4799"/>
              <a:gd name="T109" fmla="*/ 2579 h 3089"/>
              <a:gd name="T110" fmla="*/ 347 w 4799"/>
              <a:gd name="T111" fmla="*/ 474 h 3089"/>
              <a:gd name="T112" fmla="*/ 3380 w 4799"/>
              <a:gd name="T113" fmla="*/ 474 h 3089"/>
              <a:gd name="T114" fmla="*/ 268 w 4799"/>
              <a:gd name="T115" fmla="*/ 2192 h 3089"/>
              <a:gd name="T116" fmla="*/ 2816 w 4799"/>
              <a:gd name="T117" fmla="*/ 3050 h 3089"/>
              <a:gd name="T118" fmla="*/ 2777 w 4799"/>
              <a:gd name="T119" fmla="*/ 3011 h 3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9" h="3089">
                <a:moveTo>
                  <a:pt x="4704" y="1397"/>
                </a:moveTo>
                <a:lnTo>
                  <a:pt x="4704" y="1397"/>
                </a:lnTo>
                <a:lnTo>
                  <a:pt x="4150" y="843"/>
                </a:lnTo>
                <a:cubicBezTo>
                  <a:pt x="4150" y="843"/>
                  <a:pt x="4149" y="843"/>
                  <a:pt x="4149" y="842"/>
                </a:cubicBezTo>
                <a:lnTo>
                  <a:pt x="4149" y="1090"/>
                </a:lnTo>
                <a:cubicBezTo>
                  <a:pt x="4149" y="1112"/>
                  <a:pt x="4131" y="1130"/>
                  <a:pt x="4110" y="1130"/>
                </a:cubicBezTo>
                <a:lnTo>
                  <a:pt x="3731" y="1130"/>
                </a:lnTo>
                <a:lnTo>
                  <a:pt x="3731" y="1750"/>
                </a:lnTo>
                <a:lnTo>
                  <a:pt x="4110" y="1750"/>
                </a:lnTo>
                <a:cubicBezTo>
                  <a:pt x="4131" y="1750"/>
                  <a:pt x="4149" y="1768"/>
                  <a:pt x="4149" y="1790"/>
                </a:cubicBezTo>
                <a:lnTo>
                  <a:pt x="4149" y="2032"/>
                </a:lnTo>
                <a:lnTo>
                  <a:pt x="4704" y="1477"/>
                </a:lnTo>
                <a:cubicBezTo>
                  <a:pt x="4726" y="1455"/>
                  <a:pt x="4726" y="1419"/>
                  <a:pt x="4704" y="1397"/>
                </a:cubicBezTo>
                <a:lnTo>
                  <a:pt x="4704" y="1397"/>
                </a:lnTo>
                <a:close/>
                <a:moveTo>
                  <a:pt x="3652" y="231"/>
                </a:moveTo>
                <a:lnTo>
                  <a:pt x="3652" y="231"/>
                </a:lnTo>
                <a:cubicBezTo>
                  <a:pt x="3652" y="147"/>
                  <a:pt x="3584" y="79"/>
                  <a:pt x="3500" y="79"/>
                </a:cubicBezTo>
                <a:lnTo>
                  <a:pt x="231" y="79"/>
                </a:lnTo>
                <a:cubicBezTo>
                  <a:pt x="147" y="79"/>
                  <a:pt x="78" y="147"/>
                  <a:pt x="78" y="231"/>
                </a:cubicBezTo>
                <a:lnTo>
                  <a:pt x="78" y="2650"/>
                </a:lnTo>
                <a:cubicBezTo>
                  <a:pt x="78" y="2734"/>
                  <a:pt x="147" y="2802"/>
                  <a:pt x="231" y="2802"/>
                </a:cubicBezTo>
                <a:lnTo>
                  <a:pt x="3500" y="2802"/>
                </a:lnTo>
                <a:cubicBezTo>
                  <a:pt x="3584" y="2802"/>
                  <a:pt x="3652" y="2734"/>
                  <a:pt x="3652" y="2650"/>
                </a:cubicBezTo>
                <a:lnTo>
                  <a:pt x="3652" y="231"/>
                </a:lnTo>
                <a:lnTo>
                  <a:pt x="3652" y="231"/>
                </a:lnTo>
                <a:close/>
                <a:moveTo>
                  <a:pt x="4799" y="1437"/>
                </a:moveTo>
                <a:lnTo>
                  <a:pt x="4799" y="1437"/>
                </a:lnTo>
                <a:cubicBezTo>
                  <a:pt x="4799" y="1474"/>
                  <a:pt x="4785" y="1508"/>
                  <a:pt x="4760" y="1533"/>
                </a:cubicBezTo>
                <a:lnTo>
                  <a:pt x="4205" y="2088"/>
                </a:lnTo>
                <a:cubicBezTo>
                  <a:pt x="4180" y="2113"/>
                  <a:pt x="4146" y="2127"/>
                  <a:pt x="4110" y="2127"/>
                </a:cubicBezTo>
                <a:cubicBezTo>
                  <a:pt x="4088" y="2127"/>
                  <a:pt x="4070" y="2110"/>
                  <a:pt x="4070" y="2088"/>
                </a:cubicBezTo>
                <a:lnTo>
                  <a:pt x="4070" y="1829"/>
                </a:lnTo>
                <a:lnTo>
                  <a:pt x="3731" y="1829"/>
                </a:lnTo>
                <a:lnTo>
                  <a:pt x="3731" y="2650"/>
                </a:lnTo>
                <a:cubicBezTo>
                  <a:pt x="3731" y="2778"/>
                  <a:pt x="3627" y="2881"/>
                  <a:pt x="3500" y="2881"/>
                </a:cubicBezTo>
                <a:lnTo>
                  <a:pt x="231" y="2881"/>
                </a:lnTo>
                <a:cubicBezTo>
                  <a:pt x="103" y="2881"/>
                  <a:pt x="0" y="2778"/>
                  <a:pt x="0" y="2650"/>
                </a:cubicBezTo>
                <a:lnTo>
                  <a:pt x="0" y="231"/>
                </a:lnTo>
                <a:cubicBezTo>
                  <a:pt x="0" y="104"/>
                  <a:pt x="103" y="0"/>
                  <a:pt x="231" y="0"/>
                </a:cubicBezTo>
                <a:lnTo>
                  <a:pt x="3500" y="0"/>
                </a:lnTo>
                <a:cubicBezTo>
                  <a:pt x="3627" y="0"/>
                  <a:pt x="3731" y="104"/>
                  <a:pt x="3731" y="231"/>
                </a:cubicBezTo>
                <a:lnTo>
                  <a:pt x="3731" y="1051"/>
                </a:lnTo>
                <a:lnTo>
                  <a:pt x="4070" y="1051"/>
                </a:lnTo>
                <a:lnTo>
                  <a:pt x="4070" y="787"/>
                </a:lnTo>
                <a:cubicBezTo>
                  <a:pt x="4070" y="765"/>
                  <a:pt x="4088" y="748"/>
                  <a:pt x="4110" y="748"/>
                </a:cubicBezTo>
                <a:cubicBezTo>
                  <a:pt x="4146" y="748"/>
                  <a:pt x="4180" y="762"/>
                  <a:pt x="4205" y="787"/>
                </a:cubicBezTo>
                <a:lnTo>
                  <a:pt x="4760" y="1342"/>
                </a:lnTo>
                <a:cubicBezTo>
                  <a:pt x="4785" y="1367"/>
                  <a:pt x="4799" y="1401"/>
                  <a:pt x="4799" y="1437"/>
                </a:cubicBezTo>
                <a:lnTo>
                  <a:pt x="4799" y="1437"/>
                </a:lnTo>
                <a:close/>
                <a:moveTo>
                  <a:pt x="3022" y="1639"/>
                </a:moveTo>
                <a:lnTo>
                  <a:pt x="3022" y="1639"/>
                </a:lnTo>
                <a:lnTo>
                  <a:pt x="2951" y="1638"/>
                </a:lnTo>
                <a:cubicBezTo>
                  <a:pt x="2949" y="1638"/>
                  <a:pt x="2946" y="1638"/>
                  <a:pt x="2944" y="1637"/>
                </a:cubicBezTo>
                <a:cubicBezTo>
                  <a:pt x="2927" y="1634"/>
                  <a:pt x="2914" y="1621"/>
                  <a:pt x="2912" y="1604"/>
                </a:cubicBezTo>
                <a:cubicBezTo>
                  <a:pt x="2904" y="1576"/>
                  <a:pt x="2891" y="1546"/>
                  <a:pt x="2874" y="1518"/>
                </a:cubicBezTo>
                <a:cubicBezTo>
                  <a:pt x="2865" y="1502"/>
                  <a:pt x="2867" y="1482"/>
                  <a:pt x="2880" y="1469"/>
                </a:cubicBezTo>
                <a:lnTo>
                  <a:pt x="2931" y="1420"/>
                </a:lnTo>
                <a:lnTo>
                  <a:pt x="2860" y="1347"/>
                </a:lnTo>
                <a:lnTo>
                  <a:pt x="2807" y="1397"/>
                </a:lnTo>
                <a:cubicBezTo>
                  <a:pt x="2803" y="1402"/>
                  <a:pt x="2797" y="1406"/>
                  <a:pt x="2790" y="1408"/>
                </a:cubicBezTo>
                <a:cubicBezTo>
                  <a:pt x="2780" y="1411"/>
                  <a:pt x="2768" y="1410"/>
                  <a:pt x="2759" y="1404"/>
                </a:cubicBezTo>
                <a:cubicBezTo>
                  <a:pt x="2731" y="1387"/>
                  <a:pt x="2701" y="1375"/>
                  <a:pt x="2669" y="1367"/>
                </a:cubicBezTo>
                <a:cubicBezTo>
                  <a:pt x="2654" y="1363"/>
                  <a:pt x="2642" y="1350"/>
                  <a:pt x="2640" y="1334"/>
                </a:cubicBezTo>
                <a:lnTo>
                  <a:pt x="2639" y="1257"/>
                </a:lnTo>
                <a:lnTo>
                  <a:pt x="2538" y="1255"/>
                </a:lnTo>
                <a:lnTo>
                  <a:pt x="2537" y="1327"/>
                </a:lnTo>
                <a:cubicBezTo>
                  <a:pt x="2537" y="1338"/>
                  <a:pt x="2532" y="1351"/>
                  <a:pt x="2523" y="1358"/>
                </a:cubicBezTo>
                <a:cubicBezTo>
                  <a:pt x="2518" y="1362"/>
                  <a:pt x="2512" y="1365"/>
                  <a:pt x="2506" y="1367"/>
                </a:cubicBezTo>
                <a:cubicBezTo>
                  <a:pt x="2479" y="1374"/>
                  <a:pt x="2453" y="1384"/>
                  <a:pt x="2428" y="1397"/>
                </a:cubicBezTo>
                <a:cubicBezTo>
                  <a:pt x="2428" y="1398"/>
                  <a:pt x="2427" y="1398"/>
                  <a:pt x="2426" y="1399"/>
                </a:cubicBezTo>
                <a:cubicBezTo>
                  <a:pt x="2411" y="1415"/>
                  <a:pt x="2386" y="1415"/>
                  <a:pt x="2370" y="1399"/>
                </a:cubicBezTo>
                <a:lnTo>
                  <a:pt x="2318" y="1347"/>
                </a:lnTo>
                <a:lnTo>
                  <a:pt x="2246" y="1418"/>
                </a:lnTo>
                <a:lnTo>
                  <a:pt x="2293" y="1467"/>
                </a:lnTo>
                <a:cubicBezTo>
                  <a:pt x="2306" y="1480"/>
                  <a:pt x="2310" y="1502"/>
                  <a:pt x="2301" y="1518"/>
                </a:cubicBezTo>
                <a:cubicBezTo>
                  <a:pt x="2283" y="1546"/>
                  <a:pt x="2271" y="1576"/>
                  <a:pt x="2262" y="1608"/>
                </a:cubicBezTo>
                <a:cubicBezTo>
                  <a:pt x="2256" y="1623"/>
                  <a:pt x="2240" y="1638"/>
                  <a:pt x="2224" y="1638"/>
                </a:cubicBezTo>
                <a:lnTo>
                  <a:pt x="2155" y="1638"/>
                </a:lnTo>
                <a:lnTo>
                  <a:pt x="2154" y="1740"/>
                </a:lnTo>
                <a:lnTo>
                  <a:pt x="2222" y="1741"/>
                </a:lnTo>
                <a:cubicBezTo>
                  <a:pt x="2240" y="1741"/>
                  <a:pt x="2256" y="1753"/>
                  <a:pt x="2261" y="1771"/>
                </a:cubicBezTo>
                <a:cubicBezTo>
                  <a:pt x="2268" y="1804"/>
                  <a:pt x="2281" y="1835"/>
                  <a:pt x="2298" y="1864"/>
                </a:cubicBezTo>
                <a:cubicBezTo>
                  <a:pt x="2308" y="1880"/>
                  <a:pt x="2305" y="1900"/>
                  <a:pt x="2292" y="1912"/>
                </a:cubicBezTo>
                <a:lnTo>
                  <a:pt x="2246" y="1959"/>
                </a:lnTo>
                <a:lnTo>
                  <a:pt x="2316" y="2032"/>
                </a:lnTo>
                <a:lnTo>
                  <a:pt x="2364" y="1986"/>
                </a:lnTo>
                <a:cubicBezTo>
                  <a:pt x="2372" y="1978"/>
                  <a:pt x="2382" y="1974"/>
                  <a:pt x="2392" y="1974"/>
                </a:cubicBezTo>
                <a:cubicBezTo>
                  <a:pt x="2399" y="1974"/>
                  <a:pt x="2407" y="1976"/>
                  <a:pt x="2413" y="1980"/>
                </a:cubicBezTo>
                <a:cubicBezTo>
                  <a:pt x="2442" y="1998"/>
                  <a:pt x="2473" y="2011"/>
                  <a:pt x="2506" y="2019"/>
                </a:cubicBezTo>
                <a:cubicBezTo>
                  <a:pt x="2524" y="2023"/>
                  <a:pt x="2537" y="2039"/>
                  <a:pt x="2537" y="2057"/>
                </a:cubicBezTo>
                <a:lnTo>
                  <a:pt x="2537" y="2122"/>
                </a:lnTo>
                <a:lnTo>
                  <a:pt x="2638" y="2124"/>
                </a:lnTo>
                <a:lnTo>
                  <a:pt x="2639" y="2058"/>
                </a:lnTo>
                <a:cubicBezTo>
                  <a:pt x="2639" y="2052"/>
                  <a:pt x="2640" y="2046"/>
                  <a:pt x="2643" y="2041"/>
                </a:cubicBezTo>
                <a:cubicBezTo>
                  <a:pt x="2648" y="2030"/>
                  <a:pt x="2658" y="2022"/>
                  <a:pt x="2669" y="2019"/>
                </a:cubicBezTo>
                <a:cubicBezTo>
                  <a:pt x="2702" y="2011"/>
                  <a:pt x="2734" y="1997"/>
                  <a:pt x="2763" y="1980"/>
                </a:cubicBezTo>
                <a:cubicBezTo>
                  <a:pt x="2778" y="1970"/>
                  <a:pt x="2798" y="1972"/>
                  <a:pt x="2811" y="1985"/>
                </a:cubicBezTo>
                <a:lnTo>
                  <a:pt x="2858" y="2032"/>
                </a:lnTo>
                <a:lnTo>
                  <a:pt x="2930" y="1961"/>
                </a:lnTo>
                <a:lnTo>
                  <a:pt x="2883" y="1912"/>
                </a:lnTo>
                <a:cubicBezTo>
                  <a:pt x="2870" y="1899"/>
                  <a:pt x="2867" y="1879"/>
                  <a:pt x="2877" y="1864"/>
                </a:cubicBezTo>
                <a:cubicBezTo>
                  <a:pt x="2894" y="1835"/>
                  <a:pt x="2906" y="1804"/>
                  <a:pt x="2914" y="1771"/>
                </a:cubicBezTo>
                <a:cubicBezTo>
                  <a:pt x="2919" y="1753"/>
                  <a:pt x="2934" y="1741"/>
                  <a:pt x="2953" y="1741"/>
                </a:cubicBezTo>
                <a:lnTo>
                  <a:pt x="3021" y="1741"/>
                </a:lnTo>
                <a:lnTo>
                  <a:pt x="3022" y="1639"/>
                </a:lnTo>
                <a:lnTo>
                  <a:pt x="3022" y="1639"/>
                </a:lnTo>
                <a:close/>
                <a:moveTo>
                  <a:pt x="3101" y="1639"/>
                </a:moveTo>
                <a:lnTo>
                  <a:pt x="3101" y="1639"/>
                </a:lnTo>
                <a:lnTo>
                  <a:pt x="3101" y="1740"/>
                </a:lnTo>
                <a:cubicBezTo>
                  <a:pt x="3101" y="1784"/>
                  <a:pt x="3065" y="1820"/>
                  <a:pt x="3021" y="1820"/>
                </a:cubicBezTo>
                <a:lnTo>
                  <a:pt x="2983" y="1820"/>
                </a:lnTo>
                <a:cubicBezTo>
                  <a:pt x="2976" y="1839"/>
                  <a:pt x="2969" y="1858"/>
                  <a:pt x="2959" y="1877"/>
                </a:cubicBezTo>
                <a:lnTo>
                  <a:pt x="2986" y="1903"/>
                </a:lnTo>
                <a:cubicBezTo>
                  <a:pt x="3018" y="1935"/>
                  <a:pt x="3018" y="1986"/>
                  <a:pt x="2986" y="2017"/>
                </a:cubicBezTo>
                <a:lnTo>
                  <a:pt x="2915" y="2088"/>
                </a:lnTo>
                <a:cubicBezTo>
                  <a:pt x="2884" y="2119"/>
                  <a:pt x="2833" y="2119"/>
                  <a:pt x="2802" y="2088"/>
                </a:cubicBezTo>
                <a:lnTo>
                  <a:pt x="2777" y="2062"/>
                </a:lnTo>
                <a:cubicBezTo>
                  <a:pt x="2758" y="2072"/>
                  <a:pt x="2738" y="2080"/>
                  <a:pt x="2718" y="2087"/>
                </a:cubicBezTo>
                <a:lnTo>
                  <a:pt x="2718" y="2122"/>
                </a:lnTo>
                <a:cubicBezTo>
                  <a:pt x="2718" y="2167"/>
                  <a:pt x="2682" y="2203"/>
                  <a:pt x="2638" y="2203"/>
                </a:cubicBezTo>
                <a:lnTo>
                  <a:pt x="2538" y="2203"/>
                </a:lnTo>
                <a:cubicBezTo>
                  <a:pt x="2494" y="2203"/>
                  <a:pt x="2458" y="2167"/>
                  <a:pt x="2458" y="2122"/>
                </a:cubicBezTo>
                <a:lnTo>
                  <a:pt x="2458" y="2087"/>
                </a:lnTo>
                <a:cubicBezTo>
                  <a:pt x="2437" y="2081"/>
                  <a:pt x="2418" y="2072"/>
                  <a:pt x="2399" y="2063"/>
                </a:cubicBezTo>
                <a:lnTo>
                  <a:pt x="2374" y="2088"/>
                </a:lnTo>
                <a:cubicBezTo>
                  <a:pt x="2359" y="2103"/>
                  <a:pt x="2339" y="2111"/>
                  <a:pt x="2318" y="2111"/>
                </a:cubicBezTo>
                <a:cubicBezTo>
                  <a:pt x="2318" y="2111"/>
                  <a:pt x="2317" y="2111"/>
                  <a:pt x="2317" y="2111"/>
                </a:cubicBezTo>
                <a:cubicBezTo>
                  <a:pt x="2296" y="2111"/>
                  <a:pt x="2276" y="2103"/>
                  <a:pt x="2261" y="2088"/>
                </a:cubicBezTo>
                <a:lnTo>
                  <a:pt x="2190" y="2017"/>
                </a:lnTo>
                <a:cubicBezTo>
                  <a:pt x="2158" y="1986"/>
                  <a:pt x="2158" y="1935"/>
                  <a:pt x="2190" y="1903"/>
                </a:cubicBezTo>
                <a:lnTo>
                  <a:pt x="2216" y="1877"/>
                </a:lnTo>
                <a:cubicBezTo>
                  <a:pt x="2206" y="1859"/>
                  <a:pt x="2199" y="1840"/>
                  <a:pt x="2192" y="1820"/>
                </a:cubicBezTo>
                <a:lnTo>
                  <a:pt x="2155" y="1820"/>
                </a:lnTo>
                <a:cubicBezTo>
                  <a:pt x="2111" y="1820"/>
                  <a:pt x="2075" y="1784"/>
                  <a:pt x="2075" y="1740"/>
                </a:cubicBezTo>
                <a:lnTo>
                  <a:pt x="2075" y="1639"/>
                </a:lnTo>
                <a:cubicBezTo>
                  <a:pt x="2075" y="1595"/>
                  <a:pt x="2111" y="1559"/>
                  <a:pt x="2155" y="1559"/>
                </a:cubicBezTo>
                <a:lnTo>
                  <a:pt x="2195" y="1559"/>
                </a:lnTo>
                <a:cubicBezTo>
                  <a:pt x="2201" y="1541"/>
                  <a:pt x="2209" y="1522"/>
                  <a:pt x="2218" y="1504"/>
                </a:cubicBezTo>
                <a:lnTo>
                  <a:pt x="2190" y="1476"/>
                </a:lnTo>
                <a:cubicBezTo>
                  <a:pt x="2158" y="1444"/>
                  <a:pt x="2158" y="1393"/>
                  <a:pt x="2190" y="1362"/>
                </a:cubicBezTo>
                <a:lnTo>
                  <a:pt x="2261" y="1291"/>
                </a:lnTo>
                <a:cubicBezTo>
                  <a:pt x="2276" y="1276"/>
                  <a:pt x="2296" y="1268"/>
                  <a:pt x="2317" y="1268"/>
                </a:cubicBezTo>
                <a:cubicBezTo>
                  <a:pt x="2317" y="1268"/>
                  <a:pt x="2317" y="1268"/>
                  <a:pt x="2317" y="1268"/>
                </a:cubicBezTo>
                <a:cubicBezTo>
                  <a:pt x="2339" y="1268"/>
                  <a:pt x="2359" y="1276"/>
                  <a:pt x="2374" y="1291"/>
                </a:cubicBezTo>
                <a:lnTo>
                  <a:pt x="2404" y="1321"/>
                </a:lnTo>
                <a:cubicBezTo>
                  <a:pt x="2421" y="1312"/>
                  <a:pt x="2439" y="1305"/>
                  <a:pt x="2458" y="1299"/>
                </a:cubicBezTo>
                <a:lnTo>
                  <a:pt x="2458" y="1257"/>
                </a:lnTo>
                <a:cubicBezTo>
                  <a:pt x="2458" y="1212"/>
                  <a:pt x="2494" y="1176"/>
                  <a:pt x="2538" y="1176"/>
                </a:cubicBezTo>
                <a:lnTo>
                  <a:pt x="2638" y="1176"/>
                </a:lnTo>
                <a:cubicBezTo>
                  <a:pt x="2682" y="1176"/>
                  <a:pt x="2718" y="1212"/>
                  <a:pt x="2718" y="1257"/>
                </a:cubicBezTo>
                <a:lnTo>
                  <a:pt x="2718" y="1299"/>
                </a:lnTo>
                <a:cubicBezTo>
                  <a:pt x="2737" y="1305"/>
                  <a:pt x="2755" y="1313"/>
                  <a:pt x="2772" y="1321"/>
                </a:cubicBezTo>
                <a:lnTo>
                  <a:pt x="2802" y="1291"/>
                </a:lnTo>
                <a:cubicBezTo>
                  <a:pt x="2833" y="1260"/>
                  <a:pt x="2884" y="1260"/>
                  <a:pt x="2915" y="1291"/>
                </a:cubicBezTo>
                <a:lnTo>
                  <a:pt x="2986" y="1362"/>
                </a:lnTo>
                <a:cubicBezTo>
                  <a:pt x="3018" y="1393"/>
                  <a:pt x="3018" y="1444"/>
                  <a:pt x="2986" y="1476"/>
                </a:cubicBezTo>
                <a:lnTo>
                  <a:pt x="2957" y="1504"/>
                </a:lnTo>
                <a:cubicBezTo>
                  <a:pt x="2966" y="1522"/>
                  <a:pt x="2974" y="1540"/>
                  <a:pt x="2980" y="1559"/>
                </a:cubicBezTo>
                <a:lnTo>
                  <a:pt x="3021" y="1559"/>
                </a:lnTo>
                <a:cubicBezTo>
                  <a:pt x="3065" y="1559"/>
                  <a:pt x="3101" y="1595"/>
                  <a:pt x="3101" y="1639"/>
                </a:cubicBezTo>
                <a:lnTo>
                  <a:pt x="3101" y="1639"/>
                </a:lnTo>
                <a:close/>
                <a:moveTo>
                  <a:pt x="2732" y="1695"/>
                </a:moveTo>
                <a:lnTo>
                  <a:pt x="2732" y="1695"/>
                </a:lnTo>
                <a:cubicBezTo>
                  <a:pt x="2732" y="1616"/>
                  <a:pt x="2668" y="1551"/>
                  <a:pt x="2588" y="1551"/>
                </a:cubicBezTo>
                <a:cubicBezTo>
                  <a:pt x="2508" y="1551"/>
                  <a:pt x="2444" y="1616"/>
                  <a:pt x="2444" y="1695"/>
                </a:cubicBezTo>
                <a:cubicBezTo>
                  <a:pt x="2444" y="1775"/>
                  <a:pt x="2508" y="1840"/>
                  <a:pt x="2588" y="1840"/>
                </a:cubicBezTo>
                <a:cubicBezTo>
                  <a:pt x="2668" y="1840"/>
                  <a:pt x="2732" y="1775"/>
                  <a:pt x="2732" y="1695"/>
                </a:cubicBezTo>
                <a:lnTo>
                  <a:pt x="2732" y="1695"/>
                </a:lnTo>
                <a:close/>
                <a:moveTo>
                  <a:pt x="2811" y="1695"/>
                </a:moveTo>
                <a:lnTo>
                  <a:pt x="2811" y="1695"/>
                </a:lnTo>
                <a:cubicBezTo>
                  <a:pt x="2811" y="1818"/>
                  <a:pt x="2711" y="1918"/>
                  <a:pt x="2588" y="1918"/>
                </a:cubicBezTo>
                <a:cubicBezTo>
                  <a:pt x="2465" y="1918"/>
                  <a:pt x="2365" y="1818"/>
                  <a:pt x="2365" y="1695"/>
                </a:cubicBezTo>
                <a:cubicBezTo>
                  <a:pt x="2365" y="1572"/>
                  <a:pt x="2465" y="1472"/>
                  <a:pt x="2588" y="1472"/>
                </a:cubicBezTo>
                <a:cubicBezTo>
                  <a:pt x="2711" y="1472"/>
                  <a:pt x="2811" y="1572"/>
                  <a:pt x="2811" y="1695"/>
                </a:cubicBezTo>
                <a:lnTo>
                  <a:pt x="2811" y="1695"/>
                </a:lnTo>
                <a:close/>
                <a:moveTo>
                  <a:pt x="1968" y="1474"/>
                </a:moveTo>
                <a:lnTo>
                  <a:pt x="1968" y="1474"/>
                </a:lnTo>
                <a:lnTo>
                  <a:pt x="2065" y="1474"/>
                </a:lnTo>
                <a:cubicBezTo>
                  <a:pt x="2075" y="1474"/>
                  <a:pt x="2084" y="1466"/>
                  <a:pt x="2084" y="1456"/>
                </a:cubicBezTo>
                <a:lnTo>
                  <a:pt x="2084" y="1313"/>
                </a:lnTo>
                <a:cubicBezTo>
                  <a:pt x="2084" y="1303"/>
                  <a:pt x="2075" y="1295"/>
                  <a:pt x="2065" y="1295"/>
                </a:cubicBezTo>
                <a:lnTo>
                  <a:pt x="1967" y="1295"/>
                </a:lnTo>
                <a:cubicBezTo>
                  <a:pt x="1964" y="1295"/>
                  <a:pt x="1961" y="1294"/>
                  <a:pt x="1958" y="1294"/>
                </a:cubicBezTo>
                <a:cubicBezTo>
                  <a:pt x="1943" y="1290"/>
                  <a:pt x="1930" y="1278"/>
                  <a:pt x="1927" y="1263"/>
                </a:cubicBezTo>
                <a:cubicBezTo>
                  <a:pt x="1915" y="1217"/>
                  <a:pt x="1896" y="1173"/>
                  <a:pt x="1871" y="1132"/>
                </a:cubicBezTo>
                <a:cubicBezTo>
                  <a:pt x="1862" y="1116"/>
                  <a:pt x="1864" y="1096"/>
                  <a:pt x="1877" y="1083"/>
                </a:cubicBezTo>
                <a:lnTo>
                  <a:pt x="1949" y="1012"/>
                </a:lnTo>
                <a:cubicBezTo>
                  <a:pt x="1953" y="1008"/>
                  <a:pt x="1954" y="1002"/>
                  <a:pt x="1954" y="999"/>
                </a:cubicBezTo>
                <a:cubicBezTo>
                  <a:pt x="1954" y="997"/>
                  <a:pt x="1953" y="991"/>
                  <a:pt x="1949" y="986"/>
                </a:cubicBezTo>
                <a:lnTo>
                  <a:pt x="1848" y="886"/>
                </a:lnTo>
                <a:cubicBezTo>
                  <a:pt x="1838" y="876"/>
                  <a:pt x="1831" y="876"/>
                  <a:pt x="1822" y="886"/>
                </a:cubicBezTo>
                <a:lnTo>
                  <a:pt x="1750" y="957"/>
                </a:lnTo>
                <a:cubicBezTo>
                  <a:pt x="1746" y="962"/>
                  <a:pt x="1739" y="966"/>
                  <a:pt x="1733" y="968"/>
                </a:cubicBezTo>
                <a:cubicBezTo>
                  <a:pt x="1722" y="971"/>
                  <a:pt x="1711" y="970"/>
                  <a:pt x="1701" y="964"/>
                </a:cubicBezTo>
                <a:cubicBezTo>
                  <a:pt x="1660" y="939"/>
                  <a:pt x="1616" y="921"/>
                  <a:pt x="1569" y="910"/>
                </a:cubicBezTo>
                <a:cubicBezTo>
                  <a:pt x="1554" y="906"/>
                  <a:pt x="1542" y="893"/>
                  <a:pt x="1540" y="877"/>
                </a:cubicBezTo>
                <a:cubicBezTo>
                  <a:pt x="1540" y="875"/>
                  <a:pt x="1539" y="872"/>
                  <a:pt x="1539" y="870"/>
                </a:cubicBezTo>
                <a:lnTo>
                  <a:pt x="1539" y="769"/>
                </a:lnTo>
                <a:cubicBezTo>
                  <a:pt x="1539" y="759"/>
                  <a:pt x="1531" y="750"/>
                  <a:pt x="1521" y="750"/>
                </a:cubicBezTo>
                <a:lnTo>
                  <a:pt x="1378" y="750"/>
                </a:lnTo>
                <a:cubicBezTo>
                  <a:pt x="1368" y="750"/>
                  <a:pt x="1360" y="759"/>
                  <a:pt x="1360" y="769"/>
                </a:cubicBezTo>
                <a:lnTo>
                  <a:pt x="1360" y="869"/>
                </a:lnTo>
                <a:cubicBezTo>
                  <a:pt x="1360" y="880"/>
                  <a:pt x="1355" y="893"/>
                  <a:pt x="1346" y="900"/>
                </a:cubicBezTo>
                <a:cubicBezTo>
                  <a:pt x="1342" y="904"/>
                  <a:pt x="1335" y="908"/>
                  <a:pt x="1329" y="909"/>
                </a:cubicBezTo>
                <a:cubicBezTo>
                  <a:pt x="1288" y="920"/>
                  <a:pt x="1249" y="935"/>
                  <a:pt x="1212" y="955"/>
                </a:cubicBezTo>
                <a:cubicBezTo>
                  <a:pt x="1210" y="957"/>
                  <a:pt x="1209" y="958"/>
                  <a:pt x="1208" y="960"/>
                </a:cubicBezTo>
                <a:cubicBezTo>
                  <a:pt x="1192" y="975"/>
                  <a:pt x="1167" y="975"/>
                  <a:pt x="1152" y="960"/>
                </a:cubicBezTo>
                <a:lnTo>
                  <a:pt x="1078" y="886"/>
                </a:lnTo>
                <a:cubicBezTo>
                  <a:pt x="1070" y="878"/>
                  <a:pt x="1058" y="878"/>
                  <a:pt x="1051" y="886"/>
                </a:cubicBezTo>
                <a:lnTo>
                  <a:pt x="950" y="986"/>
                </a:lnTo>
                <a:cubicBezTo>
                  <a:pt x="943" y="994"/>
                  <a:pt x="943" y="1006"/>
                  <a:pt x="950" y="1013"/>
                </a:cubicBezTo>
                <a:lnTo>
                  <a:pt x="1018" y="1080"/>
                </a:lnTo>
                <a:cubicBezTo>
                  <a:pt x="1031" y="1093"/>
                  <a:pt x="1036" y="1116"/>
                  <a:pt x="1026" y="1132"/>
                </a:cubicBezTo>
                <a:cubicBezTo>
                  <a:pt x="1001" y="1173"/>
                  <a:pt x="982" y="1218"/>
                  <a:pt x="970" y="1265"/>
                </a:cubicBezTo>
                <a:cubicBezTo>
                  <a:pt x="965" y="1282"/>
                  <a:pt x="949" y="1295"/>
                  <a:pt x="931" y="1295"/>
                </a:cubicBezTo>
                <a:lnTo>
                  <a:pt x="834" y="1295"/>
                </a:lnTo>
                <a:cubicBezTo>
                  <a:pt x="824" y="1295"/>
                  <a:pt x="815" y="1303"/>
                  <a:pt x="815" y="1313"/>
                </a:cubicBezTo>
                <a:lnTo>
                  <a:pt x="815" y="1456"/>
                </a:lnTo>
                <a:cubicBezTo>
                  <a:pt x="815" y="1466"/>
                  <a:pt x="824" y="1474"/>
                  <a:pt x="834" y="1474"/>
                </a:cubicBezTo>
                <a:lnTo>
                  <a:pt x="929" y="1474"/>
                </a:lnTo>
                <a:cubicBezTo>
                  <a:pt x="947" y="1474"/>
                  <a:pt x="963" y="1487"/>
                  <a:pt x="967" y="1505"/>
                </a:cubicBezTo>
                <a:cubicBezTo>
                  <a:pt x="979" y="1553"/>
                  <a:pt x="998" y="1599"/>
                  <a:pt x="1023" y="1642"/>
                </a:cubicBezTo>
                <a:cubicBezTo>
                  <a:pt x="1032" y="1657"/>
                  <a:pt x="1030" y="1677"/>
                  <a:pt x="1017" y="1690"/>
                </a:cubicBezTo>
                <a:lnTo>
                  <a:pt x="950" y="1757"/>
                </a:lnTo>
                <a:cubicBezTo>
                  <a:pt x="943" y="1764"/>
                  <a:pt x="943" y="1776"/>
                  <a:pt x="951" y="1783"/>
                </a:cubicBezTo>
                <a:lnTo>
                  <a:pt x="1051" y="1884"/>
                </a:lnTo>
                <a:cubicBezTo>
                  <a:pt x="1058" y="1891"/>
                  <a:pt x="1070" y="1891"/>
                  <a:pt x="1078" y="1884"/>
                </a:cubicBezTo>
                <a:lnTo>
                  <a:pt x="1143" y="1818"/>
                </a:lnTo>
                <a:cubicBezTo>
                  <a:pt x="1151" y="1810"/>
                  <a:pt x="1161" y="1807"/>
                  <a:pt x="1171" y="1807"/>
                </a:cubicBezTo>
                <a:cubicBezTo>
                  <a:pt x="1178" y="1807"/>
                  <a:pt x="1185" y="1808"/>
                  <a:pt x="1192" y="1812"/>
                </a:cubicBezTo>
                <a:cubicBezTo>
                  <a:pt x="1234" y="1838"/>
                  <a:pt x="1281" y="1858"/>
                  <a:pt x="1329" y="1870"/>
                </a:cubicBezTo>
                <a:cubicBezTo>
                  <a:pt x="1347" y="1874"/>
                  <a:pt x="1360" y="1890"/>
                  <a:pt x="1360" y="1908"/>
                </a:cubicBezTo>
                <a:lnTo>
                  <a:pt x="1360" y="2001"/>
                </a:lnTo>
                <a:cubicBezTo>
                  <a:pt x="1360" y="2011"/>
                  <a:pt x="1368" y="2019"/>
                  <a:pt x="1378" y="2019"/>
                </a:cubicBezTo>
                <a:lnTo>
                  <a:pt x="1521" y="2019"/>
                </a:lnTo>
                <a:cubicBezTo>
                  <a:pt x="1531" y="2019"/>
                  <a:pt x="1539" y="2011"/>
                  <a:pt x="1539" y="2001"/>
                </a:cubicBezTo>
                <a:lnTo>
                  <a:pt x="1539" y="1909"/>
                </a:lnTo>
                <a:cubicBezTo>
                  <a:pt x="1539" y="1902"/>
                  <a:pt x="1541" y="1895"/>
                  <a:pt x="1544" y="1889"/>
                </a:cubicBezTo>
                <a:cubicBezTo>
                  <a:pt x="1550" y="1879"/>
                  <a:pt x="1559" y="1872"/>
                  <a:pt x="1569" y="1869"/>
                </a:cubicBezTo>
                <a:cubicBezTo>
                  <a:pt x="1618" y="1857"/>
                  <a:pt x="1664" y="1838"/>
                  <a:pt x="1707" y="1812"/>
                </a:cubicBezTo>
                <a:cubicBezTo>
                  <a:pt x="1723" y="1802"/>
                  <a:pt x="1743" y="1804"/>
                  <a:pt x="1756" y="1817"/>
                </a:cubicBezTo>
                <a:lnTo>
                  <a:pt x="1822" y="1884"/>
                </a:lnTo>
                <a:cubicBezTo>
                  <a:pt x="1831" y="1893"/>
                  <a:pt x="1838" y="1893"/>
                  <a:pt x="1848" y="1884"/>
                </a:cubicBezTo>
                <a:lnTo>
                  <a:pt x="1949" y="1783"/>
                </a:lnTo>
                <a:cubicBezTo>
                  <a:pt x="1956" y="1776"/>
                  <a:pt x="1956" y="1764"/>
                  <a:pt x="1949" y="1757"/>
                </a:cubicBezTo>
                <a:lnTo>
                  <a:pt x="1881" y="1689"/>
                </a:lnTo>
                <a:cubicBezTo>
                  <a:pt x="1868" y="1677"/>
                  <a:pt x="1865" y="1657"/>
                  <a:pt x="1875" y="1641"/>
                </a:cubicBezTo>
                <a:cubicBezTo>
                  <a:pt x="1900" y="1599"/>
                  <a:pt x="1919" y="1553"/>
                  <a:pt x="1930" y="1505"/>
                </a:cubicBezTo>
                <a:cubicBezTo>
                  <a:pt x="1934" y="1487"/>
                  <a:pt x="1950" y="1474"/>
                  <a:pt x="1968" y="1474"/>
                </a:cubicBezTo>
                <a:lnTo>
                  <a:pt x="1968" y="1474"/>
                </a:lnTo>
                <a:close/>
                <a:moveTo>
                  <a:pt x="1999" y="1553"/>
                </a:moveTo>
                <a:lnTo>
                  <a:pt x="1999" y="1553"/>
                </a:lnTo>
                <a:cubicBezTo>
                  <a:pt x="1988" y="1588"/>
                  <a:pt x="1974" y="1622"/>
                  <a:pt x="1958" y="1654"/>
                </a:cubicBezTo>
                <a:lnTo>
                  <a:pt x="2004" y="1701"/>
                </a:lnTo>
                <a:cubicBezTo>
                  <a:pt x="2023" y="1719"/>
                  <a:pt x="2033" y="1744"/>
                  <a:pt x="2033" y="1770"/>
                </a:cubicBezTo>
                <a:cubicBezTo>
                  <a:pt x="2033" y="1796"/>
                  <a:pt x="2023" y="1820"/>
                  <a:pt x="2004" y="1839"/>
                </a:cubicBezTo>
                <a:lnTo>
                  <a:pt x="1904" y="1939"/>
                </a:lnTo>
                <a:cubicBezTo>
                  <a:pt x="1867" y="1976"/>
                  <a:pt x="1802" y="1976"/>
                  <a:pt x="1766" y="1939"/>
                </a:cubicBezTo>
                <a:lnTo>
                  <a:pt x="1721" y="1895"/>
                </a:lnTo>
                <a:cubicBezTo>
                  <a:pt x="1688" y="1912"/>
                  <a:pt x="1654" y="1927"/>
                  <a:pt x="1618" y="1938"/>
                </a:cubicBezTo>
                <a:lnTo>
                  <a:pt x="1618" y="2001"/>
                </a:lnTo>
                <a:cubicBezTo>
                  <a:pt x="1618" y="2054"/>
                  <a:pt x="1575" y="2098"/>
                  <a:pt x="1521" y="2098"/>
                </a:cubicBezTo>
                <a:lnTo>
                  <a:pt x="1378" y="2098"/>
                </a:lnTo>
                <a:cubicBezTo>
                  <a:pt x="1324" y="2098"/>
                  <a:pt x="1281" y="2054"/>
                  <a:pt x="1281" y="2001"/>
                </a:cubicBezTo>
                <a:lnTo>
                  <a:pt x="1281" y="1938"/>
                </a:lnTo>
                <a:cubicBezTo>
                  <a:pt x="1245" y="1927"/>
                  <a:pt x="1211" y="1913"/>
                  <a:pt x="1178" y="1895"/>
                </a:cubicBezTo>
                <a:lnTo>
                  <a:pt x="1133" y="1939"/>
                </a:lnTo>
                <a:cubicBezTo>
                  <a:pt x="1097" y="1976"/>
                  <a:pt x="1032" y="1976"/>
                  <a:pt x="996" y="1939"/>
                </a:cubicBezTo>
                <a:lnTo>
                  <a:pt x="895" y="1839"/>
                </a:lnTo>
                <a:cubicBezTo>
                  <a:pt x="857" y="1801"/>
                  <a:pt x="857" y="1739"/>
                  <a:pt x="895" y="1701"/>
                </a:cubicBezTo>
                <a:lnTo>
                  <a:pt x="940" y="1655"/>
                </a:lnTo>
                <a:cubicBezTo>
                  <a:pt x="923" y="1623"/>
                  <a:pt x="909" y="1589"/>
                  <a:pt x="899" y="1553"/>
                </a:cubicBezTo>
                <a:lnTo>
                  <a:pt x="834" y="1553"/>
                </a:lnTo>
                <a:cubicBezTo>
                  <a:pt x="780" y="1553"/>
                  <a:pt x="736" y="1510"/>
                  <a:pt x="736" y="1456"/>
                </a:cubicBezTo>
                <a:lnTo>
                  <a:pt x="736" y="1313"/>
                </a:lnTo>
                <a:cubicBezTo>
                  <a:pt x="736" y="1260"/>
                  <a:pt x="780" y="1216"/>
                  <a:pt x="834" y="1216"/>
                </a:cubicBezTo>
                <a:lnTo>
                  <a:pt x="902" y="1216"/>
                </a:lnTo>
                <a:cubicBezTo>
                  <a:pt x="912" y="1183"/>
                  <a:pt x="926" y="1149"/>
                  <a:pt x="944" y="1117"/>
                </a:cubicBezTo>
                <a:lnTo>
                  <a:pt x="895" y="1068"/>
                </a:lnTo>
                <a:cubicBezTo>
                  <a:pt x="857" y="1030"/>
                  <a:pt x="857" y="969"/>
                  <a:pt x="895" y="931"/>
                </a:cubicBezTo>
                <a:lnTo>
                  <a:pt x="996" y="830"/>
                </a:lnTo>
                <a:cubicBezTo>
                  <a:pt x="1032" y="793"/>
                  <a:pt x="1097" y="793"/>
                  <a:pt x="1133" y="830"/>
                </a:cubicBezTo>
                <a:lnTo>
                  <a:pt x="1184" y="880"/>
                </a:lnTo>
                <a:cubicBezTo>
                  <a:pt x="1215" y="864"/>
                  <a:pt x="1247" y="851"/>
                  <a:pt x="1281" y="841"/>
                </a:cubicBezTo>
                <a:lnTo>
                  <a:pt x="1281" y="769"/>
                </a:lnTo>
                <a:cubicBezTo>
                  <a:pt x="1281" y="715"/>
                  <a:pt x="1324" y="671"/>
                  <a:pt x="1378" y="671"/>
                </a:cubicBezTo>
                <a:lnTo>
                  <a:pt x="1521" y="671"/>
                </a:lnTo>
                <a:cubicBezTo>
                  <a:pt x="1575" y="671"/>
                  <a:pt x="1618" y="715"/>
                  <a:pt x="1618" y="769"/>
                </a:cubicBezTo>
                <a:lnTo>
                  <a:pt x="1618" y="841"/>
                </a:lnTo>
                <a:cubicBezTo>
                  <a:pt x="1651" y="852"/>
                  <a:pt x="1684" y="865"/>
                  <a:pt x="1714" y="881"/>
                </a:cubicBezTo>
                <a:lnTo>
                  <a:pt x="1766" y="830"/>
                </a:lnTo>
                <a:cubicBezTo>
                  <a:pt x="1802" y="793"/>
                  <a:pt x="1867" y="793"/>
                  <a:pt x="1904" y="830"/>
                </a:cubicBezTo>
                <a:lnTo>
                  <a:pt x="2004" y="931"/>
                </a:lnTo>
                <a:cubicBezTo>
                  <a:pt x="2023" y="949"/>
                  <a:pt x="2033" y="973"/>
                  <a:pt x="2033" y="999"/>
                </a:cubicBezTo>
                <a:cubicBezTo>
                  <a:pt x="2033" y="1026"/>
                  <a:pt x="2023" y="1050"/>
                  <a:pt x="2004" y="1068"/>
                </a:cubicBezTo>
                <a:lnTo>
                  <a:pt x="1954" y="1118"/>
                </a:lnTo>
                <a:cubicBezTo>
                  <a:pt x="1971" y="1149"/>
                  <a:pt x="1985" y="1182"/>
                  <a:pt x="1996" y="1216"/>
                </a:cubicBezTo>
                <a:lnTo>
                  <a:pt x="2065" y="1216"/>
                </a:lnTo>
                <a:cubicBezTo>
                  <a:pt x="2119" y="1216"/>
                  <a:pt x="2163" y="1260"/>
                  <a:pt x="2163" y="1313"/>
                </a:cubicBezTo>
                <a:lnTo>
                  <a:pt x="2163" y="1456"/>
                </a:lnTo>
                <a:cubicBezTo>
                  <a:pt x="2163" y="1510"/>
                  <a:pt x="2119" y="1553"/>
                  <a:pt x="2065" y="1553"/>
                </a:cubicBezTo>
                <a:lnTo>
                  <a:pt x="1999" y="1553"/>
                </a:lnTo>
                <a:lnTo>
                  <a:pt x="1999" y="1553"/>
                </a:lnTo>
                <a:close/>
                <a:moveTo>
                  <a:pt x="1672" y="1393"/>
                </a:moveTo>
                <a:lnTo>
                  <a:pt x="1672" y="1393"/>
                </a:lnTo>
                <a:cubicBezTo>
                  <a:pt x="1672" y="1270"/>
                  <a:pt x="1572" y="1171"/>
                  <a:pt x="1450" y="1171"/>
                </a:cubicBezTo>
                <a:cubicBezTo>
                  <a:pt x="1327" y="1171"/>
                  <a:pt x="1227" y="1270"/>
                  <a:pt x="1227" y="1393"/>
                </a:cubicBezTo>
                <a:cubicBezTo>
                  <a:pt x="1227" y="1515"/>
                  <a:pt x="1327" y="1615"/>
                  <a:pt x="1450" y="1615"/>
                </a:cubicBezTo>
                <a:cubicBezTo>
                  <a:pt x="1572" y="1615"/>
                  <a:pt x="1672" y="1515"/>
                  <a:pt x="1672" y="1393"/>
                </a:cubicBezTo>
                <a:lnTo>
                  <a:pt x="1672" y="1393"/>
                </a:lnTo>
                <a:close/>
                <a:moveTo>
                  <a:pt x="1751" y="1393"/>
                </a:moveTo>
                <a:lnTo>
                  <a:pt x="1751" y="1393"/>
                </a:lnTo>
                <a:cubicBezTo>
                  <a:pt x="1751" y="1559"/>
                  <a:pt x="1616" y="1694"/>
                  <a:pt x="1450" y="1694"/>
                </a:cubicBezTo>
                <a:cubicBezTo>
                  <a:pt x="1284" y="1694"/>
                  <a:pt x="1149" y="1559"/>
                  <a:pt x="1149" y="1393"/>
                </a:cubicBezTo>
                <a:cubicBezTo>
                  <a:pt x="1149" y="1227"/>
                  <a:pt x="1284" y="1092"/>
                  <a:pt x="1450" y="1092"/>
                </a:cubicBezTo>
                <a:cubicBezTo>
                  <a:pt x="1616" y="1092"/>
                  <a:pt x="1751" y="1227"/>
                  <a:pt x="1751" y="1393"/>
                </a:cubicBezTo>
                <a:lnTo>
                  <a:pt x="1751" y="1393"/>
                </a:lnTo>
                <a:close/>
                <a:moveTo>
                  <a:pt x="1932" y="2579"/>
                </a:moveTo>
                <a:lnTo>
                  <a:pt x="1932" y="2579"/>
                </a:lnTo>
                <a:cubicBezTo>
                  <a:pt x="1932" y="2541"/>
                  <a:pt x="1902" y="2511"/>
                  <a:pt x="1865" y="2511"/>
                </a:cubicBezTo>
                <a:cubicBezTo>
                  <a:pt x="1828" y="2511"/>
                  <a:pt x="1798" y="2541"/>
                  <a:pt x="1798" y="2579"/>
                </a:cubicBezTo>
                <a:cubicBezTo>
                  <a:pt x="1798" y="2616"/>
                  <a:pt x="1828" y="2646"/>
                  <a:pt x="1865" y="2646"/>
                </a:cubicBezTo>
                <a:cubicBezTo>
                  <a:pt x="1902" y="2646"/>
                  <a:pt x="1932" y="2616"/>
                  <a:pt x="1932" y="2579"/>
                </a:cubicBezTo>
                <a:lnTo>
                  <a:pt x="1932" y="2579"/>
                </a:lnTo>
                <a:close/>
                <a:moveTo>
                  <a:pt x="1992" y="2579"/>
                </a:moveTo>
                <a:lnTo>
                  <a:pt x="1992" y="2579"/>
                </a:lnTo>
                <a:cubicBezTo>
                  <a:pt x="1992" y="2649"/>
                  <a:pt x="1935" y="2706"/>
                  <a:pt x="1865" y="2706"/>
                </a:cubicBezTo>
                <a:cubicBezTo>
                  <a:pt x="1795" y="2706"/>
                  <a:pt x="1738" y="2649"/>
                  <a:pt x="1738" y="2579"/>
                </a:cubicBezTo>
                <a:cubicBezTo>
                  <a:pt x="1738" y="2508"/>
                  <a:pt x="1795" y="2451"/>
                  <a:pt x="1865" y="2451"/>
                </a:cubicBezTo>
                <a:cubicBezTo>
                  <a:pt x="1935" y="2451"/>
                  <a:pt x="1992" y="2508"/>
                  <a:pt x="1992" y="2579"/>
                </a:cubicBezTo>
                <a:lnTo>
                  <a:pt x="1992" y="2579"/>
                </a:lnTo>
                <a:close/>
                <a:moveTo>
                  <a:pt x="3380" y="474"/>
                </a:moveTo>
                <a:lnTo>
                  <a:pt x="3380" y="474"/>
                </a:lnTo>
                <a:cubicBezTo>
                  <a:pt x="3380" y="413"/>
                  <a:pt x="3330" y="363"/>
                  <a:pt x="3269" y="363"/>
                </a:cubicBezTo>
                <a:lnTo>
                  <a:pt x="458" y="363"/>
                </a:lnTo>
                <a:cubicBezTo>
                  <a:pt x="397" y="363"/>
                  <a:pt x="347" y="413"/>
                  <a:pt x="347" y="474"/>
                </a:cubicBezTo>
                <a:lnTo>
                  <a:pt x="347" y="2192"/>
                </a:lnTo>
                <a:cubicBezTo>
                  <a:pt x="347" y="2253"/>
                  <a:pt x="397" y="2302"/>
                  <a:pt x="458" y="2302"/>
                </a:cubicBezTo>
                <a:lnTo>
                  <a:pt x="3269" y="2302"/>
                </a:lnTo>
                <a:cubicBezTo>
                  <a:pt x="3330" y="2302"/>
                  <a:pt x="3380" y="2253"/>
                  <a:pt x="3380" y="2192"/>
                </a:cubicBezTo>
                <a:lnTo>
                  <a:pt x="3380" y="474"/>
                </a:lnTo>
                <a:lnTo>
                  <a:pt x="3380" y="474"/>
                </a:lnTo>
                <a:close/>
                <a:moveTo>
                  <a:pt x="3459" y="474"/>
                </a:moveTo>
                <a:lnTo>
                  <a:pt x="3459" y="474"/>
                </a:lnTo>
                <a:lnTo>
                  <a:pt x="3459" y="2192"/>
                </a:lnTo>
                <a:cubicBezTo>
                  <a:pt x="3459" y="2296"/>
                  <a:pt x="3374" y="2381"/>
                  <a:pt x="3269" y="2381"/>
                </a:cubicBezTo>
                <a:lnTo>
                  <a:pt x="458" y="2381"/>
                </a:lnTo>
                <a:cubicBezTo>
                  <a:pt x="353" y="2381"/>
                  <a:pt x="268" y="2296"/>
                  <a:pt x="268" y="2192"/>
                </a:cubicBezTo>
                <a:lnTo>
                  <a:pt x="268" y="474"/>
                </a:lnTo>
                <a:cubicBezTo>
                  <a:pt x="268" y="370"/>
                  <a:pt x="353" y="285"/>
                  <a:pt x="458" y="285"/>
                </a:cubicBezTo>
                <a:lnTo>
                  <a:pt x="3269" y="285"/>
                </a:lnTo>
                <a:cubicBezTo>
                  <a:pt x="3374" y="285"/>
                  <a:pt x="3459" y="370"/>
                  <a:pt x="3459" y="474"/>
                </a:cubicBezTo>
                <a:lnTo>
                  <a:pt x="3459" y="474"/>
                </a:lnTo>
                <a:close/>
                <a:moveTo>
                  <a:pt x="2816" y="3050"/>
                </a:moveTo>
                <a:lnTo>
                  <a:pt x="2816" y="3050"/>
                </a:lnTo>
                <a:cubicBezTo>
                  <a:pt x="2816" y="3072"/>
                  <a:pt x="2799" y="3089"/>
                  <a:pt x="2777" y="3089"/>
                </a:cubicBezTo>
                <a:lnTo>
                  <a:pt x="892" y="3089"/>
                </a:lnTo>
                <a:cubicBezTo>
                  <a:pt x="871" y="3089"/>
                  <a:pt x="853" y="3072"/>
                  <a:pt x="853" y="3050"/>
                </a:cubicBezTo>
                <a:cubicBezTo>
                  <a:pt x="853" y="3028"/>
                  <a:pt x="871" y="3011"/>
                  <a:pt x="892" y="3011"/>
                </a:cubicBezTo>
                <a:lnTo>
                  <a:pt x="2777" y="3011"/>
                </a:lnTo>
                <a:cubicBezTo>
                  <a:pt x="2799" y="3011"/>
                  <a:pt x="2816" y="3028"/>
                  <a:pt x="2816" y="3050"/>
                </a:cubicBez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Arrow: Right 6">
            <a:extLst>
              <a:ext uri="{FF2B5EF4-FFF2-40B4-BE49-F238E27FC236}">
                <a16:creationId xmlns:a16="http://schemas.microsoft.com/office/drawing/2014/main" id="{8138B452-F33F-7570-9CCE-F86D3CD84A47}"/>
              </a:ext>
            </a:extLst>
          </p:cNvPr>
          <p:cNvSpPr/>
          <p:nvPr/>
        </p:nvSpPr>
        <p:spPr>
          <a:xfrm>
            <a:off x="3376205" y="3267371"/>
            <a:ext cx="1400175" cy="413247"/>
          </a:xfrm>
          <a:prstGeom prst="rightArrow">
            <a:avLst/>
          </a:prstGeom>
          <a:solidFill>
            <a:srgbClr val="FF822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72C4"/>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1276643D-913E-4575-FCDE-6C2B0E65DFD3}"/>
              </a:ext>
            </a:extLst>
          </p:cNvPr>
          <p:cNvSpPr txBox="1"/>
          <p:nvPr/>
        </p:nvSpPr>
        <p:spPr>
          <a:xfrm>
            <a:off x="4979122" y="4078523"/>
            <a:ext cx="1763042" cy="584775"/>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nova Light" panose="020B0604020202020204" charset="0"/>
                <a:ea typeface="+mn-ea"/>
                <a:cs typeface="+mn-cs"/>
              </a:rPr>
              <a:t>automated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Anova Light" panose="020B0604020202020204" charset="0"/>
                <a:ea typeface="+mn-ea"/>
                <a:cs typeface="+mn-cs"/>
              </a:rPr>
              <a:t>decision-making</a:t>
            </a:r>
          </a:p>
        </p:txBody>
      </p:sp>
      <p:sp>
        <p:nvSpPr>
          <p:cNvPr id="17" name="Shape 16">
            <a:extLst>
              <a:ext uri="{FF2B5EF4-FFF2-40B4-BE49-F238E27FC236}">
                <a16:creationId xmlns:a16="http://schemas.microsoft.com/office/drawing/2014/main" id="{85E0E3CD-5604-8B9B-2EA7-C46289B98275}"/>
              </a:ext>
            </a:extLst>
          </p:cNvPr>
          <p:cNvSpPr/>
          <p:nvPr/>
        </p:nvSpPr>
        <p:spPr>
          <a:xfrm rot="3713281">
            <a:off x="4618589" y="441938"/>
            <a:ext cx="847699" cy="663257"/>
          </a:xfrm>
          <a:prstGeom prst="swooshArrow">
            <a:avLst>
              <a:gd name="adj1" fmla="val 16310"/>
              <a:gd name="adj2" fmla="val 31370"/>
            </a:avLst>
          </a:prstGeom>
          <a:solidFill>
            <a:srgbClr val="FF822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nova Light"/>
              <a:ea typeface="+mn-ea"/>
              <a:cs typeface="+mn-cs"/>
            </a:endParaRPr>
          </a:p>
        </p:txBody>
      </p:sp>
      <p:grpSp>
        <p:nvGrpSpPr>
          <p:cNvPr id="18" name="Group 17">
            <a:extLst>
              <a:ext uri="{FF2B5EF4-FFF2-40B4-BE49-F238E27FC236}">
                <a16:creationId xmlns:a16="http://schemas.microsoft.com/office/drawing/2014/main" id="{B614965F-3CCB-1B2E-D827-49707451534A}"/>
              </a:ext>
            </a:extLst>
          </p:cNvPr>
          <p:cNvGrpSpPr/>
          <p:nvPr/>
        </p:nvGrpSpPr>
        <p:grpSpPr>
          <a:xfrm>
            <a:off x="6330684" y="2273979"/>
            <a:ext cx="822960" cy="822960"/>
            <a:chOff x="4831093" y="409851"/>
            <a:chExt cx="822960" cy="822960"/>
          </a:xfrm>
        </p:grpSpPr>
        <p:sp>
          <p:nvSpPr>
            <p:cNvPr id="19" name="Oval 18">
              <a:extLst>
                <a:ext uri="{FF2B5EF4-FFF2-40B4-BE49-F238E27FC236}">
                  <a16:creationId xmlns:a16="http://schemas.microsoft.com/office/drawing/2014/main" id="{4D993C65-78EB-9C66-0ED8-C1A69998EDD0}"/>
                </a:ext>
              </a:extLst>
            </p:cNvPr>
            <p:cNvSpPr/>
            <p:nvPr/>
          </p:nvSpPr>
          <p:spPr>
            <a:xfrm>
              <a:off x="4831093" y="409851"/>
              <a:ext cx="822960" cy="822960"/>
            </a:xfrm>
            <a:prstGeom prst="ellipse">
              <a:avLst/>
            </a:prstGeom>
            <a:solidFill>
              <a:schemeClr val="bg1"/>
            </a:solidFill>
            <a:ln w="38100">
              <a:solidFill>
                <a:srgbClr val="DD57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13">
              <a:extLst>
                <a:ext uri="{FF2B5EF4-FFF2-40B4-BE49-F238E27FC236}">
                  <a16:creationId xmlns:a16="http://schemas.microsoft.com/office/drawing/2014/main" id="{54DAF2ED-4F4D-D94D-9248-1BEAB86E3C2F}"/>
                </a:ext>
              </a:extLst>
            </p:cNvPr>
            <p:cNvSpPr>
              <a:spLocks noChangeAspect="1" noEditPoints="1"/>
            </p:cNvSpPr>
            <p:nvPr/>
          </p:nvSpPr>
          <p:spPr bwMode="auto">
            <a:xfrm>
              <a:off x="4966347" y="483136"/>
              <a:ext cx="546724" cy="556362"/>
            </a:xfrm>
            <a:custGeom>
              <a:avLst/>
              <a:gdLst>
                <a:gd name="T0" fmla="*/ 2365 w 4716"/>
                <a:gd name="T1" fmla="*/ 4254 h 4799"/>
                <a:gd name="T2" fmla="*/ 2365 w 4716"/>
                <a:gd name="T3" fmla="*/ 4254 h 4799"/>
                <a:gd name="T4" fmla="*/ 2249 w 4716"/>
                <a:gd name="T5" fmla="*/ 4138 h 4799"/>
                <a:gd name="T6" fmla="*/ 2365 w 4716"/>
                <a:gd name="T7" fmla="*/ 4022 h 4799"/>
                <a:gd name="T8" fmla="*/ 2481 w 4716"/>
                <a:gd name="T9" fmla="*/ 4138 h 4799"/>
                <a:gd name="T10" fmla="*/ 2365 w 4716"/>
                <a:gd name="T11" fmla="*/ 4254 h 4799"/>
                <a:gd name="T12" fmla="*/ 2365 w 4716"/>
                <a:gd name="T13" fmla="*/ 4254 h 4799"/>
                <a:gd name="T14" fmla="*/ 2365 w 4716"/>
                <a:gd name="T15" fmla="*/ 3884 h 4799"/>
                <a:gd name="T16" fmla="*/ 2365 w 4716"/>
                <a:gd name="T17" fmla="*/ 3884 h 4799"/>
                <a:gd name="T18" fmla="*/ 2112 w 4716"/>
                <a:gd name="T19" fmla="*/ 4138 h 4799"/>
                <a:gd name="T20" fmla="*/ 2365 w 4716"/>
                <a:gd name="T21" fmla="*/ 4391 h 4799"/>
                <a:gd name="T22" fmla="*/ 2619 w 4716"/>
                <a:gd name="T23" fmla="*/ 4138 h 4799"/>
                <a:gd name="T24" fmla="*/ 2365 w 4716"/>
                <a:gd name="T25" fmla="*/ 3884 h 4799"/>
                <a:gd name="T26" fmla="*/ 2365 w 4716"/>
                <a:gd name="T27" fmla="*/ 3884 h 4799"/>
                <a:gd name="T28" fmla="*/ 2494 w 4716"/>
                <a:gd name="T29" fmla="*/ 3413 h 4799"/>
                <a:gd name="T30" fmla="*/ 2494 w 4716"/>
                <a:gd name="T31" fmla="*/ 3413 h 4799"/>
                <a:gd name="T32" fmla="*/ 2372 w 4716"/>
                <a:gd name="T33" fmla="*/ 3535 h 4799"/>
                <a:gd name="T34" fmla="*/ 2362 w 4716"/>
                <a:gd name="T35" fmla="*/ 3535 h 4799"/>
                <a:gd name="T36" fmla="*/ 2240 w 4716"/>
                <a:gd name="T37" fmla="*/ 3407 h 4799"/>
                <a:gd name="T38" fmla="*/ 2069 w 4716"/>
                <a:gd name="T39" fmla="*/ 1507 h 4799"/>
                <a:gd name="T40" fmla="*/ 2069 w 4716"/>
                <a:gd name="T41" fmla="*/ 1505 h 4799"/>
                <a:gd name="T42" fmla="*/ 2367 w 4716"/>
                <a:gd name="T43" fmla="*/ 1207 h 4799"/>
                <a:gd name="T44" fmla="*/ 2665 w 4716"/>
                <a:gd name="T45" fmla="*/ 1505 h 4799"/>
                <a:gd name="T46" fmla="*/ 2494 w 4716"/>
                <a:gd name="T47" fmla="*/ 3413 h 4799"/>
                <a:gd name="T48" fmla="*/ 2494 w 4716"/>
                <a:gd name="T49" fmla="*/ 3413 h 4799"/>
                <a:gd name="T50" fmla="*/ 2367 w 4716"/>
                <a:gd name="T51" fmla="*/ 1069 h 4799"/>
                <a:gd name="T52" fmla="*/ 2367 w 4716"/>
                <a:gd name="T53" fmla="*/ 1069 h 4799"/>
                <a:gd name="T54" fmla="*/ 1932 w 4716"/>
                <a:gd name="T55" fmla="*/ 1500 h 4799"/>
                <a:gd name="T56" fmla="*/ 1931 w 4716"/>
                <a:gd name="T57" fmla="*/ 1513 h 4799"/>
                <a:gd name="T58" fmla="*/ 2102 w 4716"/>
                <a:gd name="T59" fmla="*/ 3413 h 4799"/>
                <a:gd name="T60" fmla="*/ 2362 w 4716"/>
                <a:gd name="T61" fmla="*/ 3673 h 4799"/>
                <a:gd name="T62" fmla="*/ 2372 w 4716"/>
                <a:gd name="T63" fmla="*/ 3673 h 4799"/>
                <a:gd name="T64" fmla="*/ 2631 w 4716"/>
                <a:gd name="T65" fmla="*/ 3419 h 4799"/>
                <a:gd name="T66" fmla="*/ 2803 w 4716"/>
                <a:gd name="T67" fmla="*/ 1510 h 4799"/>
                <a:gd name="T68" fmla="*/ 2803 w 4716"/>
                <a:gd name="T69" fmla="*/ 1505 h 4799"/>
                <a:gd name="T70" fmla="*/ 2367 w 4716"/>
                <a:gd name="T71" fmla="*/ 1069 h 4799"/>
                <a:gd name="T72" fmla="*/ 2367 w 4716"/>
                <a:gd name="T73" fmla="*/ 1069 h 4799"/>
                <a:gd name="T74" fmla="*/ 4232 w 4716"/>
                <a:gd name="T75" fmla="*/ 4661 h 4799"/>
                <a:gd name="T76" fmla="*/ 4232 w 4716"/>
                <a:gd name="T77" fmla="*/ 4661 h 4799"/>
                <a:gd name="T78" fmla="*/ 484 w 4716"/>
                <a:gd name="T79" fmla="*/ 4661 h 4799"/>
                <a:gd name="T80" fmla="*/ 484 w 4716"/>
                <a:gd name="T81" fmla="*/ 4661 h 4799"/>
                <a:gd name="T82" fmla="*/ 137 w 4716"/>
                <a:gd name="T83" fmla="*/ 4314 h 4799"/>
                <a:gd name="T84" fmla="*/ 207 w 4716"/>
                <a:gd name="T85" fmla="*/ 4081 h 4799"/>
                <a:gd name="T86" fmla="*/ 2029 w 4716"/>
                <a:gd name="T87" fmla="*/ 341 h 4799"/>
                <a:gd name="T88" fmla="*/ 2338 w 4716"/>
                <a:gd name="T89" fmla="*/ 136 h 4799"/>
                <a:gd name="T90" fmla="*/ 2653 w 4716"/>
                <a:gd name="T91" fmla="*/ 358 h 4799"/>
                <a:gd name="T92" fmla="*/ 2656 w 4716"/>
                <a:gd name="T93" fmla="*/ 366 h 4799"/>
                <a:gd name="T94" fmla="*/ 4529 w 4716"/>
                <a:gd name="T95" fmla="*/ 4137 h 4799"/>
                <a:gd name="T96" fmla="*/ 4578 w 4716"/>
                <a:gd name="T97" fmla="*/ 4316 h 4799"/>
                <a:gd name="T98" fmla="*/ 4232 w 4716"/>
                <a:gd name="T99" fmla="*/ 4661 h 4799"/>
                <a:gd name="T100" fmla="*/ 4232 w 4716"/>
                <a:gd name="T101" fmla="*/ 4661 h 4799"/>
                <a:gd name="T102" fmla="*/ 4649 w 4716"/>
                <a:gd name="T103" fmla="*/ 4071 h 4799"/>
                <a:gd name="T104" fmla="*/ 4649 w 4716"/>
                <a:gd name="T105" fmla="*/ 4071 h 4799"/>
                <a:gd name="T106" fmla="*/ 2781 w 4716"/>
                <a:gd name="T107" fmla="*/ 308 h 4799"/>
                <a:gd name="T108" fmla="*/ 2338 w 4716"/>
                <a:gd name="T109" fmla="*/ 0 h 4799"/>
                <a:gd name="T110" fmla="*/ 1904 w 4716"/>
                <a:gd name="T111" fmla="*/ 284 h 4799"/>
                <a:gd name="T112" fmla="*/ 86 w 4716"/>
                <a:gd name="T113" fmla="*/ 4016 h 4799"/>
                <a:gd name="T114" fmla="*/ 0 w 4716"/>
                <a:gd name="T115" fmla="*/ 4314 h 4799"/>
                <a:gd name="T116" fmla="*/ 483 w 4716"/>
                <a:gd name="T117" fmla="*/ 4799 h 4799"/>
                <a:gd name="T118" fmla="*/ 4232 w 4716"/>
                <a:gd name="T119" fmla="*/ 4799 h 4799"/>
                <a:gd name="T120" fmla="*/ 4716 w 4716"/>
                <a:gd name="T121" fmla="*/ 4316 h 4799"/>
                <a:gd name="T122" fmla="*/ 4649 w 4716"/>
                <a:gd name="T123" fmla="*/ 4071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16" h="4799">
                  <a:moveTo>
                    <a:pt x="2365" y="4254"/>
                  </a:moveTo>
                  <a:lnTo>
                    <a:pt x="2365" y="4254"/>
                  </a:lnTo>
                  <a:cubicBezTo>
                    <a:pt x="2301" y="4254"/>
                    <a:pt x="2249" y="4202"/>
                    <a:pt x="2249" y="4138"/>
                  </a:cubicBezTo>
                  <a:cubicBezTo>
                    <a:pt x="2249" y="4074"/>
                    <a:pt x="2301" y="4022"/>
                    <a:pt x="2365" y="4022"/>
                  </a:cubicBezTo>
                  <a:cubicBezTo>
                    <a:pt x="2429" y="4022"/>
                    <a:pt x="2481" y="4074"/>
                    <a:pt x="2481" y="4138"/>
                  </a:cubicBezTo>
                  <a:cubicBezTo>
                    <a:pt x="2481" y="4202"/>
                    <a:pt x="2429" y="4254"/>
                    <a:pt x="2365" y="4254"/>
                  </a:cubicBezTo>
                  <a:lnTo>
                    <a:pt x="2365" y="4254"/>
                  </a:lnTo>
                  <a:close/>
                  <a:moveTo>
                    <a:pt x="2365" y="3884"/>
                  </a:moveTo>
                  <a:lnTo>
                    <a:pt x="2365" y="3884"/>
                  </a:lnTo>
                  <a:cubicBezTo>
                    <a:pt x="2225" y="3884"/>
                    <a:pt x="2112" y="3998"/>
                    <a:pt x="2112" y="4138"/>
                  </a:cubicBezTo>
                  <a:cubicBezTo>
                    <a:pt x="2112" y="4278"/>
                    <a:pt x="2225" y="4391"/>
                    <a:pt x="2365" y="4391"/>
                  </a:cubicBezTo>
                  <a:cubicBezTo>
                    <a:pt x="2505" y="4391"/>
                    <a:pt x="2619" y="4278"/>
                    <a:pt x="2619" y="4138"/>
                  </a:cubicBezTo>
                  <a:cubicBezTo>
                    <a:pt x="2619" y="3998"/>
                    <a:pt x="2505" y="3884"/>
                    <a:pt x="2365" y="3884"/>
                  </a:cubicBezTo>
                  <a:lnTo>
                    <a:pt x="2365" y="3884"/>
                  </a:lnTo>
                  <a:close/>
                  <a:moveTo>
                    <a:pt x="2494" y="3413"/>
                  </a:moveTo>
                  <a:lnTo>
                    <a:pt x="2494" y="3413"/>
                  </a:lnTo>
                  <a:cubicBezTo>
                    <a:pt x="2494" y="3480"/>
                    <a:pt x="2439" y="3535"/>
                    <a:pt x="2372" y="3535"/>
                  </a:cubicBezTo>
                  <a:lnTo>
                    <a:pt x="2362" y="3535"/>
                  </a:lnTo>
                  <a:cubicBezTo>
                    <a:pt x="2295" y="3535"/>
                    <a:pt x="2240" y="3480"/>
                    <a:pt x="2240" y="3407"/>
                  </a:cubicBezTo>
                  <a:lnTo>
                    <a:pt x="2069" y="1507"/>
                  </a:lnTo>
                  <a:cubicBezTo>
                    <a:pt x="2069" y="1507"/>
                    <a:pt x="2069" y="1506"/>
                    <a:pt x="2069" y="1505"/>
                  </a:cubicBezTo>
                  <a:cubicBezTo>
                    <a:pt x="2069" y="1340"/>
                    <a:pt x="2203" y="1207"/>
                    <a:pt x="2367" y="1207"/>
                  </a:cubicBezTo>
                  <a:cubicBezTo>
                    <a:pt x="2532" y="1207"/>
                    <a:pt x="2665" y="1340"/>
                    <a:pt x="2665" y="1505"/>
                  </a:cubicBezTo>
                  <a:lnTo>
                    <a:pt x="2494" y="3413"/>
                  </a:lnTo>
                  <a:lnTo>
                    <a:pt x="2494" y="3413"/>
                  </a:lnTo>
                  <a:close/>
                  <a:moveTo>
                    <a:pt x="2367" y="1069"/>
                  </a:moveTo>
                  <a:lnTo>
                    <a:pt x="2367" y="1069"/>
                  </a:lnTo>
                  <a:cubicBezTo>
                    <a:pt x="2129" y="1069"/>
                    <a:pt x="1934" y="1262"/>
                    <a:pt x="1932" y="1500"/>
                  </a:cubicBezTo>
                  <a:cubicBezTo>
                    <a:pt x="1931" y="1505"/>
                    <a:pt x="1931" y="1509"/>
                    <a:pt x="1931" y="1513"/>
                  </a:cubicBezTo>
                  <a:lnTo>
                    <a:pt x="2102" y="3413"/>
                  </a:lnTo>
                  <a:cubicBezTo>
                    <a:pt x="2102" y="3556"/>
                    <a:pt x="2219" y="3673"/>
                    <a:pt x="2362" y="3673"/>
                  </a:cubicBezTo>
                  <a:lnTo>
                    <a:pt x="2372" y="3673"/>
                  </a:lnTo>
                  <a:cubicBezTo>
                    <a:pt x="2515" y="3673"/>
                    <a:pt x="2631" y="3556"/>
                    <a:pt x="2631" y="3419"/>
                  </a:cubicBezTo>
                  <a:lnTo>
                    <a:pt x="2803" y="1510"/>
                  </a:lnTo>
                  <a:lnTo>
                    <a:pt x="2803" y="1505"/>
                  </a:lnTo>
                  <a:cubicBezTo>
                    <a:pt x="2803" y="1265"/>
                    <a:pt x="2607" y="1069"/>
                    <a:pt x="2367" y="1069"/>
                  </a:cubicBezTo>
                  <a:lnTo>
                    <a:pt x="2367" y="1069"/>
                  </a:lnTo>
                  <a:close/>
                  <a:moveTo>
                    <a:pt x="4232" y="4661"/>
                  </a:moveTo>
                  <a:lnTo>
                    <a:pt x="4232" y="4661"/>
                  </a:lnTo>
                  <a:lnTo>
                    <a:pt x="484" y="4661"/>
                  </a:lnTo>
                  <a:cubicBezTo>
                    <a:pt x="484" y="4661"/>
                    <a:pt x="484" y="4661"/>
                    <a:pt x="484" y="4661"/>
                  </a:cubicBezTo>
                  <a:cubicBezTo>
                    <a:pt x="293" y="4661"/>
                    <a:pt x="137" y="4505"/>
                    <a:pt x="137" y="4314"/>
                  </a:cubicBezTo>
                  <a:cubicBezTo>
                    <a:pt x="137" y="4241"/>
                    <a:pt x="206" y="4084"/>
                    <a:pt x="207" y="4081"/>
                  </a:cubicBezTo>
                  <a:lnTo>
                    <a:pt x="2029" y="341"/>
                  </a:lnTo>
                  <a:cubicBezTo>
                    <a:pt x="2082" y="216"/>
                    <a:pt x="2203" y="136"/>
                    <a:pt x="2338" y="136"/>
                  </a:cubicBezTo>
                  <a:cubicBezTo>
                    <a:pt x="2479" y="136"/>
                    <a:pt x="2605" y="225"/>
                    <a:pt x="2653" y="358"/>
                  </a:cubicBezTo>
                  <a:cubicBezTo>
                    <a:pt x="2654" y="361"/>
                    <a:pt x="2655" y="363"/>
                    <a:pt x="2656" y="366"/>
                  </a:cubicBezTo>
                  <a:lnTo>
                    <a:pt x="4529" y="4137"/>
                  </a:lnTo>
                  <a:cubicBezTo>
                    <a:pt x="4561" y="4191"/>
                    <a:pt x="4578" y="4253"/>
                    <a:pt x="4578" y="4316"/>
                  </a:cubicBezTo>
                  <a:cubicBezTo>
                    <a:pt x="4578" y="4506"/>
                    <a:pt x="4423" y="4661"/>
                    <a:pt x="4232" y="4661"/>
                  </a:cubicBezTo>
                  <a:lnTo>
                    <a:pt x="4232" y="4661"/>
                  </a:lnTo>
                  <a:close/>
                  <a:moveTo>
                    <a:pt x="4649" y="4071"/>
                  </a:moveTo>
                  <a:lnTo>
                    <a:pt x="4649" y="4071"/>
                  </a:lnTo>
                  <a:lnTo>
                    <a:pt x="2781" y="308"/>
                  </a:lnTo>
                  <a:cubicBezTo>
                    <a:pt x="2713" y="123"/>
                    <a:pt x="2535" y="0"/>
                    <a:pt x="2338" y="0"/>
                  </a:cubicBezTo>
                  <a:cubicBezTo>
                    <a:pt x="2147" y="0"/>
                    <a:pt x="1977" y="112"/>
                    <a:pt x="1904" y="284"/>
                  </a:cubicBezTo>
                  <a:lnTo>
                    <a:pt x="86" y="4016"/>
                  </a:lnTo>
                  <a:cubicBezTo>
                    <a:pt x="40" y="4103"/>
                    <a:pt x="0" y="4215"/>
                    <a:pt x="0" y="4314"/>
                  </a:cubicBezTo>
                  <a:cubicBezTo>
                    <a:pt x="0" y="4581"/>
                    <a:pt x="217" y="4798"/>
                    <a:pt x="483" y="4799"/>
                  </a:cubicBezTo>
                  <a:lnTo>
                    <a:pt x="4232" y="4799"/>
                  </a:lnTo>
                  <a:cubicBezTo>
                    <a:pt x="4499" y="4799"/>
                    <a:pt x="4716" y="4582"/>
                    <a:pt x="4716" y="4316"/>
                  </a:cubicBezTo>
                  <a:cubicBezTo>
                    <a:pt x="4716" y="4228"/>
                    <a:pt x="4692" y="4141"/>
                    <a:pt x="4649" y="4071"/>
                  </a:cubicBezTo>
                  <a:close/>
                </a:path>
              </a:pathLst>
            </a:custGeom>
            <a:solidFill>
              <a:srgbClr val="DD5757"/>
            </a:solidFill>
            <a:ln w="0">
              <a:solidFill>
                <a:srgbClr val="DD5757"/>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 name="TextBox 20">
            <a:extLst>
              <a:ext uri="{FF2B5EF4-FFF2-40B4-BE49-F238E27FC236}">
                <a16:creationId xmlns:a16="http://schemas.microsoft.com/office/drawing/2014/main" id="{E9349DC1-9EFA-4A9F-953B-34F430E7B05C}"/>
              </a:ext>
            </a:extLst>
          </p:cNvPr>
          <p:cNvSpPr txBox="1"/>
          <p:nvPr/>
        </p:nvSpPr>
        <p:spPr>
          <a:xfrm>
            <a:off x="7224616" y="3104662"/>
            <a:ext cx="176304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human oversight</a:t>
            </a:r>
          </a:p>
        </p:txBody>
      </p:sp>
      <p:sp>
        <p:nvSpPr>
          <p:cNvPr id="28" name="Shape 27">
            <a:extLst>
              <a:ext uri="{FF2B5EF4-FFF2-40B4-BE49-F238E27FC236}">
                <a16:creationId xmlns:a16="http://schemas.microsoft.com/office/drawing/2014/main" id="{258E4695-E65E-C1C2-C8FE-BC78412E3D62}"/>
              </a:ext>
            </a:extLst>
          </p:cNvPr>
          <p:cNvSpPr/>
          <p:nvPr/>
        </p:nvSpPr>
        <p:spPr>
          <a:xfrm rot="3713281">
            <a:off x="7259495" y="2472460"/>
            <a:ext cx="847699" cy="663257"/>
          </a:xfrm>
          <a:prstGeom prst="swooshArrow">
            <a:avLst>
              <a:gd name="adj1" fmla="val 16310"/>
              <a:gd name="adj2" fmla="val 31370"/>
            </a:avLst>
          </a:prstGeom>
          <a:solidFill>
            <a:srgbClr val="FF822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29" name="TextBox 28">
            <a:extLst>
              <a:ext uri="{FF2B5EF4-FFF2-40B4-BE49-F238E27FC236}">
                <a16:creationId xmlns:a16="http://schemas.microsoft.com/office/drawing/2014/main" id="{33A17B72-F453-292C-1665-ACE323A85ACE}"/>
              </a:ext>
            </a:extLst>
          </p:cNvPr>
          <p:cNvSpPr txBox="1"/>
          <p:nvPr/>
        </p:nvSpPr>
        <p:spPr>
          <a:xfrm>
            <a:off x="3194632" y="2875119"/>
            <a:ext cx="176304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nova Light" panose="020B0604020202020204" charset="0"/>
                <a:ea typeface="+mn-ea"/>
                <a:cs typeface="+mn-cs"/>
              </a:rPr>
              <a:t>human oversight</a:t>
            </a:r>
          </a:p>
        </p:txBody>
      </p:sp>
      <p:sp>
        <p:nvSpPr>
          <p:cNvPr id="36" name="TextBox 35">
            <a:extLst>
              <a:ext uri="{FF2B5EF4-FFF2-40B4-BE49-F238E27FC236}">
                <a16:creationId xmlns:a16="http://schemas.microsoft.com/office/drawing/2014/main" id="{06D7B8FF-EA4D-D6C3-1A5D-140FE8D8084F}"/>
              </a:ext>
            </a:extLst>
          </p:cNvPr>
          <p:cNvSpPr txBox="1"/>
          <p:nvPr/>
        </p:nvSpPr>
        <p:spPr>
          <a:xfrm>
            <a:off x="7182460" y="3082705"/>
            <a:ext cx="1763042"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nova Light" panose="020B0604020202020204" charset="0"/>
                <a:ea typeface="+mn-ea"/>
                <a:cs typeface="+mn-cs"/>
              </a:rPr>
              <a:t>human oversight</a:t>
            </a:r>
          </a:p>
        </p:txBody>
      </p:sp>
    </p:spTree>
    <p:extLst>
      <p:ext uri="{BB962C8B-B14F-4D97-AF65-F5344CB8AC3E}">
        <p14:creationId xmlns:p14="http://schemas.microsoft.com/office/powerpoint/2010/main" val="1495041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up)">
                                      <p:cBhvr>
                                        <p:cTn id="31" dur="500"/>
                                        <p:tgtEl>
                                          <p:spTgt spid="28"/>
                                        </p:tgtEl>
                                      </p:cBhvr>
                                    </p:animEffec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1" grpId="0"/>
      <p:bldP spid="29"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77F37E-A7AB-1D17-ABEF-D5A86F50CDA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B65A6D6-8230-5C6C-059E-D4571BBA0CA2}"/>
              </a:ext>
            </a:extLst>
          </p:cNvPr>
          <p:cNvSpPr>
            <a:spLocks noGrp="1"/>
          </p:cNvSpPr>
          <p:nvPr>
            <p:ph type="title"/>
          </p:nvPr>
        </p:nvSpPr>
        <p:spPr/>
        <p:txBody>
          <a:bodyPr/>
          <a:lstStyle/>
          <a:p>
            <a:r>
              <a:rPr lang="en-US"/>
              <a:t>Who We Are</a:t>
            </a:r>
          </a:p>
        </p:txBody>
      </p:sp>
      <p:sp>
        <p:nvSpPr>
          <p:cNvPr id="5" name="Text Placeholder 4">
            <a:extLst>
              <a:ext uri="{FF2B5EF4-FFF2-40B4-BE49-F238E27FC236}">
                <a16:creationId xmlns:a16="http://schemas.microsoft.com/office/drawing/2014/main" id="{376B9F0A-E628-2480-D7C5-050EEAC607FA}"/>
              </a:ext>
            </a:extLst>
          </p:cNvPr>
          <p:cNvSpPr>
            <a:spLocks noGrp="1"/>
          </p:cNvSpPr>
          <p:nvPr>
            <p:ph type="body" sz="quarter" idx="10"/>
          </p:nvPr>
        </p:nvSpPr>
        <p:spPr/>
        <p:txBody>
          <a:bodyPr/>
          <a:lstStyle/>
          <a:p>
            <a:r>
              <a:rPr lang="en-US"/>
              <a:t>Global Academic Programs</a:t>
            </a:r>
          </a:p>
        </p:txBody>
      </p:sp>
    </p:spTree>
    <p:custDataLst>
      <p:tags r:id="rId1"/>
    </p:custDataLst>
    <p:extLst>
      <p:ext uri="{BB962C8B-B14F-4D97-AF65-F5344CB8AC3E}">
        <p14:creationId xmlns:p14="http://schemas.microsoft.com/office/powerpoint/2010/main" val="27514224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BE81F61F-6207-06ED-4898-D67005C22A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514" y="267830"/>
            <a:ext cx="6548331" cy="2108614"/>
          </a:xfrm>
          <a:prstGeom prst="rect">
            <a:avLst/>
          </a:prstGeom>
        </p:spPr>
      </p:pic>
      <p:sp>
        <p:nvSpPr>
          <p:cNvPr id="4" name="Freeform 5">
            <a:extLst>
              <a:ext uri="{FF2B5EF4-FFF2-40B4-BE49-F238E27FC236}">
                <a16:creationId xmlns:a16="http://schemas.microsoft.com/office/drawing/2014/main" id="{9998AF61-1BFB-027A-FB92-DE1AE3B561B4}"/>
              </a:ext>
            </a:extLst>
          </p:cNvPr>
          <p:cNvSpPr>
            <a:spLocks noChangeAspect="1" noEditPoints="1"/>
          </p:cNvSpPr>
          <p:nvPr/>
        </p:nvSpPr>
        <p:spPr bwMode="auto">
          <a:xfrm>
            <a:off x="7492444" y="4091320"/>
            <a:ext cx="829430" cy="897882"/>
          </a:xfrm>
          <a:custGeom>
            <a:avLst/>
            <a:gdLst>
              <a:gd name="T0" fmla="*/ 2293 w 4427"/>
              <a:gd name="T1" fmla="*/ 4184 h 4799"/>
              <a:gd name="T2" fmla="*/ 1911 w 4427"/>
              <a:gd name="T3" fmla="*/ 3664 h 4799"/>
              <a:gd name="T4" fmla="*/ 2744 w 4427"/>
              <a:gd name="T5" fmla="*/ 3596 h 4799"/>
              <a:gd name="T6" fmla="*/ 2928 w 4427"/>
              <a:gd name="T7" fmla="*/ 2515 h 4799"/>
              <a:gd name="T8" fmla="*/ 2561 w 4427"/>
              <a:gd name="T9" fmla="*/ 2515 h 4799"/>
              <a:gd name="T10" fmla="*/ 2928 w 4427"/>
              <a:gd name="T11" fmla="*/ 2515 h 4799"/>
              <a:gd name="T12" fmla="*/ 1659 w 4427"/>
              <a:gd name="T13" fmla="*/ 2515 h 4799"/>
              <a:gd name="T14" fmla="*/ 1843 w 4427"/>
              <a:gd name="T15" fmla="*/ 2698 h 4799"/>
              <a:gd name="T16" fmla="*/ 3979 w 4427"/>
              <a:gd name="T17" fmla="*/ 4325 h 4799"/>
              <a:gd name="T18" fmla="*/ 3916 w 4427"/>
              <a:gd name="T19" fmla="*/ 2886 h 4799"/>
              <a:gd name="T20" fmla="*/ 3979 w 4427"/>
              <a:gd name="T21" fmla="*/ 4325 h 4799"/>
              <a:gd name="T22" fmla="*/ 686 w 4427"/>
              <a:gd name="T23" fmla="*/ 3144 h 4799"/>
              <a:gd name="T24" fmla="*/ 2212 w 4427"/>
              <a:gd name="T25" fmla="*/ 2136 h 4799"/>
              <a:gd name="T26" fmla="*/ 3779 w 4427"/>
              <a:gd name="T27" fmla="*/ 3146 h 4799"/>
              <a:gd name="T28" fmla="*/ 2203 w 4427"/>
              <a:gd name="T29" fmla="*/ 4661 h 4799"/>
              <a:gd name="T30" fmla="*/ 536 w 4427"/>
              <a:gd name="T31" fmla="*/ 2910 h 4799"/>
              <a:gd name="T32" fmla="*/ 978 w 4427"/>
              <a:gd name="T33" fmla="*/ 4255 h 4799"/>
              <a:gd name="T34" fmla="*/ 223 w 4427"/>
              <a:gd name="T35" fmla="*/ 2809 h 4799"/>
              <a:gd name="T36" fmla="*/ 2525 w 4427"/>
              <a:gd name="T37" fmla="*/ 155 h 4799"/>
              <a:gd name="T38" fmla="*/ 2255 w 4427"/>
              <a:gd name="T39" fmla="*/ 136 h 4799"/>
              <a:gd name="T40" fmla="*/ 3916 w 4427"/>
              <a:gd name="T41" fmla="*/ 1999 h 4799"/>
              <a:gd name="T42" fmla="*/ 3916 w 4427"/>
              <a:gd name="T43" fmla="*/ 1999 h 4799"/>
              <a:gd name="T44" fmla="*/ 3788 w 4427"/>
              <a:gd name="T45" fmla="*/ 863 h 4799"/>
              <a:gd name="T46" fmla="*/ 3916 w 4427"/>
              <a:gd name="T47" fmla="*/ 1573 h 4799"/>
              <a:gd name="T48" fmla="*/ 3788 w 4427"/>
              <a:gd name="T49" fmla="*/ 863 h 4799"/>
              <a:gd name="T50" fmla="*/ 397 w 4427"/>
              <a:gd name="T51" fmla="*/ 1824 h 4799"/>
              <a:gd name="T52" fmla="*/ 2734 w 4427"/>
              <a:gd name="T53" fmla="*/ 646 h 4799"/>
              <a:gd name="T54" fmla="*/ 280 w 4427"/>
              <a:gd name="T55" fmla="*/ 1994 h 4799"/>
              <a:gd name="T56" fmla="*/ 1754 w 4427"/>
              <a:gd name="T57" fmla="*/ 1293 h 4799"/>
              <a:gd name="T58" fmla="*/ 1396 w 4427"/>
              <a:gd name="T59" fmla="*/ 676 h 4799"/>
              <a:gd name="T60" fmla="*/ 1754 w 4427"/>
              <a:gd name="T61" fmla="*/ 1293 h 4799"/>
              <a:gd name="T62" fmla="*/ 2807 w 4427"/>
              <a:gd name="T63" fmla="*/ 511 h 4799"/>
              <a:gd name="T64" fmla="*/ 3546 w 4427"/>
              <a:gd name="T65" fmla="*/ 618 h 4799"/>
              <a:gd name="T66" fmla="*/ 536 w 4427"/>
              <a:gd name="T67" fmla="*/ 2773 h 4799"/>
              <a:gd name="T68" fmla="*/ 549 w 4427"/>
              <a:gd name="T69" fmla="*/ 2211 h 4799"/>
              <a:gd name="T70" fmla="*/ 2255 w 4427"/>
              <a:gd name="T71" fmla="*/ 0 h 4799"/>
              <a:gd name="T72" fmla="*/ 94 w 4427"/>
              <a:gd name="T73" fmla="*/ 2070 h 4799"/>
              <a:gd name="T74" fmla="*/ 84 w 4427"/>
              <a:gd name="T75" fmla="*/ 2664 h 4799"/>
              <a:gd name="T76" fmla="*/ 1119 w 4427"/>
              <a:gd name="T77" fmla="*/ 4395 h 4799"/>
              <a:gd name="T78" fmla="*/ 2203 w 4427"/>
              <a:gd name="T79" fmla="*/ 4799 h 4799"/>
              <a:gd name="T80" fmla="*/ 3295 w 4427"/>
              <a:gd name="T81" fmla="*/ 4445 h 4799"/>
              <a:gd name="T82" fmla="*/ 4063 w 4427"/>
              <a:gd name="T83" fmla="*/ 4439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27" h="4799">
                <a:moveTo>
                  <a:pt x="2813" y="3664"/>
                </a:moveTo>
                <a:lnTo>
                  <a:pt x="2813" y="3664"/>
                </a:lnTo>
                <a:cubicBezTo>
                  <a:pt x="2813" y="3951"/>
                  <a:pt x="2580" y="4184"/>
                  <a:pt x="2293" y="4184"/>
                </a:cubicBezTo>
                <a:cubicBezTo>
                  <a:pt x="2007" y="4184"/>
                  <a:pt x="1774" y="3951"/>
                  <a:pt x="1774" y="3664"/>
                </a:cubicBezTo>
                <a:cubicBezTo>
                  <a:pt x="1774" y="3626"/>
                  <a:pt x="1805" y="3596"/>
                  <a:pt x="1843" y="3596"/>
                </a:cubicBezTo>
                <a:cubicBezTo>
                  <a:pt x="1881" y="3596"/>
                  <a:pt x="1911" y="3626"/>
                  <a:pt x="1911" y="3664"/>
                </a:cubicBezTo>
                <a:cubicBezTo>
                  <a:pt x="1911" y="3875"/>
                  <a:pt x="2083" y="4046"/>
                  <a:pt x="2293" y="4046"/>
                </a:cubicBezTo>
                <a:cubicBezTo>
                  <a:pt x="2504" y="4046"/>
                  <a:pt x="2676" y="3875"/>
                  <a:pt x="2676" y="3664"/>
                </a:cubicBezTo>
                <a:cubicBezTo>
                  <a:pt x="2676" y="3626"/>
                  <a:pt x="2706" y="3596"/>
                  <a:pt x="2744" y="3596"/>
                </a:cubicBezTo>
                <a:cubicBezTo>
                  <a:pt x="2782" y="3596"/>
                  <a:pt x="2813" y="3626"/>
                  <a:pt x="2813" y="3664"/>
                </a:cubicBezTo>
                <a:lnTo>
                  <a:pt x="2813" y="3664"/>
                </a:lnTo>
                <a:close/>
                <a:moveTo>
                  <a:pt x="2928" y="2515"/>
                </a:moveTo>
                <a:lnTo>
                  <a:pt x="2928" y="2515"/>
                </a:lnTo>
                <a:cubicBezTo>
                  <a:pt x="2928" y="2616"/>
                  <a:pt x="2845" y="2698"/>
                  <a:pt x="2744" y="2698"/>
                </a:cubicBezTo>
                <a:cubicBezTo>
                  <a:pt x="2643" y="2698"/>
                  <a:pt x="2561" y="2616"/>
                  <a:pt x="2561" y="2515"/>
                </a:cubicBezTo>
                <a:cubicBezTo>
                  <a:pt x="2561" y="2414"/>
                  <a:pt x="2643" y="2332"/>
                  <a:pt x="2744" y="2332"/>
                </a:cubicBezTo>
                <a:cubicBezTo>
                  <a:pt x="2845" y="2332"/>
                  <a:pt x="2928" y="2414"/>
                  <a:pt x="2928" y="2515"/>
                </a:cubicBezTo>
                <a:lnTo>
                  <a:pt x="2928" y="2515"/>
                </a:lnTo>
                <a:close/>
                <a:moveTo>
                  <a:pt x="1843" y="2698"/>
                </a:moveTo>
                <a:lnTo>
                  <a:pt x="1843" y="2698"/>
                </a:lnTo>
                <a:cubicBezTo>
                  <a:pt x="1742" y="2698"/>
                  <a:pt x="1659" y="2616"/>
                  <a:pt x="1659" y="2515"/>
                </a:cubicBezTo>
                <a:cubicBezTo>
                  <a:pt x="1659" y="2414"/>
                  <a:pt x="1742" y="2332"/>
                  <a:pt x="1843" y="2332"/>
                </a:cubicBezTo>
                <a:cubicBezTo>
                  <a:pt x="1944" y="2332"/>
                  <a:pt x="2026" y="2414"/>
                  <a:pt x="2026" y="2515"/>
                </a:cubicBezTo>
                <a:cubicBezTo>
                  <a:pt x="2026" y="2616"/>
                  <a:pt x="1944" y="2698"/>
                  <a:pt x="1843" y="2698"/>
                </a:cubicBezTo>
                <a:lnTo>
                  <a:pt x="1843" y="2698"/>
                </a:lnTo>
                <a:close/>
                <a:moveTo>
                  <a:pt x="3979" y="4325"/>
                </a:moveTo>
                <a:lnTo>
                  <a:pt x="3979" y="4325"/>
                </a:lnTo>
                <a:lnTo>
                  <a:pt x="3434" y="4311"/>
                </a:lnTo>
                <a:cubicBezTo>
                  <a:pt x="3731" y="4012"/>
                  <a:pt x="3916" y="3600"/>
                  <a:pt x="3916" y="3146"/>
                </a:cubicBezTo>
                <a:lnTo>
                  <a:pt x="3916" y="2886"/>
                </a:lnTo>
                <a:cubicBezTo>
                  <a:pt x="4060" y="2886"/>
                  <a:pt x="4189" y="2825"/>
                  <a:pt x="4282" y="2729"/>
                </a:cubicBezTo>
                <a:cubicBezTo>
                  <a:pt x="4255" y="3556"/>
                  <a:pt x="4154" y="4093"/>
                  <a:pt x="3979" y="4325"/>
                </a:cubicBezTo>
                <a:lnTo>
                  <a:pt x="3979" y="4325"/>
                </a:lnTo>
                <a:close/>
                <a:moveTo>
                  <a:pt x="2203" y="4661"/>
                </a:moveTo>
                <a:lnTo>
                  <a:pt x="2203" y="4661"/>
                </a:lnTo>
                <a:cubicBezTo>
                  <a:pt x="1367" y="4661"/>
                  <a:pt x="686" y="3981"/>
                  <a:pt x="686" y="3144"/>
                </a:cubicBezTo>
                <a:lnTo>
                  <a:pt x="686" y="2238"/>
                </a:lnTo>
                <a:cubicBezTo>
                  <a:pt x="854" y="2268"/>
                  <a:pt x="1053" y="2291"/>
                  <a:pt x="1272" y="2291"/>
                </a:cubicBezTo>
                <a:cubicBezTo>
                  <a:pt x="1561" y="2291"/>
                  <a:pt x="1884" y="2251"/>
                  <a:pt x="2212" y="2136"/>
                </a:cubicBezTo>
                <a:cubicBezTo>
                  <a:pt x="2877" y="1902"/>
                  <a:pt x="3346" y="1431"/>
                  <a:pt x="3603" y="1113"/>
                </a:cubicBezTo>
                <a:cubicBezTo>
                  <a:pt x="3715" y="1240"/>
                  <a:pt x="3779" y="1404"/>
                  <a:pt x="3779" y="1573"/>
                </a:cubicBezTo>
                <a:lnTo>
                  <a:pt x="3779" y="3146"/>
                </a:lnTo>
                <a:cubicBezTo>
                  <a:pt x="3779" y="3981"/>
                  <a:pt x="3099" y="4661"/>
                  <a:pt x="2263" y="4661"/>
                </a:cubicBezTo>
                <a:lnTo>
                  <a:pt x="2203" y="4661"/>
                </a:lnTo>
                <a:lnTo>
                  <a:pt x="2203" y="4661"/>
                </a:lnTo>
                <a:close/>
                <a:moveTo>
                  <a:pt x="223" y="2809"/>
                </a:moveTo>
                <a:lnTo>
                  <a:pt x="223" y="2809"/>
                </a:lnTo>
                <a:cubicBezTo>
                  <a:pt x="311" y="2872"/>
                  <a:pt x="419" y="2910"/>
                  <a:pt x="536" y="2910"/>
                </a:cubicBezTo>
                <a:cubicBezTo>
                  <a:pt x="540" y="2910"/>
                  <a:pt x="545" y="2910"/>
                  <a:pt x="549" y="2909"/>
                </a:cubicBezTo>
                <a:lnTo>
                  <a:pt x="549" y="3144"/>
                </a:lnTo>
                <a:cubicBezTo>
                  <a:pt x="549" y="3571"/>
                  <a:pt x="712" y="3961"/>
                  <a:pt x="978" y="4255"/>
                </a:cubicBezTo>
                <a:lnTo>
                  <a:pt x="478" y="4243"/>
                </a:lnTo>
                <a:cubicBezTo>
                  <a:pt x="266" y="3943"/>
                  <a:pt x="231" y="3199"/>
                  <a:pt x="223" y="2809"/>
                </a:cubicBezTo>
                <a:lnTo>
                  <a:pt x="223" y="2809"/>
                </a:lnTo>
                <a:close/>
                <a:moveTo>
                  <a:pt x="2255" y="136"/>
                </a:moveTo>
                <a:lnTo>
                  <a:pt x="2255" y="136"/>
                </a:lnTo>
                <a:cubicBezTo>
                  <a:pt x="2346" y="136"/>
                  <a:pt x="2436" y="143"/>
                  <a:pt x="2525" y="155"/>
                </a:cubicBezTo>
                <a:cubicBezTo>
                  <a:pt x="2214" y="198"/>
                  <a:pt x="1765" y="302"/>
                  <a:pt x="1327" y="557"/>
                </a:cubicBezTo>
                <a:cubicBezTo>
                  <a:pt x="870" y="823"/>
                  <a:pt x="562" y="1173"/>
                  <a:pt x="383" y="1420"/>
                </a:cubicBezTo>
                <a:cubicBezTo>
                  <a:pt x="696" y="659"/>
                  <a:pt x="1424" y="136"/>
                  <a:pt x="2255" y="136"/>
                </a:cubicBezTo>
                <a:lnTo>
                  <a:pt x="2255" y="136"/>
                </a:lnTo>
                <a:close/>
                <a:moveTo>
                  <a:pt x="3916" y="1999"/>
                </a:moveTo>
                <a:lnTo>
                  <a:pt x="3916" y="1999"/>
                </a:lnTo>
                <a:cubicBezTo>
                  <a:pt x="4122" y="2000"/>
                  <a:pt x="4289" y="2168"/>
                  <a:pt x="4289" y="2374"/>
                </a:cubicBezTo>
                <a:cubicBezTo>
                  <a:pt x="4289" y="2580"/>
                  <a:pt x="4122" y="2748"/>
                  <a:pt x="3916" y="2749"/>
                </a:cubicBezTo>
                <a:lnTo>
                  <a:pt x="3916" y="1999"/>
                </a:lnTo>
                <a:lnTo>
                  <a:pt x="3916" y="1999"/>
                </a:lnTo>
                <a:close/>
                <a:moveTo>
                  <a:pt x="3788" y="863"/>
                </a:moveTo>
                <a:lnTo>
                  <a:pt x="3788" y="863"/>
                </a:lnTo>
                <a:cubicBezTo>
                  <a:pt x="4052" y="1178"/>
                  <a:pt x="4229" y="1575"/>
                  <a:pt x="4276" y="2012"/>
                </a:cubicBezTo>
                <a:cubicBezTo>
                  <a:pt x="4184" y="1920"/>
                  <a:pt x="4057" y="1862"/>
                  <a:pt x="3916" y="1861"/>
                </a:cubicBezTo>
                <a:lnTo>
                  <a:pt x="3916" y="1573"/>
                </a:lnTo>
                <a:cubicBezTo>
                  <a:pt x="3916" y="1362"/>
                  <a:pt x="3833" y="1158"/>
                  <a:pt x="3688" y="1004"/>
                </a:cubicBezTo>
                <a:cubicBezTo>
                  <a:pt x="3731" y="947"/>
                  <a:pt x="3764" y="899"/>
                  <a:pt x="3788" y="863"/>
                </a:cubicBezTo>
                <a:lnTo>
                  <a:pt x="3788" y="863"/>
                </a:lnTo>
                <a:close/>
                <a:moveTo>
                  <a:pt x="280" y="1994"/>
                </a:moveTo>
                <a:lnTo>
                  <a:pt x="280" y="1994"/>
                </a:lnTo>
                <a:cubicBezTo>
                  <a:pt x="306" y="1952"/>
                  <a:pt x="346" y="1893"/>
                  <a:pt x="397" y="1824"/>
                </a:cubicBezTo>
                <a:cubicBezTo>
                  <a:pt x="661" y="1813"/>
                  <a:pt x="1241" y="1750"/>
                  <a:pt x="1823" y="1411"/>
                </a:cubicBezTo>
                <a:cubicBezTo>
                  <a:pt x="2221" y="1180"/>
                  <a:pt x="2515" y="880"/>
                  <a:pt x="2708" y="640"/>
                </a:cubicBezTo>
                <a:cubicBezTo>
                  <a:pt x="2716" y="643"/>
                  <a:pt x="2725" y="646"/>
                  <a:pt x="2734" y="646"/>
                </a:cubicBezTo>
                <a:cubicBezTo>
                  <a:pt x="3163" y="655"/>
                  <a:pt x="3515" y="747"/>
                  <a:pt x="3668" y="794"/>
                </a:cubicBezTo>
                <a:cubicBezTo>
                  <a:pt x="3516" y="1020"/>
                  <a:pt x="2994" y="1715"/>
                  <a:pt x="2166" y="2006"/>
                </a:cubicBezTo>
                <a:cubicBezTo>
                  <a:pt x="1339" y="2297"/>
                  <a:pt x="527" y="2076"/>
                  <a:pt x="280" y="1994"/>
                </a:cubicBezTo>
                <a:lnTo>
                  <a:pt x="280" y="1994"/>
                </a:lnTo>
                <a:close/>
                <a:moveTo>
                  <a:pt x="1754" y="1293"/>
                </a:moveTo>
                <a:lnTo>
                  <a:pt x="1754" y="1293"/>
                </a:lnTo>
                <a:cubicBezTo>
                  <a:pt x="1190" y="1621"/>
                  <a:pt x="615" y="1678"/>
                  <a:pt x="374" y="1687"/>
                </a:cubicBezTo>
                <a:cubicBezTo>
                  <a:pt x="373" y="1686"/>
                  <a:pt x="373" y="1687"/>
                  <a:pt x="372" y="1686"/>
                </a:cubicBezTo>
                <a:cubicBezTo>
                  <a:pt x="497" y="1481"/>
                  <a:pt x="830" y="1005"/>
                  <a:pt x="1396" y="676"/>
                </a:cubicBezTo>
                <a:cubicBezTo>
                  <a:pt x="1961" y="347"/>
                  <a:pt x="2558" y="280"/>
                  <a:pt x="2807" y="266"/>
                </a:cubicBezTo>
                <a:cubicBezTo>
                  <a:pt x="2673" y="477"/>
                  <a:pt x="2321" y="963"/>
                  <a:pt x="1754" y="1293"/>
                </a:cubicBezTo>
                <a:lnTo>
                  <a:pt x="1754" y="1293"/>
                </a:lnTo>
                <a:close/>
                <a:moveTo>
                  <a:pt x="3546" y="618"/>
                </a:moveTo>
                <a:lnTo>
                  <a:pt x="3546" y="618"/>
                </a:lnTo>
                <a:cubicBezTo>
                  <a:pt x="3369" y="573"/>
                  <a:pt x="3110" y="524"/>
                  <a:pt x="2807" y="511"/>
                </a:cubicBezTo>
                <a:cubicBezTo>
                  <a:pt x="2885" y="404"/>
                  <a:pt x="2938" y="318"/>
                  <a:pt x="2967" y="270"/>
                </a:cubicBezTo>
                <a:cubicBezTo>
                  <a:pt x="3179" y="352"/>
                  <a:pt x="3374" y="470"/>
                  <a:pt x="3546" y="618"/>
                </a:cubicBezTo>
                <a:lnTo>
                  <a:pt x="3546" y="618"/>
                </a:lnTo>
                <a:close/>
                <a:moveTo>
                  <a:pt x="549" y="2772"/>
                </a:moveTo>
                <a:lnTo>
                  <a:pt x="549" y="2772"/>
                </a:lnTo>
                <a:cubicBezTo>
                  <a:pt x="545" y="2772"/>
                  <a:pt x="540" y="2773"/>
                  <a:pt x="536" y="2773"/>
                </a:cubicBezTo>
                <a:cubicBezTo>
                  <a:pt x="316" y="2773"/>
                  <a:pt x="137" y="2594"/>
                  <a:pt x="137" y="2374"/>
                </a:cubicBezTo>
                <a:cubicBezTo>
                  <a:pt x="137" y="2281"/>
                  <a:pt x="170" y="2192"/>
                  <a:pt x="228" y="2121"/>
                </a:cubicBezTo>
                <a:cubicBezTo>
                  <a:pt x="296" y="2145"/>
                  <a:pt x="406" y="2179"/>
                  <a:pt x="549" y="2211"/>
                </a:cubicBezTo>
                <a:lnTo>
                  <a:pt x="549" y="2772"/>
                </a:lnTo>
                <a:lnTo>
                  <a:pt x="549" y="2772"/>
                </a:lnTo>
                <a:close/>
                <a:moveTo>
                  <a:pt x="2255" y="0"/>
                </a:moveTo>
                <a:lnTo>
                  <a:pt x="2255" y="0"/>
                </a:lnTo>
                <a:cubicBezTo>
                  <a:pt x="1159" y="0"/>
                  <a:pt x="232" y="848"/>
                  <a:pt x="99" y="1979"/>
                </a:cubicBezTo>
                <a:lnTo>
                  <a:pt x="94" y="2070"/>
                </a:lnTo>
                <a:cubicBezTo>
                  <a:pt x="33" y="2159"/>
                  <a:pt x="0" y="2265"/>
                  <a:pt x="0" y="2374"/>
                </a:cubicBezTo>
                <a:cubicBezTo>
                  <a:pt x="0" y="2480"/>
                  <a:pt x="31" y="2579"/>
                  <a:pt x="84" y="2662"/>
                </a:cubicBezTo>
                <a:cubicBezTo>
                  <a:pt x="84" y="2663"/>
                  <a:pt x="84" y="2663"/>
                  <a:pt x="84" y="2664"/>
                </a:cubicBezTo>
                <a:cubicBezTo>
                  <a:pt x="90" y="3236"/>
                  <a:pt x="129" y="4033"/>
                  <a:pt x="390" y="4354"/>
                </a:cubicBezTo>
                <a:cubicBezTo>
                  <a:pt x="403" y="4370"/>
                  <a:pt x="422" y="4379"/>
                  <a:pt x="442" y="4379"/>
                </a:cubicBezTo>
                <a:lnTo>
                  <a:pt x="1119" y="4395"/>
                </a:lnTo>
                <a:cubicBezTo>
                  <a:pt x="1120" y="4395"/>
                  <a:pt x="1120" y="4395"/>
                  <a:pt x="1121" y="4395"/>
                </a:cubicBezTo>
                <a:cubicBezTo>
                  <a:pt x="1122" y="4395"/>
                  <a:pt x="1122" y="4395"/>
                  <a:pt x="1123" y="4395"/>
                </a:cubicBezTo>
                <a:cubicBezTo>
                  <a:pt x="1413" y="4646"/>
                  <a:pt x="1791" y="4799"/>
                  <a:pt x="2203" y="4799"/>
                </a:cubicBezTo>
                <a:lnTo>
                  <a:pt x="2263" y="4799"/>
                </a:lnTo>
                <a:cubicBezTo>
                  <a:pt x="2649" y="4799"/>
                  <a:pt x="3004" y="4665"/>
                  <a:pt x="3286" y="4443"/>
                </a:cubicBezTo>
                <a:cubicBezTo>
                  <a:pt x="3289" y="4443"/>
                  <a:pt x="3292" y="4445"/>
                  <a:pt x="3295" y="4445"/>
                </a:cubicBezTo>
                <a:lnTo>
                  <a:pt x="4010" y="4463"/>
                </a:lnTo>
                <a:cubicBezTo>
                  <a:pt x="4010" y="4463"/>
                  <a:pt x="4011" y="4463"/>
                  <a:pt x="4011" y="4463"/>
                </a:cubicBezTo>
                <a:cubicBezTo>
                  <a:pt x="4031" y="4463"/>
                  <a:pt x="4050" y="4455"/>
                  <a:pt x="4063" y="4439"/>
                </a:cubicBezTo>
                <a:cubicBezTo>
                  <a:pt x="4389" y="4059"/>
                  <a:pt x="4427" y="3009"/>
                  <a:pt x="4427" y="2252"/>
                </a:cubicBezTo>
                <a:cubicBezTo>
                  <a:pt x="4427" y="1009"/>
                  <a:pt x="3453" y="0"/>
                  <a:pt x="225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 name="Thought Bubble: Cloud 4">
            <a:extLst>
              <a:ext uri="{FF2B5EF4-FFF2-40B4-BE49-F238E27FC236}">
                <a16:creationId xmlns:a16="http://schemas.microsoft.com/office/drawing/2014/main" id="{804CD0ED-78D5-1229-7BB6-75DC8899D4AC}"/>
              </a:ext>
            </a:extLst>
          </p:cNvPr>
          <p:cNvSpPr/>
          <p:nvPr/>
        </p:nvSpPr>
        <p:spPr>
          <a:xfrm>
            <a:off x="4500979" y="2376444"/>
            <a:ext cx="4234509" cy="1601350"/>
          </a:xfrm>
          <a:prstGeom prst="cloudCallout">
            <a:avLst>
              <a:gd name="adj1" fmla="val 18519"/>
              <a:gd name="adj2" fmla="val 77240"/>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a:solidFill>
                  <a:schemeClr val="tx1"/>
                </a:solidFill>
              </a:rPr>
              <a:t>I can reduce bias against vulnerable groups by excluding information about group membership in my model.</a:t>
            </a:r>
          </a:p>
        </p:txBody>
      </p:sp>
      <p:sp>
        <p:nvSpPr>
          <p:cNvPr id="8" name="Arrow: Right 7">
            <a:extLst>
              <a:ext uri="{FF2B5EF4-FFF2-40B4-BE49-F238E27FC236}">
                <a16:creationId xmlns:a16="http://schemas.microsoft.com/office/drawing/2014/main" id="{D6ECADDE-1BE8-4750-777F-3F3F15669686}"/>
              </a:ext>
            </a:extLst>
          </p:cNvPr>
          <p:cNvSpPr/>
          <p:nvPr/>
        </p:nvSpPr>
        <p:spPr>
          <a:xfrm rot="5400000">
            <a:off x="1474639" y="2716650"/>
            <a:ext cx="870944" cy="413247"/>
          </a:xfrm>
          <a:prstGeom prst="rightArrow">
            <a:avLst/>
          </a:prstGeom>
          <a:solidFill>
            <a:srgbClr val="5C657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 name="TextBox 8">
            <a:extLst>
              <a:ext uri="{FF2B5EF4-FFF2-40B4-BE49-F238E27FC236}">
                <a16:creationId xmlns:a16="http://schemas.microsoft.com/office/drawing/2014/main" id="{1AA5160C-0B74-4FBC-07C8-4FF45D671F4E}"/>
              </a:ext>
            </a:extLst>
          </p:cNvPr>
          <p:cNvSpPr txBox="1"/>
          <p:nvPr/>
        </p:nvSpPr>
        <p:spPr>
          <a:xfrm>
            <a:off x="1703488" y="3348898"/>
            <a:ext cx="1763042" cy="923330"/>
          </a:xfrm>
          <a:prstGeom prst="rect">
            <a:avLst/>
          </a:prstGeom>
          <a:solidFill>
            <a:schemeClr val="bg1"/>
          </a:solidFill>
        </p:spPr>
        <p:txBody>
          <a:bodyPr wrap="square" rtlCol="0">
            <a:spAutoFit/>
          </a:bodyPr>
          <a:lstStyle/>
          <a:p>
            <a:r>
              <a:rPr lang="en-US">
                <a:solidFill>
                  <a:schemeClr val="tx2"/>
                </a:solidFill>
              </a:rPr>
              <a:t>gender</a:t>
            </a:r>
          </a:p>
          <a:p>
            <a:r>
              <a:rPr lang="en-US">
                <a:solidFill>
                  <a:schemeClr val="tx2"/>
                </a:solidFill>
              </a:rPr>
              <a:t>age</a:t>
            </a:r>
          </a:p>
          <a:p>
            <a:r>
              <a:rPr lang="en-US">
                <a:solidFill>
                  <a:schemeClr val="tx2"/>
                </a:solidFill>
              </a:rPr>
              <a:t>ethnic origin</a:t>
            </a:r>
          </a:p>
        </p:txBody>
      </p:sp>
      <p:sp>
        <p:nvSpPr>
          <p:cNvPr id="10" name="Freeform 5">
            <a:extLst>
              <a:ext uri="{FF2B5EF4-FFF2-40B4-BE49-F238E27FC236}">
                <a16:creationId xmlns:a16="http://schemas.microsoft.com/office/drawing/2014/main" id="{3DE4D79C-8E38-CED8-72B3-1AB7D22346E3}"/>
              </a:ext>
            </a:extLst>
          </p:cNvPr>
          <p:cNvSpPr>
            <a:spLocks noChangeAspect="1" noEditPoints="1"/>
          </p:cNvSpPr>
          <p:nvPr/>
        </p:nvSpPr>
        <p:spPr bwMode="auto">
          <a:xfrm>
            <a:off x="976352" y="3446995"/>
            <a:ext cx="727136" cy="727136"/>
          </a:xfrm>
          <a:custGeom>
            <a:avLst/>
            <a:gdLst>
              <a:gd name="T0" fmla="*/ 928 w 4799"/>
              <a:gd name="T1" fmla="*/ 3460 h 4799"/>
              <a:gd name="T2" fmla="*/ 928 w 4799"/>
              <a:gd name="T3" fmla="*/ 3460 h 4799"/>
              <a:gd name="T4" fmla="*/ 585 w 4799"/>
              <a:gd name="T5" fmla="*/ 2399 h 4799"/>
              <a:gd name="T6" fmla="*/ 2399 w 4799"/>
              <a:gd name="T7" fmla="*/ 584 h 4799"/>
              <a:gd name="T8" fmla="*/ 3461 w 4799"/>
              <a:gd name="T9" fmla="*/ 927 h 4799"/>
              <a:gd name="T10" fmla="*/ 928 w 4799"/>
              <a:gd name="T11" fmla="*/ 3460 h 4799"/>
              <a:gd name="T12" fmla="*/ 928 w 4799"/>
              <a:gd name="T13" fmla="*/ 3460 h 4799"/>
              <a:gd name="T14" fmla="*/ 3625 w 4799"/>
              <a:gd name="T15" fmla="*/ 916 h 4799"/>
              <a:gd name="T16" fmla="*/ 3625 w 4799"/>
              <a:gd name="T17" fmla="*/ 916 h 4799"/>
              <a:gd name="T18" fmla="*/ 3600 w 4799"/>
              <a:gd name="T19" fmla="*/ 869 h 4799"/>
              <a:gd name="T20" fmla="*/ 2399 w 4799"/>
              <a:gd name="T21" fmla="*/ 454 h 4799"/>
              <a:gd name="T22" fmla="*/ 455 w 4799"/>
              <a:gd name="T23" fmla="*/ 2399 h 4799"/>
              <a:gd name="T24" fmla="*/ 870 w 4799"/>
              <a:gd name="T25" fmla="*/ 3599 h 4799"/>
              <a:gd name="T26" fmla="*/ 917 w 4799"/>
              <a:gd name="T27" fmla="*/ 3624 h 4799"/>
              <a:gd name="T28" fmla="*/ 921 w 4799"/>
              <a:gd name="T29" fmla="*/ 3624 h 4799"/>
              <a:gd name="T30" fmla="*/ 967 w 4799"/>
              <a:gd name="T31" fmla="*/ 3605 h 4799"/>
              <a:gd name="T32" fmla="*/ 3606 w 4799"/>
              <a:gd name="T33" fmla="*/ 966 h 4799"/>
              <a:gd name="T34" fmla="*/ 3625 w 4799"/>
              <a:gd name="T35" fmla="*/ 916 h 4799"/>
              <a:gd name="T36" fmla="*/ 3625 w 4799"/>
              <a:gd name="T37" fmla="*/ 916 h 4799"/>
              <a:gd name="T38" fmla="*/ 2399 w 4799"/>
              <a:gd name="T39" fmla="*/ 4213 h 4799"/>
              <a:gd name="T40" fmla="*/ 2399 w 4799"/>
              <a:gd name="T41" fmla="*/ 4213 h 4799"/>
              <a:gd name="T42" fmla="*/ 1348 w 4799"/>
              <a:gd name="T43" fmla="*/ 3877 h 4799"/>
              <a:gd name="T44" fmla="*/ 3878 w 4799"/>
              <a:gd name="T45" fmla="*/ 1347 h 4799"/>
              <a:gd name="T46" fmla="*/ 4214 w 4799"/>
              <a:gd name="T47" fmla="*/ 2399 h 4799"/>
              <a:gd name="T48" fmla="*/ 2399 w 4799"/>
              <a:gd name="T49" fmla="*/ 4213 h 4799"/>
              <a:gd name="T50" fmla="*/ 2399 w 4799"/>
              <a:gd name="T51" fmla="*/ 4213 h 4799"/>
              <a:gd name="T52" fmla="*/ 3937 w 4799"/>
              <a:gd name="T53" fmla="*/ 1208 h 4799"/>
              <a:gd name="T54" fmla="*/ 3937 w 4799"/>
              <a:gd name="T55" fmla="*/ 1208 h 4799"/>
              <a:gd name="T56" fmla="*/ 3890 w 4799"/>
              <a:gd name="T57" fmla="*/ 1182 h 4799"/>
              <a:gd name="T58" fmla="*/ 3839 w 4799"/>
              <a:gd name="T59" fmla="*/ 1201 h 4799"/>
              <a:gd name="T60" fmla="*/ 1202 w 4799"/>
              <a:gd name="T61" fmla="*/ 3838 h 4799"/>
              <a:gd name="T62" fmla="*/ 1183 w 4799"/>
              <a:gd name="T63" fmla="*/ 3889 h 4799"/>
              <a:gd name="T64" fmla="*/ 1209 w 4799"/>
              <a:gd name="T65" fmla="*/ 3936 h 4799"/>
              <a:gd name="T66" fmla="*/ 2399 w 4799"/>
              <a:gd name="T67" fmla="*/ 4343 h 4799"/>
              <a:gd name="T68" fmla="*/ 4344 w 4799"/>
              <a:gd name="T69" fmla="*/ 2399 h 4799"/>
              <a:gd name="T70" fmla="*/ 3937 w 4799"/>
              <a:gd name="T71" fmla="*/ 1208 h 4799"/>
              <a:gd name="T72" fmla="*/ 3937 w 4799"/>
              <a:gd name="T73" fmla="*/ 1208 h 4799"/>
              <a:gd name="T74" fmla="*/ 2399 w 4799"/>
              <a:gd name="T75" fmla="*/ 4668 h 4799"/>
              <a:gd name="T76" fmla="*/ 2399 w 4799"/>
              <a:gd name="T77" fmla="*/ 4668 h 4799"/>
              <a:gd name="T78" fmla="*/ 966 w 4799"/>
              <a:gd name="T79" fmla="*/ 4158 h 4799"/>
              <a:gd name="T80" fmla="*/ 647 w 4799"/>
              <a:gd name="T81" fmla="*/ 3841 h 4799"/>
              <a:gd name="T82" fmla="*/ 130 w 4799"/>
              <a:gd name="T83" fmla="*/ 2399 h 4799"/>
              <a:gd name="T84" fmla="*/ 2399 w 4799"/>
              <a:gd name="T85" fmla="*/ 129 h 4799"/>
              <a:gd name="T86" fmla="*/ 3842 w 4799"/>
              <a:gd name="T87" fmla="*/ 646 h 4799"/>
              <a:gd name="T88" fmla="*/ 4159 w 4799"/>
              <a:gd name="T89" fmla="*/ 965 h 4799"/>
              <a:gd name="T90" fmla="*/ 4669 w 4799"/>
              <a:gd name="T91" fmla="*/ 2399 h 4799"/>
              <a:gd name="T92" fmla="*/ 2399 w 4799"/>
              <a:gd name="T93" fmla="*/ 4668 h 4799"/>
              <a:gd name="T94" fmla="*/ 2399 w 4799"/>
              <a:gd name="T95" fmla="*/ 4668 h 4799"/>
              <a:gd name="T96" fmla="*/ 4260 w 4799"/>
              <a:gd name="T97" fmla="*/ 882 h 4799"/>
              <a:gd name="T98" fmla="*/ 4260 w 4799"/>
              <a:gd name="T99" fmla="*/ 882 h 4799"/>
              <a:gd name="T100" fmla="*/ 3925 w 4799"/>
              <a:gd name="T101" fmla="*/ 546 h 4799"/>
              <a:gd name="T102" fmla="*/ 2399 w 4799"/>
              <a:gd name="T103" fmla="*/ 0 h 4799"/>
              <a:gd name="T104" fmla="*/ 0 w 4799"/>
              <a:gd name="T105" fmla="*/ 2399 h 4799"/>
              <a:gd name="T106" fmla="*/ 547 w 4799"/>
              <a:gd name="T107" fmla="*/ 3924 h 4799"/>
              <a:gd name="T108" fmla="*/ 883 w 4799"/>
              <a:gd name="T109" fmla="*/ 4259 h 4799"/>
              <a:gd name="T110" fmla="*/ 2399 w 4799"/>
              <a:gd name="T111" fmla="*/ 4799 h 4799"/>
              <a:gd name="T112" fmla="*/ 4799 w 4799"/>
              <a:gd name="T113" fmla="*/ 2399 h 4799"/>
              <a:gd name="T114" fmla="*/ 4260 w 4799"/>
              <a:gd name="T115" fmla="*/ 882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99" h="4799">
                <a:moveTo>
                  <a:pt x="928" y="3460"/>
                </a:moveTo>
                <a:lnTo>
                  <a:pt x="928" y="3460"/>
                </a:lnTo>
                <a:cubicBezTo>
                  <a:pt x="703" y="3150"/>
                  <a:pt x="585" y="2785"/>
                  <a:pt x="585" y="2399"/>
                </a:cubicBezTo>
                <a:cubicBezTo>
                  <a:pt x="585" y="1398"/>
                  <a:pt x="1399" y="584"/>
                  <a:pt x="2399" y="584"/>
                </a:cubicBezTo>
                <a:cubicBezTo>
                  <a:pt x="2786" y="584"/>
                  <a:pt x="3151" y="702"/>
                  <a:pt x="3461" y="927"/>
                </a:cubicBezTo>
                <a:lnTo>
                  <a:pt x="928" y="3460"/>
                </a:lnTo>
                <a:lnTo>
                  <a:pt x="928" y="3460"/>
                </a:lnTo>
                <a:close/>
                <a:moveTo>
                  <a:pt x="3625" y="916"/>
                </a:moveTo>
                <a:lnTo>
                  <a:pt x="3625" y="916"/>
                </a:lnTo>
                <a:cubicBezTo>
                  <a:pt x="3624" y="897"/>
                  <a:pt x="3615" y="880"/>
                  <a:pt x="3600" y="869"/>
                </a:cubicBezTo>
                <a:cubicBezTo>
                  <a:pt x="3255" y="597"/>
                  <a:pt x="2840" y="454"/>
                  <a:pt x="2399" y="454"/>
                </a:cubicBezTo>
                <a:cubicBezTo>
                  <a:pt x="1327" y="454"/>
                  <a:pt x="455" y="1326"/>
                  <a:pt x="455" y="2399"/>
                </a:cubicBezTo>
                <a:cubicBezTo>
                  <a:pt x="455" y="2839"/>
                  <a:pt x="598" y="3254"/>
                  <a:pt x="870" y="3599"/>
                </a:cubicBezTo>
                <a:cubicBezTo>
                  <a:pt x="881" y="3614"/>
                  <a:pt x="898" y="3623"/>
                  <a:pt x="917" y="3624"/>
                </a:cubicBezTo>
                <a:cubicBezTo>
                  <a:pt x="918" y="3624"/>
                  <a:pt x="920" y="3624"/>
                  <a:pt x="921" y="3624"/>
                </a:cubicBezTo>
                <a:cubicBezTo>
                  <a:pt x="938" y="3624"/>
                  <a:pt x="955" y="3617"/>
                  <a:pt x="967" y="3605"/>
                </a:cubicBezTo>
                <a:lnTo>
                  <a:pt x="3606" y="966"/>
                </a:lnTo>
                <a:cubicBezTo>
                  <a:pt x="3619" y="953"/>
                  <a:pt x="3626" y="935"/>
                  <a:pt x="3625" y="916"/>
                </a:cubicBezTo>
                <a:lnTo>
                  <a:pt x="3625" y="916"/>
                </a:lnTo>
                <a:close/>
                <a:moveTo>
                  <a:pt x="2399" y="4213"/>
                </a:moveTo>
                <a:lnTo>
                  <a:pt x="2399" y="4213"/>
                </a:lnTo>
                <a:cubicBezTo>
                  <a:pt x="2018" y="4213"/>
                  <a:pt x="1656" y="4097"/>
                  <a:pt x="1348" y="3877"/>
                </a:cubicBezTo>
                <a:lnTo>
                  <a:pt x="3878" y="1347"/>
                </a:lnTo>
                <a:cubicBezTo>
                  <a:pt x="4098" y="1655"/>
                  <a:pt x="4214" y="2017"/>
                  <a:pt x="4214" y="2399"/>
                </a:cubicBezTo>
                <a:cubicBezTo>
                  <a:pt x="4214" y="3399"/>
                  <a:pt x="3400" y="4213"/>
                  <a:pt x="2399" y="4213"/>
                </a:cubicBezTo>
                <a:lnTo>
                  <a:pt x="2399" y="4213"/>
                </a:lnTo>
                <a:close/>
                <a:moveTo>
                  <a:pt x="3937" y="1208"/>
                </a:moveTo>
                <a:lnTo>
                  <a:pt x="3937" y="1208"/>
                </a:lnTo>
                <a:cubicBezTo>
                  <a:pt x="3925" y="1193"/>
                  <a:pt x="3908" y="1184"/>
                  <a:pt x="3890" y="1182"/>
                </a:cubicBezTo>
                <a:cubicBezTo>
                  <a:pt x="3871" y="1181"/>
                  <a:pt x="3853" y="1188"/>
                  <a:pt x="3839" y="1201"/>
                </a:cubicBezTo>
                <a:lnTo>
                  <a:pt x="1202" y="3838"/>
                </a:lnTo>
                <a:cubicBezTo>
                  <a:pt x="1189" y="3852"/>
                  <a:pt x="1182" y="3870"/>
                  <a:pt x="1183" y="3889"/>
                </a:cubicBezTo>
                <a:cubicBezTo>
                  <a:pt x="1185" y="3907"/>
                  <a:pt x="1194" y="3924"/>
                  <a:pt x="1209" y="3936"/>
                </a:cubicBezTo>
                <a:cubicBezTo>
                  <a:pt x="1552" y="4202"/>
                  <a:pt x="1964" y="4343"/>
                  <a:pt x="2399" y="4343"/>
                </a:cubicBezTo>
                <a:cubicBezTo>
                  <a:pt x="3472" y="4343"/>
                  <a:pt x="4344" y="3471"/>
                  <a:pt x="4344" y="2399"/>
                </a:cubicBezTo>
                <a:cubicBezTo>
                  <a:pt x="4344" y="1963"/>
                  <a:pt x="4203" y="1551"/>
                  <a:pt x="3937" y="1208"/>
                </a:cubicBezTo>
                <a:lnTo>
                  <a:pt x="3937" y="1208"/>
                </a:lnTo>
                <a:close/>
                <a:moveTo>
                  <a:pt x="2399" y="4668"/>
                </a:moveTo>
                <a:lnTo>
                  <a:pt x="2399" y="4668"/>
                </a:lnTo>
                <a:cubicBezTo>
                  <a:pt x="1878" y="4668"/>
                  <a:pt x="1369" y="4487"/>
                  <a:pt x="966" y="4158"/>
                </a:cubicBezTo>
                <a:cubicBezTo>
                  <a:pt x="849" y="4063"/>
                  <a:pt x="742" y="3957"/>
                  <a:pt x="647" y="3841"/>
                </a:cubicBezTo>
                <a:cubicBezTo>
                  <a:pt x="313" y="3437"/>
                  <a:pt x="130" y="2924"/>
                  <a:pt x="130" y="2399"/>
                </a:cubicBezTo>
                <a:cubicBezTo>
                  <a:pt x="130" y="1147"/>
                  <a:pt x="1148" y="129"/>
                  <a:pt x="2399" y="129"/>
                </a:cubicBezTo>
                <a:cubicBezTo>
                  <a:pt x="2925" y="129"/>
                  <a:pt x="3438" y="312"/>
                  <a:pt x="3842" y="646"/>
                </a:cubicBezTo>
                <a:cubicBezTo>
                  <a:pt x="3957" y="741"/>
                  <a:pt x="4064" y="848"/>
                  <a:pt x="4159" y="965"/>
                </a:cubicBezTo>
                <a:cubicBezTo>
                  <a:pt x="4488" y="1368"/>
                  <a:pt x="4669" y="1877"/>
                  <a:pt x="4669" y="2399"/>
                </a:cubicBezTo>
                <a:cubicBezTo>
                  <a:pt x="4669" y="3650"/>
                  <a:pt x="3651" y="4668"/>
                  <a:pt x="2399" y="4668"/>
                </a:cubicBezTo>
                <a:lnTo>
                  <a:pt x="2399" y="4668"/>
                </a:lnTo>
                <a:close/>
                <a:moveTo>
                  <a:pt x="4260" y="882"/>
                </a:moveTo>
                <a:lnTo>
                  <a:pt x="4260" y="882"/>
                </a:lnTo>
                <a:cubicBezTo>
                  <a:pt x="4159" y="759"/>
                  <a:pt x="4047" y="646"/>
                  <a:pt x="3925" y="546"/>
                </a:cubicBezTo>
                <a:cubicBezTo>
                  <a:pt x="3497" y="193"/>
                  <a:pt x="2955" y="0"/>
                  <a:pt x="2399" y="0"/>
                </a:cubicBezTo>
                <a:cubicBezTo>
                  <a:pt x="1076" y="0"/>
                  <a:pt x="0" y="1075"/>
                  <a:pt x="0" y="2399"/>
                </a:cubicBezTo>
                <a:cubicBezTo>
                  <a:pt x="0" y="2954"/>
                  <a:pt x="194" y="3496"/>
                  <a:pt x="547" y="3924"/>
                </a:cubicBezTo>
                <a:cubicBezTo>
                  <a:pt x="647" y="4046"/>
                  <a:pt x="760" y="4158"/>
                  <a:pt x="883" y="4259"/>
                </a:cubicBezTo>
                <a:cubicBezTo>
                  <a:pt x="1310" y="4607"/>
                  <a:pt x="1848" y="4799"/>
                  <a:pt x="2399" y="4799"/>
                </a:cubicBezTo>
                <a:cubicBezTo>
                  <a:pt x="3723" y="4799"/>
                  <a:pt x="4799" y="3722"/>
                  <a:pt x="4799" y="2399"/>
                </a:cubicBezTo>
                <a:cubicBezTo>
                  <a:pt x="4799" y="1847"/>
                  <a:pt x="4608" y="1309"/>
                  <a:pt x="4260" y="882"/>
                </a:cubicBezTo>
                <a:close/>
              </a:path>
            </a:pathLst>
          </a:custGeom>
          <a:solidFill>
            <a:schemeClr val="accent5">
              <a:lumMod val="75000"/>
            </a:schemeClr>
          </a:solidFill>
          <a:ln w="0">
            <a:solidFill>
              <a:schemeClr val="accent5">
                <a:lumMod val="7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nvGrpSpPr>
          <p:cNvPr id="15" name="Group 14">
            <a:extLst>
              <a:ext uri="{FF2B5EF4-FFF2-40B4-BE49-F238E27FC236}">
                <a16:creationId xmlns:a16="http://schemas.microsoft.com/office/drawing/2014/main" id="{D335F977-F50D-F7D0-F723-31DF0E988D55}"/>
              </a:ext>
            </a:extLst>
          </p:cNvPr>
          <p:cNvGrpSpPr/>
          <p:nvPr/>
        </p:nvGrpSpPr>
        <p:grpSpPr>
          <a:xfrm>
            <a:off x="7962813" y="2416779"/>
            <a:ext cx="731520" cy="731520"/>
            <a:chOff x="3842673" y="3765751"/>
            <a:chExt cx="731520" cy="731520"/>
          </a:xfrm>
        </p:grpSpPr>
        <p:sp>
          <p:nvSpPr>
            <p:cNvPr id="14" name="Oval 13">
              <a:extLst>
                <a:ext uri="{FF2B5EF4-FFF2-40B4-BE49-F238E27FC236}">
                  <a16:creationId xmlns:a16="http://schemas.microsoft.com/office/drawing/2014/main" id="{95D0D400-46F8-86C2-35C8-F3A045D0E0D9}"/>
                </a:ext>
              </a:extLst>
            </p:cNvPr>
            <p:cNvSpPr/>
            <p:nvPr/>
          </p:nvSpPr>
          <p:spPr>
            <a:xfrm>
              <a:off x="3842673" y="3765751"/>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7505F516-C71A-5EAE-9BAF-41E5971D31E7}"/>
                </a:ext>
              </a:extLst>
            </p:cNvPr>
            <p:cNvSpPr>
              <a:spLocks noChangeAspect="1" noEditPoints="1"/>
            </p:cNvSpPr>
            <p:nvPr/>
          </p:nvSpPr>
          <p:spPr bwMode="auto">
            <a:xfrm>
              <a:off x="3844865" y="3767943"/>
              <a:ext cx="727136" cy="727136"/>
            </a:xfrm>
            <a:custGeom>
              <a:avLst/>
              <a:gdLst>
                <a:gd name="T0" fmla="*/ 928 w 4799"/>
                <a:gd name="T1" fmla="*/ 3460 h 4799"/>
                <a:gd name="T2" fmla="*/ 928 w 4799"/>
                <a:gd name="T3" fmla="*/ 3460 h 4799"/>
                <a:gd name="T4" fmla="*/ 585 w 4799"/>
                <a:gd name="T5" fmla="*/ 2399 h 4799"/>
                <a:gd name="T6" fmla="*/ 2399 w 4799"/>
                <a:gd name="T7" fmla="*/ 584 h 4799"/>
                <a:gd name="T8" fmla="*/ 3461 w 4799"/>
                <a:gd name="T9" fmla="*/ 927 h 4799"/>
                <a:gd name="T10" fmla="*/ 928 w 4799"/>
                <a:gd name="T11" fmla="*/ 3460 h 4799"/>
                <a:gd name="T12" fmla="*/ 928 w 4799"/>
                <a:gd name="T13" fmla="*/ 3460 h 4799"/>
                <a:gd name="T14" fmla="*/ 3625 w 4799"/>
                <a:gd name="T15" fmla="*/ 916 h 4799"/>
                <a:gd name="T16" fmla="*/ 3625 w 4799"/>
                <a:gd name="T17" fmla="*/ 916 h 4799"/>
                <a:gd name="T18" fmla="*/ 3600 w 4799"/>
                <a:gd name="T19" fmla="*/ 869 h 4799"/>
                <a:gd name="T20" fmla="*/ 2399 w 4799"/>
                <a:gd name="T21" fmla="*/ 454 h 4799"/>
                <a:gd name="T22" fmla="*/ 455 w 4799"/>
                <a:gd name="T23" fmla="*/ 2399 h 4799"/>
                <a:gd name="T24" fmla="*/ 870 w 4799"/>
                <a:gd name="T25" fmla="*/ 3599 h 4799"/>
                <a:gd name="T26" fmla="*/ 917 w 4799"/>
                <a:gd name="T27" fmla="*/ 3624 h 4799"/>
                <a:gd name="T28" fmla="*/ 921 w 4799"/>
                <a:gd name="T29" fmla="*/ 3624 h 4799"/>
                <a:gd name="T30" fmla="*/ 967 w 4799"/>
                <a:gd name="T31" fmla="*/ 3605 h 4799"/>
                <a:gd name="T32" fmla="*/ 3606 w 4799"/>
                <a:gd name="T33" fmla="*/ 966 h 4799"/>
                <a:gd name="T34" fmla="*/ 3625 w 4799"/>
                <a:gd name="T35" fmla="*/ 916 h 4799"/>
                <a:gd name="T36" fmla="*/ 3625 w 4799"/>
                <a:gd name="T37" fmla="*/ 916 h 4799"/>
                <a:gd name="T38" fmla="*/ 2399 w 4799"/>
                <a:gd name="T39" fmla="*/ 4213 h 4799"/>
                <a:gd name="T40" fmla="*/ 2399 w 4799"/>
                <a:gd name="T41" fmla="*/ 4213 h 4799"/>
                <a:gd name="T42" fmla="*/ 1348 w 4799"/>
                <a:gd name="T43" fmla="*/ 3877 h 4799"/>
                <a:gd name="T44" fmla="*/ 3878 w 4799"/>
                <a:gd name="T45" fmla="*/ 1347 h 4799"/>
                <a:gd name="T46" fmla="*/ 4214 w 4799"/>
                <a:gd name="T47" fmla="*/ 2399 h 4799"/>
                <a:gd name="T48" fmla="*/ 2399 w 4799"/>
                <a:gd name="T49" fmla="*/ 4213 h 4799"/>
                <a:gd name="T50" fmla="*/ 2399 w 4799"/>
                <a:gd name="T51" fmla="*/ 4213 h 4799"/>
                <a:gd name="T52" fmla="*/ 3937 w 4799"/>
                <a:gd name="T53" fmla="*/ 1208 h 4799"/>
                <a:gd name="T54" fmla="*/ 3937 w 4799"/>
                <a:gd name="T55" fmla="*/ 1208 h 4799"/>
                <a:gd name="T56" fmla="*/ 3890 w 4799"/>
                <a:gd name="T57" fmla="*/ 1182 h 4799"/>
                <a:gd name="T58" fmla="*/ 3839 w 4799"/>
                <a:gd name="T59" fmla="*/ 1201 h 4799"/>
                <a:gd name="T60" fmla="*/ 1202 w 4799"/>
                <a:gd name="T61" fmla="*/ 3838 h 4799"/>
                <a:gd name="T62" fmla="*/ 1183 w 4799"/>
                <a:gd name="T63" fmla="*/ 3889 h 4799"/>
                <a:gd name="T64" fmla="*/ 1209 w 4799"/>
                <a:gd name="T65" fmla="*/ 3936 h 4799"/>
                <a:gd name="T66" fmla="*/ 2399 w 4799"/>
                <a:gd name="T67" fmla="*/ 4343 h 4799"/>
                <a:gd name="T68" fmla="*/ 4344 w 4799"/>
                <a:gd name="T69" fmla="*/ 2399 h 4799"/>
                <a:gd name="T70" fmla="*/ 3937 w 4799"/>
                <a:gd name="T71" fmla="*/ 1208 h 4799"/>
                <a:gd name="T72" fmla="*/ 3937 w 4799"/>
                <a:gd name="T73" fmla="*/ 1208 h 4799"/>
                <a:gd name="T74" fmla="*/ 2399 w 4799"/>
                <a:gd name="T75" fmla="*/ 4668 h 4799"/>
                <a:gd name="T76" fmla="*/ 2399 w 4799"/>
                <a:gd name="T77" fmla="*/ 4668 h 4799"/>
                <a:gd name="T78" fmla="*/ 966 w 4799"/>
                <a:gd name="T79" fmla="*/ 4158 h 4799"/>
                <a:gd name="T80" fmla="*/ 647 w 4799"/>
                <a:gd name="T81" fmla="*/ 3841 h 4799"/>
                <a:gd name="T82" fmla="*/ 130 w 4799"/>
                <a:gd name="T83" fmla="*/ 2399 h 4799"/>
                <a:gd name="T84" fmla="*/ 2399 w 4799"/>
                <a:gd name="T85" fmla="*/ 129 h 4799"/>
                <a:gd name="T86" fmla="*/ 3842 w 4799"/>
                <a:gd name="T87" fmla="*/ 646 h 4799"/>
                <a:gd name="T88" fmla="*/ 4159 w 4799"/>
                <a:gd name="T89" fmla="*/ 965 h 4799"/>
                <a:gd name="T90" fmla="*/ 4669 w 4799"/>
                <a:gd name="T91" fmla="*/ 2399 h 4799"/>
                <a:gd name="T92" fmla="*/ 2399 w 4799"/>
                <a:gd name="T93" fmla="*/ 4668 h 4799"/>
                <a:gd name="T94" fmla="*/ 2399 w 4799"/>
                <a:gd name="T95" fmla="*/ 4668 h 4799"/>
                <a:gd name="T96" fmla="*/ 4260 w 4799"/>
                <a:gd name="T97" fmla="*/ 882 h 4799"/>
                <a:gd name="T98" fmla="*/ 4260 w 4799"/>
                <a:gd name="T99" fmla="*/ 882 h 4799"/>
                <a:gd name="T100" fmla="*/ 3925 w 4799"/>
                <a:gd name="T101" fmla="*/ 546 h 4799"/>
                <a:gd name="T102" fmla="*/ 2399 w 4799"/>
                <a:gd name="T103" fmla="*/ 0 h 4799"/>
                <a:gd name="T104" fmla="*/ 0 w 4799"/>
                <a:gd name="T105" fmla="*/ 2399 h 4799"/>
                <a:gd name="T106" fmla="*/ 547 w 4799"/>
                <a:gd name="T107" fmla="*/ 3924 h 4799"/>
                <a:gd name="T108" fmla="*/ 883 w 4799"/>
                <a:gd name="T109" fmla="*/ 4259 h 4799"/>
                <a:gd name="T110" fmla="*/ 2399 w 4799"/>
                <a:gd name="T111" fmla="*/ 4799 h 4799"/>
                <a:gd name="T112" fmla="*/ 4799 w 4799"/>
                <a:gd name="T113" fmla="*/ 2399 h 4799"/>
                <a:gd name="T114" fmla="*/ 4260 w 4799"/>
                <a:gd name="T115" fmla="*/ 882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99" h="4799">
                  <a:moveTo>
                    <a:pt x="928" y="3460"/>
                  </a:moveTo>
                  <a:lnTo>
                    <a:pt x="928" y="3460"/>
                  </a:lnTo>
                  <a:cubicBezTo>
                    <a:pt x="703" y="3150"/>
                    <a:pt x="585" y="2785"/>
                    <a:pt x="585" y="2399"/>
                  </a:cubicBezTo>
                  <a:cubicBezTo>
                    <a:pt x="585" y="1398"/>
                    <a:pt x="1399" y="584"/>
                    <a:pt x="2399" y="584"/>
                  </a:cubicBezTo>
                  <a:cubicBezTo>
                    <a:pt x="2786" y="584"/>
                    <a:pt x="3151" y="702"/>
                    <a:pt x="3461" y="927"/>
                  </a:cubicBezTo>
                  <a:lnTo>
                    <a:pt x="928" y="3460"/>
                  </a:lnTo>
                  <a:lnTo>
                    <a:pt x="928" y="3460"/>
                  </a:lnTo>
                  <a:close/>
                  <a:moveTo>
                    <a:pt x="3625" y="916"/>
                  </a:moveTo>
                  <a:lnTo>
                    <a:pt x="3625" y="916"/>
                  </a:lnTo>
                  <a:cubicBezTo>
                    <a:pt x="3624" y="897"/>
                    <a:pt x="3615" y="880"/>
                    <a:pt x="3600" y="869"/>
                  </a:cubicBezTo>
                  <a:cubicBezTo>
                    <a:pt x="3255" y="597"/>
                    <a:pt x="2840" y="454"/>
                    <a:pt x="2399" y="454"/>
                  </a:cubicBezTo>
                  <a:cubicBezTo>
                    <a:pt x="1327" y="454"/>
                    <a:pt x="455" y="1326"/>
                    <a:pt x="455" y="2399"/>
                  </a:cubicBezTo>
                  <a:cubicBezTo>
                    <a:pt x="455" y="2839"/>
                    <a:pt x="598" y="3254"/>
                    <a:pt x="870" y="3599"/>
                  </a:cubicBezTo>
                  <a:cubicBezTo>
                    <a:pt x="881" y="3614"/>
                    <a:pt x="898" y="3623"/>
                    <a:pt x="917" y="3624"/>
                  </a:cubicBezTo>
                  <a:cubicBezTo>
                    <a:pt x="918" y="3624"/>
                    <a:pt x="920" y="3624"/>
                    <a:pt x="921" y="3624"/>
                  </a:cubicBezTo>
                  <a:cubicBezTo>
                    <a:pt x="938" y="3624"/>
                    <a:pt x="955" y="3617"/>
                    <a:pt x="967" y="3605"/>
                  </a:cubicBezTo>
                  <a:lnTo>
                    <a:pt x="3606" y="966"/>
                  </a:lnTo>
                  <a:cubicBezTo>
                    <a:pt x="3619" y="953"/>
                    <a:pt x="3626" y="935"/>
                    <a:pt x="3625" y="916"/>
                  </a:cubicBezTo>
                  <a:lnTo>
                    <a:pt x="3625" y="916"/>
                  </a:lnTo>
                  <a:close/>
                  <a:moveTo>
                    <a:pt x="2399" y="4213"/>
                  </a:moveTo>
                  <a:lnTo>
                    <a:pt x="2399" y="4213"/>
                  </a:lnTo>
                  <a:cubicBezTo>
                    <a:pt x="2018" y="4213"/>
                    <a:pt x="1656" y="4097"/>
                    <a:pt x="1348" y="3877"/>
                  </a:cubicBezTo>
                  <a:lnTo>
                    <a:pt x="3878" y="1347"/>
                  </a:lnTo>
                  <a:cubicBezTo>
                    <a:pt x="4098" y="1655"/>
                    <a:pt x="4214" y="2017"/>
                    <a:pt x="4214" y="2399"/>
                  </a:cubicBezTo>
                  <a:cubicBezTo>
                    <a:pt x="4214" y="3399"/>
                    <a:pt x="3400" y="4213"/>
                    <a:pt x="2399" y="4213"/>
                  </a:cubicBezTo>
                  <a:lnTo>
                    <a:pt x="2399" y="4213"/>
                  </a:lnTo>
                  <a:close/>
                  <a:moveTo>
                    <a:pt x="3937" y="1208"/>
                  </a:moveTo>
                  <a:lnTo>
                    <a:pt x="3937" y="1208"/>
                  </a:lnTo>
                  <a:cubicBezTo>
                    <a:pt x="3925" y="1193"/>
                    <a:pt x="3908" y="1184"/>
                    <a:pt x="3890" y="1182"/>
                  </a:cubicBezTo>
                  <a:cubicBezTo>
                    <a:pt x="3871" y="1181"/>
                    <a:pt x="3853" y="1188"/>
                    <a:pt x="3839" y="1201"/>
                  </a:cubicBezTo>
                  <a:lnTo>
                    <a:pt x="1202" y="3838"/>
                  </a:lnTo>
                  <a:cubicBezTo>
                    <a:pt x="1189" y="3852"/>
                    <a:pt x="1182" y="3870"/>
                    <a:pt x="1183" y="3889"/>
                  </a:cubicBezTo>
                  <a:cubicBezTo>
                    <a:pt x="1185" y="3907"/>
                    <a:pt x="1194" y="3924"/>
                    <a:pt x="1209" y="3936"/>
                  </a:cubicBezTo>
                  <a:cubicBezTo>
                    <a:pt x="1552" y="4202"/>
                    <a:pt x="1964" y="4343"/>
                    <a:pt x="2399" y="4343"/>
                  </a:cubicBezTo>
                  <a:cubicBezTo>
                    <a:pt x="3472" y="4343"/>
                    <a:pt x="4344" y="3471"/>
                    <a:pt x="4344" y="2399"/>
                  </a:cubicBezTo>
                  <a:cubicBezTo>
                    <a:pt x="4344" y="1963"/>
                    <a:pt x="4203" y="1551"/>
                    <a:pt x="3937" y="1208"/>
                  </a:cubicBezTo>
                  <a:lnTo>
                    <a:pt x="3937" y="1208"/>
                  </a:lnTo>
                  <a:close/>
                  <a:moveTo>
                    <a:pt x="2399" y="4668"/>
                  </a:moveTo>
                  <a:lnTo>
                    <a:pt x="2399" y="4668"/>
                  </a:lnTo>
                  <a:cubicBezTo>
                    <a:pt x="1878" y="4668"/>
                    <a:pt x="1369" y="4487"/>
                    <a:pt x="966" y="4158"/>
                  </a:cubicBezTo>
                  <a:cubicBezTo>
                    <a:pt x="849" y="4063"/>
                    <a:pt x="742" y="3957"/>
                    <a:pt x="647" y="3841"/>
                  </a:cubicBezTo>
                  <a:cubicBezTo>
                    <a:pt x="313" y="3437"/>
                    <a:pt x="130" y="2924"/>
                    <a:pt x="130" y="2399"/>
                  </a:cubicBezTo>
                  <a:cubicBezTo>
                    <a:pt x="130" y="1147"/>
                    <a:pt x="1148" y="129"/>
                    <a:pt x="2399" y="129"/>
                  </a:cubicBezTo>
                  <a:cubicBezTo>
                    <a:pt x="2925" y="129"/>
                    <a:pt x="3438" y="312"/>
                    <a:pt x="3842" y="646"/>
                  </a:cubicBezTo>
                  <a:cubicBezTo>
                    <a:pt x="3957" y="741"/>
                    <a:pt x="4064" y="848"/>
                    <a:pt x="4159" y="965"/>
                  </a:cubicBezTo>
                  <a:cubicBezTo>
                    <a:pt x="4488" y="1368"/>
                    <a:pt x="4669" y="1877"/>
                    <a:pt x="4669" y="2399"/>
                  </a:cubicBezTo>
                  <a:cubicBezTo>
                    <a:pt x="4669" y="3650"/>
                    <a:pt x="3651" y="4668"/>
                    <a:pt x="2399" y="4668"/>
                  </a:cubicBezTo>
                  <a:lnTo>
                    <a:pt x="2399" y="4668"/>
                  </a:lnTo>
                  <a:close/>
                  <a:moveTo>
                    <a:pt x="4260" y="882"/>
                  </a:moveTo>
                  <a:lnTo>
                    <a:pt x="4260" y="882"/>
                  </a:lnTo>
                  <a:cubicBezTo>
                    <a:pt x="4159" y="759"/>
                    <a:pt x="4047" y="646"/>
                    <a:pt x="3925" y="546"/>
                  </a:cubicBezTo>
                  <a:cubicBezTo>
                    <a:pt x="3497" y="193"/>
                    <a:pt x="2955" y="0"/>
                    <a:pt x="2399" y="0"/>
                  </a:cubicBezTo>
                  <a:cubicBezTo>
                    <a:pt x="1076" y="0"/>
                    <a:pt x="0" y="1075"/>
                    <a:pt x="0" y="2399"/>
                  </a:cubicBezTo>
                  <a:cubicBezTo>
                    <a:pt x="0" y="2954"/>
                    <a:pt x="194" y="3496"/>
                    <a:pt x="547" y="3924"/>
                  </a:cubicBezTo>
                  <a:cubicBezTo>
                    <a:pt x="647" y="4046"/>
                    <a:pt x="760" y="4158"/>
                    <a:pt x="883" y="4259"/>
                  </a:cubicBezTo>
                  <a:cubicBezTo>
                    <a:pt x="1310" y="4607"/>
                    <a:pt x="1848" y="4799"/>
                    <a:pt x="2399" y="4799"/>
                  </a:cubicBezTo>
                  <a:cubicBezTo>
                    <a:pt x="3723" y="4799"/>
                    <a:pt x="4799" y="3722"/>
                    <a:pt x="4799" y="2399"/>
                  </a:cubicBezTo>
                  <a:cubicBezTo>
                    <a:pt x="4799" y="1847"/>
                    <a:pt x="4608" y="1309"/>
                    <a:pt x="4260" y="882"/>
                  </a:cubicBezTo>
                  <a:close/>
                </a:path>
              </a:pathLst>
            </a:custGeom>
            <a:solidFill>
              <a:schemeClr val="tx2"/>
            </a:solidFill>
            <a:ln w="0">
              <a:solidFill>
                <a:schemeClr val="tx2"/>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Rectangle 15">
            <a:extLst>
              <a:ext uri="{FF2B5EF4-FFF2-40B4-BE49-F238E27FC236}">
                <a16:creationId xmlns:a16="http://schemas.microsoft.com/office/drawing/2014/main" id="{D23D1B86-3E91-C393-889F-5D2F4F60F4AC}"/>
              </a:ext>
            </a:extLst>
          </p:cNvPr>
          <p:cNvSpPr/>
          <p:nvPr/>
        </p:nvSpPr>
        <p:spPr>
          <a:xfrm>
            <a:off x="7781141" y="4734839"/>
            <a:ext cx="319723" cy="143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c 16">
            <a:extLst>
              <a:ext uri="{FF2B5EF4-FFF2-40B4-BE49-F238E27FC236}">
                <a16:creationId xmlns:a16="http://schemas.microsoft.com/office/drawing/2014/main" id="{41C9B256-425C-DA74-7F24-7C381FEDCD51}"/>
              </a:ext>
            </a:extLst>
          </p:cNvPr>
          <p:cNvSpPr/>
          <p:nvPr/>
        </p:nvSpPr>
        <p:spPr>
          <a:xfrm rot="16200000">
            <a:off x="7789833" y="4717271"/>
            <a:ext cx="254362" cy="262863"/>
          </a:xfrm>
          <a:prstGeom prst="arc">
            <a:avLst>
              <a:gd name="adj1" fmla="val 16114610"/>
              <a:gd name="adj2" fmla="val 5228256"/>
            </a:avLst>
          </a:prstGeom>
          <a:noFill/>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16904542"/>
      </p:ext>
    </p:extLst>
  </p:cSld>
  <p:clrMapOvr>
    <a:masterClrMapping/>
  </p:clrMapOvr>
  <mc:AlternateContent xmlns:mc="http://schemas.openxmlformats.org/markup-compatibility/2006" xmlns:p14="http://schemas.microsoft.com/office/powerpoint/2010/main">
    <mc:Choice Requires="p14">
      <p:transition spd="slow" p14:dur="2000" advTm="70747"/>
    </mc:Choice>
    <mc:Fallback xmlns="">
      <p:transition spd="slow" advTm="707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par>
                                <p:cTn id="22" presetID="1" presetClass="exit" presetSubtype="0" fill="hold" grpId="1" nodeType="withEffect">
                                  <p:stCondLst>
                                    <p:cond delay="0"/>
                                  </p:stCondLst>
                                  <p:childTnLst>
                                    <p:set>
                                      <p:cBhvr>
                                        <p:cTn id="23" dur="1" fill="hold">
                                          <p:stCondLst>
                                            <p:cond delay="0"/>
                                          </p:stCondLst>
                                        </p:cTn>
                                        <p:tgtEl>
                                          <p:spTgt spid="8"/>
                                        </p:tgtEl>
                                        <p:attrNameLst>
                                          <p:attrName>style.visibility</p:attrName>
                                        </p:attrNameLst>
                                      </p:cBhvr>
                                      <p:to>
                                        <p:strVal val="hidden"/>
                                      </p:to>
                                    </p:set>
                                  </p:childTnLst>
                                </p:cTn>
                              </p:par>
                              <p:par>
                                <p:cTn id="24" presetID="1" presetClass="exit" presetSubtype="0" fill="hold" grpId="1" nodeType="withEffect">
                                  <p:stCondLst>
                                    <p:cond delay="0"/>
                                  </p:stCondLst>
                                  <p:childTnLst>
                                    <p:set>
                                      <p:cBhvr>
                                        <p:cTn id="25" dur="1" fill="hold">
                                          <p:stCondLst>
                                            <p:cond delay="0"/>
                                          </p:stCondLst>
                                        </p:cTn>
                                        <p:tgtEl>
                                          <p:spTgt spid="10"/>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row: Right 7">
            <a:extLst>
              <a:ext uri="{FF2B5EF4-FFF2-40B4-BE49-F238E27FC236}">
                <a16:creationId xmlns:a16="http://schemas.microsoft.com/office/drawing/2014/main" id="{D6ECADDE-1BE8-4750-777F-3F3F15669686}"/>
              </a:ext>
            </a:extLst>
          </p:cNvPr>
          <p:cNvSpPr/>
          <p:nvPr/>
        </p:nvSpPr>
        <p:spPr>
          <a:xfrm>
            <a:off x="1635043" y="3049755"/>
            <a:ext cx="727135" cy="413247"/>
          </a:xfrm>
          <a:prstGeom prst="rightArrow">
            <a:avLst/>
          </a:prstGeom>
          <a:solidFill>
            <a:srgbClr val="5C657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9" name="TextBox 8">
            <a:extLst>
              <a:ext uri="{FF2B5EF4-FFF2-40B4-BE49-F238E27FC236}">
                <a16:creationId xmlns:a16="http://schemas.microsoft.com/office/drawing/2014/main" id="{1AA5160C-0B74-4FBC-07C8-4FF45D671F4E}"/>
              </a:ext>
            </a:extLst>
          </p:cNvPr>
          <p:cNvSpPr txBox="1"/>
          <p:nvPr/>
        </p:nvSpPr>
        <p:spPr>
          <a:xfrm>
            <a:off x="598847" y="3071712"/>
            <a:ext cx="915887" cy="369332"/>
          </a:xfrm>
          <a:prstGeom prst="rect">
            <a:avLst/>
          </a:prstGeom>
          <a:noFill/>
        </p:spPr>
        <p:txBody>
          <a:bodyPr wrap="square" rtlCol="0">
            <a:spAutoFit/>
          </a:bodyPr>
          <a:lstStyle/>
          <a:p>
            <a:r>
              <a:rPr lang="en-US"/>
              <a:t>proxies</a:t>
            </a:r>
          </a:p>
        </p:txBody>
      </p:sp>
      <p:sp>
        <p:nvSpPr>
          <p:cNvPr id="2" name="Speech Bubble: Rectangle with Corners Rounded 1">
            <a:extLst>
              <a:ext uri="{FF2B5EF4-FFF2-40B4-BE49-F238E27FC236}">
                <a16:creationId xmlns:a16="http://schemas.microsoft.com/office/drawing/2014/main" id="{3EC83E1C-72F3-83F1-0DC6-3D960BAFCD27}"/>
              </a:ext>
            </a:extLst>
          </p:cNvPr>
          <p:cNvSpPr/>
          <p:nvPr/>
        </p:nvSpPr>
        <p:spPr>
          <a:xfrm>
            <a:off x="6956845" y="2249214"/>
            <a:ext cx="1986843" cy="1691793"/>
          </a:xfrm>
          <a:prstGeom prst="wedgeRoundRectCallout">
            <a:avLst>
              <a:gd name="adj1" fmla="val -17205"/>
              <a:gd name="adj2" fmla="val 63790"/>
              <a:gd name="adj3" fmla="val 16667"/>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600">
                <a:solidFill>
                  <a:schemeClr val="tx1"/>
                </a:solidFill>
              </a:rPr>
              <a:t>It is not sufficient to identify and remove sensitive variables from models. </a:t>
            </a:r>
          </a:p>
        </p:txBody>
      </p:sp>
      <p:sp>
        <p:nvSpPr>
          <p:cNvPr id="7" name="Freeform 5">
            <a:extLst>
              <a:ext uri="{FF2B5EF4-FFF2-40B4-BE49-F238E27FC236}">
                <a16:creationId xmlns:a16="http://schemas.microsoft.com/office/drawing/2014/main" id="{8A25BEB5-9986-5828-DCE3-A9D2E4A5CC70}"/>
              </a:ext>
            </a:extLst>
          </p:cNvPr>
          <p:cNvSpPr>
            <a:spLocks noChangeAspect="1" noEditPoints="1"/>
          </p:cNvSpPr>
          <p:nvPr/>
        </p:nvSpPr>
        <p:spPr bwMode="auto">
          <a:xfrm>
            <a:off x="7535551" y="4111673"/>
            <a:ext cx="829430" cy="897882"/>
          </a:xfrm>
          <a:custGeom>
            <a:avLst/>
            <a:gdLst>
              <a:gd name="T0" fmla="*/ 2293 w 4427"/>
              <a:gd name="T1" fmla="*/ 4184 h 4799"/>
              <a:gd name="T2" fmla="*/ 1911 w 4427"/>
              <a:gd name="T3" fmla="*/ 3664 h 4799"/>
              <a:gd name="T4" fmla="*/ 2744 w 4427"/>
              <a:gd name="T5" fmla="*/ 3596 h 4799"/>
              <a:gd name="T6" fmla="*/ 2928 w 4427"/>
              <a:gd name="T7" fmla="*/ 2515 h 4799"/>
              <a:gd name="T8" fmla="*/ 2561 w 4427"/>
              <a:gd name="T9" fmla="*/ 2515 h 4799"/>
              <a:gd name="T10" fmla="*/ 2928 w 4427"/>
              <a:gd name="T11" fmla="*/ 2515 h 4799"/>
              <a:gd name="T12" fmla="*/ 1659 w 4427"/>
              <a:gd name="T13" fmla="*/ 2515 h 4799"/>
              <a:gd name="T14" fmla="*/ 1843 w 4427"/>
              <a:gd name="T15" fmla="*/ 2698 h 4799"/>
              <a:gd name="T16" fmla="*/ 3979 w 4427"/>
              <a:gd name="T17" fmla="*/ 4325 h 4799"/>
              <a:gd name="T18" fmla="*/ 3916 w 4427"/>
              <a:gd name="T19" fmla="*/ 2886 h 4799"/>
              <a:gd name="T20" fmla="*/ 3979 w 4427"/>
              <a:gd name="T21" fmla="*/ 4325 h 4799"/>
              <a:gd name="T22" fmla="*/ 686 w 4427"/>
              <a:gd name="T23" fmla="*/ 3144 h 4799"/>
              <a:gd name="T24" fmla="*/ 2212 w 4427"/>
              <a:gd name="T25" fmla="*/ 2136 h 4799"/>
              <a:gd name="T26" fmla="*/ 3779 w 4427"/>
              <a:gd name="T27" fmla="*/ 3146 h 4799"/>
              <a:gd name="T28" fmla="*/ 2203 w 4427"/>
              <a:gd name="T29" fmla="*/ 4661 h 4799"/>
              <a:gd name="T30" fmla="*/ 536 w 4427"/>
              <a:gd name="T31" fmla="*/ 2910 h 4799"/>
              <a:gd name="T32" fmla="*/ 978 w 4427"/>
              <a:gd name="T33" fmla="*/ 4255 h 4799"/>
              <a:gd name="T34" fmla="*/ 223 w 4427"/>
              <a:gd name="T35" fmla="*/ 2809 h 4799"/>
              <a:gd name="T36" fmla="*/ 2525 w 4427"/>
              <a:gd name="T37" fmla="*/ 155 h 4799"/>
              <a:gd name="T38" fmla="*/ 2255 w 4427"/>
              <a:gd name="T39" fmla="*/ 136 h 4799"/>
              <a:gd name="T40" fmla="*/ 3916 w 4427"/>
              <a:gd name="T41" fmla="*/ 1999 h 4799"/>
              <a:gd name="T42" fmla="*/ 3916 w 4427"/>
              <a:gd name="T43" fmla="*/ 1999 h 4799"/>
              <a:gd name="T44" fmla="*/ 3788 w 4427"/>
              <a:gd name="T45" fmla="*/ 863 h 4799"/>
              <a:gd name="T46" fmla="*/ 3916 w 4427"/>
              <a:gd name="T47" fmla="*/ 1573 h 4799"/>
              <a:gd name="T48" fmla="*/ 3788 w 4427"/>
              <a:gd name="T49" fmla="*/ 863 h 4799"/>
              <a:gd name="T50" fmla="*/ 397 w 4427"/>
              <a:gd name="T51" fmla="*/ 1824 h 4799"/>
              <a:gd name="T52" fmla="*/ 2734 w 4427"/>
              <a:gd name="T53" fmla="*/ 646 h 4799"/>
              <a:gd name="T54" fmla="*/ 280 w 4427"/>
              <a:gd name="T55" fmla="*/ 1994 h 4799"/>
              <a:gd name="T56" fmla="*/ 1754 w 4427"/>
              <a:gd name="T57" fmla="*/ 1293 h 4799"/>
              <a:gd name="T58" fmla="*/ 1396 w 4427"/>
              <a:gd name="T59" fmla="*/ 676 h 4799"/>
              <a:gd name="T60" fmla="*/ 1754 w 4427"/>
              <a:gd name="T61" fmla="*/ 1293 h 4799"/>
              <a:gd name="T62" fmla="*/ 2807 w 4427"/>
              <a:gd name="T63" fmla="*/ 511 h 4799"/>
              <a:gd name="T64" fmla="*/ 3546 w 4427"/>
              <a:gd name="T65" fmla="*/ 618 h 4799"/>
              <a:gd name="T66" fmla="*/ 536 w 4427"/>
              <a:gd name="T67" fmla="*/ 2773 h 4799"/>
              <a:gd name="T68" fmla="*/ 549 w 4427"/>
              <a:gd name="T69" fmla="*/ 2211 h 4799"/>
              <a:gd name="T70" fmla="*/ 2255 w 4427"/>
              <a:gd name="T71" fmla="*/ 0 h 4799"/>
              <a:gd name="T72" fmla="*/ 94 w 4427"/>
              <a:gd name="T73" fmla="*/ 2070 h 4799"/>
              <a:gd name="T74" fmla="*/ 84 w 4427"/>
              <a:gd name="T75" fmla="*/ 2664 h 4799"/>
              <a:gd name="T76" fmla="*/ 1119 w 4427"/>
              <a:gd name="T77" fmla="*/ 4395 h 4799"/>
              <a:gd name="T78" fmla="*/ 2203 w 4427"/>
              <a:gd name="T79" fmla="*/ 4799 h 4799"/>
              <a:gd name="T80" fmla="*/ 3295 w 4427"/>
              <a:gd name="T81" fmla="*/ 4445 h 4799"/>
              <a:gd name="T82" fmla="*/ 4063 w 4427"/>
              <a:gd name="T83" fmla="*/ 4439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27" h="4799">
                <a:moveTo>
                  <a:pt x="2813" y="3664"/>
                </a:moveTo>
                <a:lnTo>
                  <a:pt x="2813" y="3664"/>
                </a:lnTo>
                <a:cubicBezTo>
                  <a:pt x="2813" y="3951"/>
                  <a:pt x="2580" y="4184"/>
                  <a:pt x="2293" y="4184"/>
                </a:cubicBezTo>
                <a:cubicBezTo>
                  <a:pt x="2007" y="4184"/>
                  <a:pt x="1774" y="3951"/>
                  <a:pt x="1774" y="3664"/>
                </a:cubicBezTo>
                <a:cubicBezTo>
                  <a:pt x="1774" y="3626"/>
                  <a:pt x="1805" y="3596"/>
                  <a:pt x="1843" y="3596"/>
                </a:cubicBezTo>
                <a:cubicBezTo>
                  <a:pt x="1881" y="3596"/>
                  <a:pt x="1911" y="3626"/>
                  <a:pt x="1911" y="3664"/>
                </a:cubicBezTo>
                <a:cubicBezTo>
                  <a:pt x="1911" y="3875"/>
                  <a:pt x="2083" y="4046"/>
                  <a:pt x="2293" y="4046"/>
                </a:cubicBezTo>
                <a:cubicBezTo>
                  <a:pt x="2504" y="4046"/>
                  <a:pt x="2676" y="3875"/>
                  <a:pt x="2676" y="3664"/>
                </a:cubicBezTo>
                <a:cubicBezTo>
                  <a:pt x="2676" y="3626"/>
                  <a:pt x="2706" y="3596"/>
                  <a:pt x="2744" y="3596"/>
                </a:cubicBezTo>
                <a:cubicBezTo>
                  <a:pt x="2782" y="3596"/>
                  <a:pt x="2813" y="3626"/>
                  <a:pt x="2813" y="3664"/>
                </a:cubicBezTo>
                <a:lnTo>
                  <a:pt x="2813" y="3664"/>
                </a:lnTo>
                <a:close/>
                <a:moveTo>
                  <a:pt x="2928" y="2515"/>
                </a:moveTo>
                <a:lnTo>
                  <a:pt x="2928" y="2515"/>
                </a:lnTo>
                <a:cubicBezTo>
                  <a:pt x="2928" y="2616"/>
                  <a:pt x="2845" y="2698"/>
                  <a:pt x="2744" y="2698"/>
                </a:cubicBezTo>
                <a:cubicBezTo>
                  <a:pt x="2643" y="2698"/>
                  <a:pt x="2561" y="2616"/>
                  <a:pt x="2561" y="2515"/>
                </a:cubicBezTo>
                <a:cubicBezTo>
                  <a:pt x="2561" y="2414"/>
                  <a:pt x="2643" y="2332"/>
                  <a:pt x="2744" y="2332"/>
                </a:cubicBezTo>
                <a:cubicBezTo>
                  <a:pt x="2845" y="2332"/>
                  <a:pt x="2928" y="2414"/>
                  <a:pt x="2928" y="2515"/>
                </a:cubicBezTo>
                <a:lnTo>
                  <a:pt x="2928" y="2515"/>
                </a:lnTo>
                <a:close/>
                <a:moveTo>
                  <a:pt x="1843" y="2698"/>
                </a:moveTo>
                <a:lnTo>
                  <a:pt x="1843" y="2698"/>
                </a:lnTo>
                <a:cubicBezTo>
                  <a:pt x="1742" y="2698"/>
                  <a:pt x="1659" y="2616"/>
                  <a:pt x="1659" y="2515"/>
                </a:cubicBezTo>
                <a:cubicBezTo>
                  <a:pt x="1659" y="2414"/>
                  <a:pt x="1742" y="2332"/>
                  <a:pt x="1843" y="2332"/>
                </a:cubicBezTo>
                <a:cubicBezTo>
                  <a:pt x="1944" y="2332"/>
                  <a:pt x="2026" y="2414"/>
                  <a:pt x="2026" y="2515"/>
                </a:cubicBezTo>
                <a:cubicBezTo>
                  <a:pt x="2026" y="2616"/>
                  <a:pt x="1944" y="2698"/>
                  <a:pt x="1843" y="2698"/>
                </a:cubicBezTo>
                <a:lnTo>
                  <a:pt x="1843" y="2698"/>
                </a:lnTo>
                <a:close/>
                <a:moveTo>
                  <a:pt x="3979" y="4325"/>
                </a:moveTo>
                <a:lnTo>
                  <a:pt x="3979" y="4325"/>
                </a:lnTo>
                <a:lnTo>
                  <a:pt x="3434" y="4311"/>
                </a:lnTo>
                <a:cubicBezTo>
                  <a:pt x="3731" y="4012"/>
                  <a:pt x="3916" y="3600"/>
                  <a:pt x="3916" y="3146"/>
                </a:cubicBezTo>
                <a:lnTo>
                  <a:pt x="3916" y="2886"/>
                </a:lnTo>
                <a:cubicBezTo>
                  <a:pt x="4060" y="2886"/>
                  <a:pt x="4189" y="2825"/>
                  <a:pt x="4282" y="2729"/>
                </a:cubicBezTo>
                <a:cubicBezTo>
                  <a:pt x="4255" y="3556"/>
                  <a:pt x="4154" y="4093"/>
                  <a:pt x="3979" y="4325"/>
                </a:cubicBezTo>
                <a:lnTo>
                  <a:pt x="3979" y="4325"/>
                </a:lnTo>
                <a:close/>
                <a:moveTo>
                  <a:pt x="2203" y="4661"/>
                </a:moveTo>
                <a:lnTo>
                  <a:pt x="2203" y="4661"/>
                </a:lnTo>
                <a:cubicBezTo>
                  <a:pt x="1367" y="4661"/>
                  <a:pt x="686" y="3981"/>
                  <a:pt x="686" y="3144"/>
                </a:cubicBezTo>
                <a:lnTo>
                  <a:pt x="686" y="2238"/>
                </a:lnTo>
                <a:cubicBezTo>
                  <a:pt x="854" y="2268"/>
                  <a:pt x="1053" y="2291"/>
                  <a:pt x="1272" y="2291"/>
                </a:cubicBezTo>
                <a:cubicBezTo>
                  <a:pt x="1561" y="2291"/>
                  <a:pt x="1884" y="2251"/>
                  <a:pt x="2212" y="2136"/>
                </a:cubicBezTo>
                <a:cubicBezTo>
                  <a:pt x="2877" y="1902"/>
                  <a:pt x="3346" y="1431"/>
                  <a:pt x="3603" y="1113"/>
                </a:cubicBezTo>
                <a:cubicBezTo>
                  <a:pt x="3715" y="1240"/>
                  <a:pt x="3779" y="1404"/>
                  <a:pt x="3779" y="1573"/>
                </a:cubicBezTo>
                <a:lnTo>
                  <a:pt x="3779" y="3146"/>
                </a:lnTo>
                <a:cubicBezTo>
                  <a:pt x="3779" y="3981"/>
                  <a:pt x="3099" y="4661"/>
                  <a:pt x="2263" y="4661"/>
                </a:cubicBezTo>
                <a:lnTo>
                  <a:pt x="2203" y="4661"/>
                </a:lnTo>
                <a:lnTo>
                  <a:pt x="2203" y="4661"/>
                </a:lnTo>
                <a:close/>
                <a:moveTo>
                  <a:pt x="223" y="2809"/>
                </a:moveTo>
                <a:lnTo>
                  <a:pt x="223" y="2809"/>
                </a:lnTo>
                <a:cubicBezTo>
                  <a:pt x="311" y="2872"/>
                  <a:pt x="419" y="2910"/>
                  <a:pt x="536" y="2910"/>
                </a:cubicBezTo>
                <a:cubicBezTo>
                  <a:pt x="540" y="2910"/>
                  <a:pt x="545" y="2910"/>
                  <a:pt x="549" y="2909"/>
                </a:cubicBezTo>
                <a:lnTo>
                  <a:pt x="549" y="3144"/>
                </a:lnTo>
                <a:cubicBezTo>
                  <a:pt x="549" y="3571"/>
                  <a:pt x="712" y="3961"/>
                  <a:pt x="978" y="4255"/>
                </a:cubicBezTo>
                <a:lnTo>
                  <a:pt x="478" y="4243"/>
                </a:lnTo>
                <a:cubicBezTo>
                  <a:pt x="266" y="3943"/>
                  <a:pt x="231" y="3199"/>
                  <a:pt x="223" y="2809"/>
                </a:cubicBezTo>
                <a:lnTo>
                  <a:pt x="223" y="2809"/>
                </a:lnTo>
                <a:close/>
                <a:moveTo>
                  <a:pt x="2255" y="136"/>
                </a:moveTo>
                <a:lnTo>
                  <a:pt x="2255" y="136"/>
                </a:lnTo>
                <a:cubicBezTo>
                  <a:pt x="2346" y="136"/>
                  <a:pt x="2436" y="143"/>
                  <a:pt x="2525" y="155"/>
                </a:cubicBezTo>
                <a:cubicBezTo>
                  <a:pt x="2214" y="198"/>
                  <a:pt x="1765" y="302"/>
                  <a:pt x="1327" y="557"/>
                </a:cubicBezTo>
                <a:cubicBezTo>
                  <a:pt x="870" y="823"/>
                  <a:pt x="562" y="1173"/>
                  <a:pt x="383" y="1420"/>
                </a:cubicBezTo>
                <a:cubicBezTo>
                  <a:pt x="696" y="659"/>
                  <a:pt x="1424" y="136"/>
                  <a:pt x="2255" y="136"/>
                </a:cubicBezTo>
                <a:lnTo>
                  <a:pt x="2255" y="136"/>
                </a:lnTo>
                <a:close/>
                <a:moveTo>
                  <a:pt x="3916" y="1999"/>
                </a:moveTo>
                <a:lnTo>
                  <a:pt x="3916" y="1999"/>
                </a:lnTo>
                <a:cubicBezTo>
                  <a:pt x="4122" y="2000"/>
                  <a:pt x="4289" y="2168"/>
                  <a:pt x="4289" y="2374"/>
                </a:cubicBezTo>
                <a:cubicBezTo>
                  <a:pt x="4289" y="2580"/>
                  <a:pt x="4122" y="2748"/>
                  <a:pt x="3916" y="2749"/>
                </a:cubicBezTo>
                <a:lnTo>
                  <a:pt x="3916" y="1999"/>
                </a:lnTo>
                <a:lnTo>
                  <a:pt x="3916" y="1999"/>
                </a:lnTo>
                <a:close/>
                <a:moveTo>
                  <a:pt x="3788" y="863"/>
                </a:moveTo>
                <a:lnTo>
                  <a:pt x="3788" y="863"/>
                </a:lnTo>
                <a:cubicBezTo>
                  <a:pt x="4052" y="1178"/>
                  <a:pt x="4229" y="1575"/>
                  <a:pt x="4276" y="2012"/>
                </a:cubicBezTo>
                <a:cubicBezTo>
                  <a:pt x="4184" y="1920"/>
                  <a:pt x="4057" y="1862"/>
                  <a:pt x="3916" y="1861"/>
                </a:cubicBezTo>
                <a:lnTo>
                  <a:pt x="3916" y="1573"/>
                </a:lnTo>
                <a:cubicBezTo>
                  <a:pt x="3916" y="1362"/>
                  <a:pt x="3833" y="1158"/>
                  <a:pt x="3688" y="1004"/>
                </a:cubicBezTo>
                <a:cubicBezTo>
                  <a:pt x="3731" y="947"/>
                  <a:pt x="3764" y="899"/>
                  <a:pt x="3788" y="863"/>
                </a:cubicBezTo>
                <a:lnTo>
                  <a:pt x="3788" y="863"/>
                </a:lnTo>
                <a:close/>
                <a:moveTo>
                  <a:pt x="280" y="1994"/>
                </a:moveTo>
                <a:lnTo>
                  <a:pt x="280" y="1994"/>
                </a:lnTo>
                <a:cubicBezTo>
                  <a:pt x="306" y="1952"/>
                  <a:pt x="346" y="1893"/>
                  <a:pt x="397" y="1824"/>
                </a:cubicBezTo>
                <a:cubicBezTo>
                  <a:pt x="661" y="1813"/>
                  <a:pt x="1241" y="1750"/>
                  <a:pt x="1823" y="1411"/>
                </a:cubicBezTo>
                <a:cubicBezTo>
                  <a:pt x="2221" y="1180"/>
                  <a:pt x="2515" y="880"/>
                  <a:pt x="2708" y="640"/>
                </a:cubicBezTo>
                <a:cubicBezTo>
                  <a:pt x="2716" y="643"/>
                  <a:pt x="2725" y="646"/>
                  <a:pt x="2734" y="646"/>
                </a:cubicBezTo>
                <a:cubicBezTo>
                  <a:pt x="3163" y="655"/>
                  <a:pt x="3515" y="747"/>
                  <a:pt x="3668" y="794"/>
                </a:cubicBezTo>
                <a:cubicBezTo>
                  <a:pt x="3516" y="1020"/>
                  <a:pt x="2994" y="1715"/>
                  <a:pt x="2166" y="2006"/>
                </a:cubicBezTo>
                <a:cubicBezTo>
                  <a:pt x="1339" y="2297"/>
                  <a:pt x="527" y="2076"/>
                  <a:pt x="280" y="1994"/>
                </a:cubicBezTo>
                <a:lnTo>
                  <a:pt x="280" y="1994"/>
                </a:lnTo>
                <a:close/>
                <a:moveTo>
                  <a:pt x="1754" y="1293"/>
                </a:moveTo>
                <a:lnTo>
                  <a:pt x="1754" y="1293"/>
                </a:lnTo>
                <a:cubicBezTo>
                  <a:pt x="1190" y="1621"/>
                  <a:pt x="615" y="1678"/>
                  <a:pt x="374" y="1687"/>
                </a:cubicBezTo>
                <a:cubicBezTo>
                  <a:pt x="373" y="1686"/>
                  <a:pt x="373" y="1687"/>
                  <a:pt x="372" y="1686"/>
                </a:cubicBezTo>
                <a:cubicBezTo>
                  <a:pt x="497" y="1481"/>
                  <a:pt x="830" y="1005"/>
                  <a:pt x="1396" y="676"/>
                </a:cubicBezTo>
                <a:cubicBezTo>
                  <a:pt x="1961" y="347"/>
                  <a:pt x="2558" y="280"/>
                  <a:pt x="2807" y="266"/>
                </a:cubicBezTo>
                <a:cubicBezTo>
                  <a:pt x="2673" y="477"/>
                  <a:pt x="2321" y="963"/>
                  <a:pt x="1754" y="1293"/>
                </a:cubicBezTo>
                <a:lnTo>
                  <a:pt x="1754" y="1293"/>
                </a:lnTo>
                <a:close/>
                <a:moveTo>
                  <a:pt x="3546" y="618"/>
                </a:moveTo>
                <a:lnTo>
                  <a:pt x="3546" y="618"/>
                </a:lnTo>
                <a:cubicBezTo>
                  <a:pt x="3369" y="573"/>
                  <a:pt x="3110" y="524"/>
                  <a:pt x="2807" y="511"/>
                </a:cubicBezTo>
                <a:cubicBezTo>
                  <a:pt x="2885" y="404"/>
                  <a:pt x="2938" y="318"/>
                  <a:pt x="2967" y="270"/>
                </a:cubicBezTo>
                <a:cubicBezTo>
                  <a:pt x="3179" y="352"/>
                  <a:pt x="3374" y="470"/>
                  <a:pt x="3546" y="618"/>
                </a:cubicBezTo>
                <a:lnTo>
                  <a:pt x="3546" y="618"/>
                </a:lnTo>
                <a:close/>
                <a:moveTo>
                  <a:pt x="549" y="2772"/>
                </a:moveTo>
                <a:lnTo>
                  <a:pt x="549" y="2772"/>
                </a:lnTo>
                <a:cubicBezTo>
                  <a:pt x="545" y="2772"/>
                  <a:pt x="540" y="2773"/>
                  <a:pt x="536" y="2773"/>
                </a:cubicBezTo>
                <a:cubicBezTo>
                  <a:pt x="316" y="2773"/>
                  <a:pt x="137" y="2594"/>
                  <a:pt x="137" y="2374"/>
                </a:cubicBezTo>
                <a:cubicBezTo>
                  <a:pt x="137" y="2281"/>
                  <a:pt x="170" y="2192"/>
                  <a:pt x="228" y="2121"/>
                </a:cubicBezTo>
                <a:cubicBezTo>
                  <a:pt x="296" y="2145"/>
                  <a:pt x="406" y="2179"/>
                  <a:pt x="549" y="2211"/>
                </a:cubicBezTo>
                <a:lnTo>
                  <a:pt x="549" y="2772"/>
                </a:lnTo>
                <a:lnTo>
                  <a:pt x="549" y="2772"/>
                </a:lnTo>
                <a:close/>
                <a:moveTo>
                  <a:pt x="2255" y="0"/>
                </a:moveTo>
                <a:lnTo>
                  <a:pt x="2255" y="0"/>
                </a:lnTo>
                <a:cubicBezTo>
                  <a:pt x="1159" y="0"/>
                  <a:pt x="232" y="848"/>
                  <a:pt x="99" y="1979"/>
                </a:cubicBezTo>
                <a:lnTo>
                  <a:pt x="94" y="2070"/>
                </a:lnTo>
                <a:cubicBezTo>
                  <a:pt x="33" y="2159"/>
                  <a:pt x="0" y="2265"/>
                  <a:pt x="0" y="2374"/>
                </a:cubicBezTo>
                <a:cubicBezTo>
                  <a:pt x="0" y="2480"/>
                  <a:pt x="31" y="2579"/>
                  <a:pt x="84" y="2662"/>
                </a:cubicBezTo>
                <a:cubicBezTo>
                  <a:pt x="84" y="2663"/>
                  <a:pt x="84" y="2663"/>
                  <a:pt x="84" y="2664"/>
                </a:cubicBezTo>
                <a:cubicBezTo>
                  <a:pt x="90" y="3236"/>
                  <a:pt x="129" y="4033"/>
                  <a:pt x="390" y="4354"/>
                </a:cubicBezTo>
                <a:cubicBezTo>
                  <a:pt x="403" y="4370"/>
                  <a:pt x="422" y="4379"/>
                  <a:pt x="442" y="4379"/>
                </a:cubicBezTo>
                <a:lnTo>
                  <a:pt x="1119" y="4395"/>
                </a:lnTo>
                <a:cubicBezTo>
                  <a:pt x="1120" y="4395"/>
                  <a:pt x="1120" y="4395"/>
                  <a:pt x="1121" y="4395"/>
                </a:cubicBezTo>
                <a:cubicBezTo>
                  <a:pt x="1122" y="4395"/>
                  <a:pt x="1122" y="4395"/>
                  <a:pt x="1123" y="4395"/>
                </a:cubicBezTo>
                <a:cubicBezTo>
                  <a:pt x="1413" y="4646"/>
                  <a:pt x="1791" y="4799"/>
                  <a:pt x="2203" y="4799"/>
                </a:cubicBezTo>
                <a:lnTo>
                  <a:pt x="2263" y="4799"/>
                </a:lnTo>
                <a:cubicBezTo>
                  <a:pt x="2649" y="4799"/>
                  <a:pt x="3004" y="4665"/>
                  <a:pt x="3286" y="4443"/>
                </a:cubicBezTo>
                <a:cubicBezTo>
                  <a:pt x="3289" y="4443"/>
                  <a:pt x="3292" y="4445"/>
                  <a:pt x="3295" y="4445"/>
                </a:cubicBezTo>
                <a:lnTo>
                  <a:pt x="4010" y="4463"/>
                </a:lnTo>
                <a:cubicBezTo>
                  <a:pt x="4010" y="4463"/>
                  <a:pt x="4011" y="4463"/>
                  <a:pt x="4011" y="4463"/>
                </a:cubicBezTo>
                <a:cubicBezTo>
                  <a:pt x="4031" y="4463"/>
                  <a:pt x="4050" y="4455"/>
                  <a:pt x="4063" y="4439"/>
                </a:cubicBezTo>
                <a:cubicBezTo>
                  <a:pt x="4389" y="4059"/>
                  <a:pt x="4427" y="3009"/>
                  <a:pt x="4427" y="2252"/>
                </a:cubicBezTo>
                <a:cubicBezTo>
                  <a:pt x="4427" y="1009"/>
                  <a:pt x="3453" y="0"/>
                  <a:pt x="225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TextBox 10">
            <a:extLst>
              <a:ext uri="{FF2B5EF4-FFF2-40B4-BE49-F238E27FC236}">
                <a16:creationId xmlns:a16="http://schemas.microsoft.com/office/drawing/2014/main" id="{434DF2C2-A9F0-8A98-903F-EFC37F34CE4D}"/>
              </a:ext>
            </a:extLst>
          </p:cNvPr>
          <p:cNvSpPr txBox="1"/>
          <p:nvPr/>
        </p:nvSpPr>
        <p:spPr>
          <a:xfrm>
            <a:off x="2482486" y="3071712"/>
            <a:ext cx="1651364" cy="369332"/>
          </a:xfrm>
          <a:prstGeom prst="rect">
            <a:avLst/>
          </a:prstGeom>
          <a:noFill/>
        </p:spPr>
        <p:txBody>
          <a:bodyPr wrap="square" rtlCol="0">
            <a:spAutoFit/>
          </a:bodyPr>
          <a:lstStyle/>
          <a:p>
            <a:r>
              <a:rPr lang="en-US"/>
              <a:t>discrimination</a:t>
            </a:r>
          </a:p>
        </p:txBody>
      </p:sp>
      <p:sp>
        <p:nvSpPr>
          <p:cNvPr id="12" name="TextBox 11">
            <a:extLst>
              <a:ext uri="{FF2B5EF4-FFF2-40B4-BE49-F238E27FC236}">
                <a16:creationId xmlns:a16="http://schemas.microsoft.com/office/drawing/2014/main" id="{B3B4C020-F669-41FB-AE51-460AE9520933}"/>
              </a:ext>
            </a:extLst>
          </p:cNvPr>
          <p:cNvSpPr txBox="1"/>
          <p:nvPr/>
        </p:nvSpPr>
        <p:spPr>
          <a:xfrm>
            <a:off x="3698190" y="3618754"/>
            <a:ext cx="2624343" cy="985838"/>
          </a:xfrm>
          <a:prstGeom prst="roundRect">
            <a:avLst>
              <a:gd name="adj" fmla="val 10373"/>
            </a:avLst>
          </a:prstGeom>
          <a:noFill/>
          <a:ln w="38100">
            <a:noFill/>
          </a:ln>
        </p:spPr>
        <p:txBody>
          <a:bodyPr wrap="square" rtlCol="0">
            <a:spAutoFit/>
          </a:bodyPr>
          <a:lstStyle/>
          <a:p>
            <a:pPr algn="ctr"/>
            <a:r>
              <a:rPr lang="en-US" dirty="0"/>
              <a:t>Mitigating bias is an </a:t>
            </a:r>
          </a:p>
          <a:p>
            <a:pPr algn="ctr"/>
            <a:r>
              <a:rPr lang="en-US" dirty="0">
                <a:solidFill>
                  <a:schemeClr val="bg2"/>
                </a:solidFill>
                <a:latin typeface="+mj-lt"/>
              </a:rPr>
              <a:t>active</a:t>
            </a:r>
            <a:r>
              <a:rPr lang="en-US" dirty="0"/>
              <a:t> and </a:t>
            </a:r>
            <a:r>
              <a:rPr lang="en-US" dirty="0">
                <a:solidFill>
                  <a:schemeClr val="bg2"/>
                </a:solidFill>
                <a:latin typeface="+mj-lt"/>
              </a:rPr>
              <a:t>intentional</a:t>
            </a:r>
            <a:r>
              <a:rPr lang="en-US" b="1" dirty="0"/>
              <a:t> </a:t>
            </a:r>
          </a:p>
          <a:p>
            <a:pPr algn="ctr"/>
            <a:r>
              <a:rPr lang="en-US" dirty="0"/>
              <a:t>part of data analysis.</a:t>
            </a:r>
          </a:p>
        </p:txBody>
      </p:sp>
      <p:sp>
        <p:nvSpPr>
          <p:cNvPr id="18" name="Shape 17">
            <a:extLst>
              <a:ext uri="{FF2B5EF4-FFF2-40B4-BE49-F238E27FC236}">
                <a16:creationId xmlns:a16="http://schemas.microsoft.com/office/drawing/2014/main" id="{0FEEC28E-05DC-ED85-4137-28E2EB6FCEED}"/>
              </a:ext>
            </a:extLst>
          </p:cNvPr>
          <p:cNvSpPr/>
          <p:nvPr/>
        </p:nvSpPr>
        <p:spPr>
          <a:xfrm rot="20986546" flipV="1">
            <a:off x="1992833" y="3546503"/>
            <a:ext cx="1575566" cy="925605"/>
          </a:xfrm>
          <a:prstGeom prst="swooshArrow">
            <a:avLst>
              <a:gd name="adj1" fmla="val 16310"/>
              <a:gd name="adj2" fmla="val 31370"/>
            </a:avLst>
          </a:prstGeom>
          <a:solidFill>
            <a:srgbClr val="5C657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pic>
        <p:nvPicPr>
          <p:cNvPr id="10" name="Graphic 9">
            <a:extLst>
              <a:ext uri="{FF2B5EF4-FFF2-40B4-BE49-F238E27FC236}">
                <a16:creationId xmlns:a16="http://schemas.microsoft.com/office/drawing/2014/main" id="{2AB5733D-081E-286A-008D-4B4B9FFD51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514" y="267830"/>
            <a:ext cx="6548331" cy="2108614"/>
          </a:xfrm>
          <a:prstGeom prst="rect">
            <a:avLst/>
          </a:prstGeom>
        </p:spPr>
      </p:pic>
    </p:spTree>
    <p:extLst>
      <p:ext uri="{BB962C8B-B14F-4D97-AF65-F5344CB8AC3E}">
        <p14:creationId xmlns:p14="http://schemas.microsoft.com/office/powerpoint/2010/main" val="2784970019"/>
      </p:ext>
    </p:extLst>
  </p:cSld>
  <p:clrMapOvr>
    <a:masterClrMapping/>
  </p:clrMapOvr>
  <mc:AlternateContent xmlns:mc="http://schemas.openxmlformats.org/markup-compatibility/2006" xmlns:p14="http://schemas.microsoft.com/office/powerpoint/2010/main">
    <mc:Choice Requires="p14">
      <p:transition spd="slow" p14:dur="2000" advTm="70747"/>
    </mc:Choice>
    <mc:Fallback xmlns="">
      <p:transition spd="slow" advTm="707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500"/>
                                        <p:tgtEl>
                                          <p:spTgt spid="8"/>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2" grpId="0" animBg="1"/>
      <p:bldP spid="7" grpId="0" animBg="1"/>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C6026D-7A7E-654E-3102-BDFA12BF87FC}"/>
            </a:ext>
          </a:extLst>
        </p:cNvPr>
        <p:cNvGrpSpPr/>
        <p:nvPr/>
      </p:nvGrpSpPr>
      <p:grpSpPr>
        <a:xfrm>
          <a:off x="0" y="0"/>
          <a:ext cx="0" cy="0"/>
          <a:chOff x="0" y="0"/>
          <a:chExt cx="0" cy="0"/>
        </a:xfrm>
      </p:grpSpPr>
      <p:sp>
        <p:nvSpPr>
          <p:cNvPr id="2" name="Speech Bubble: Rectangle with Corners Rounded 1">
            <a:extLst>
              <a:ext uri="{FF2B5EF4-FFF2-40B4-BE49-F238E27FC236}">
                <a16:creationId xmlns:a16="http://schemas.microsoft.com/office/drawing/2014/main" id="{3108BFD6-31C7-19B8-47F1-FF4C3A2A2F3D}"/>
              </a:ext>
            </a:extLst>
          </p:cNvPr>
          <p:cNvSpPr/>
          <p:nvPr/>
        </p:nvSpPr>
        <p:spPr>
          <a:xfrm>
            <a:off x="6956845" y="2750434"/>
            <a:ext cx="1986843" cy="1190573"/>
          </a:xfrm>
          <a:prstGeom prst="wedgeRoundRectCallout">
            <a:avLst>
              <a:gd name="adj1" fmla="val -16607"/>
              <a:gd name="adj2" fmla="val 69368"/>
              <a:gd name="adj3" fmla="val 16667"/>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defRPr/>
            </a:pPr>
            <a:r>
              <a:rPr lang="en-US" sz="1600" dirty="0">
                <a:solidFill>
                  <a:srgbClr val="000000"/>
                </a:solidFill>
                <a:latin typeface="Anova Light" panose="020B0604020202020204" charset="0"/>
              </a:rPr>
              <a:t>Lack of awareness about bias is worse.</a:t>
            </a:r>
          </a:p>
        </p:txBody>
      </p:sp>
      <p:sp>
        <p:nvSpPr>
          <p:cNvPr id="7" name="Freeform 5">
            <a:extLst>
              <a:ext uri="{FF2B5EF4-FFF2-40B4-BE49-F238E27FC236}">
                <a16:creationId xmlns:a16="http://schemas.microsoft.com/office/drawing/2014/main" id="{A416A9E5-1B33-6315-A6E9-1A526458A83F}"/>
              </a:ext>
            </a:extLst>
          </p:cNvPr>
          <p:cNvSpPr>
            <a:spLocks noChangeAspect="1" noEditPoints="1"/>
          </p:cNvSpPr>
          <p:nvPr/>
        </p:nvSpPr>
        <p:spPr bwMode="auto">
          <a:xfrm>
            <a:off x="7535551" y="4111673"/>
            <a:ext cx="829430" cy="897882"/>
          </a:xfrm>
          <a:custGeom>
            <a:avLst/>
            <a:gdLst>
              <a:gd name="T0" fmla="*/ 2293 w 4427"/>
              <a:gd name="T1" fmla="*/ 4184 h 4799"/>
              <a:gd name="T2" fmla="*/ 1911 w 4427"/>
              <a:gd name="T3" fmla="*/ 3664 h 4799"/>
              <a:gd name="T4" fmla="*/ 2744 w 4427"/>
              <a:gd name="T5" fmla="*/ 3596 h 4799"/>
              <a:gd name="T6" fmla="*/ 2928 w 4427"/>
              <a:gd name="T7" fmla="*/ 2515 h 4799"/>
              <a:gd name="T8" fmla="*/ 2561 w 4427"/>
              <a:gd name="T9" fmla="*/ 2515 h 4799"/>
              <a:gd name="T10" fmla="*/ 2928 w 4427"/>
              <a:gd name="T11" fmla="*/ 2515 h 4799"/>
              <a:gd name="T12" fmla="*/ 1659 w 4427"/>
              <a:gd name="T13" fmla="*/ 2515 h 4799"/>
              <a:gd name="T14" fmla="*/ 1843 w 4427"/>
              <a:gd name="T15" fmla="*/ 2698 h 4799"/>
              <a:gd name="T16" fmla="*/ 3979 w 4427"/>
              <a:gd name="T17" fmla="*/ 4325 h 4799"/>
              <a:gd name="T18" fmla="*/ 3916 w 4427"/>
              <a:gd name="T19" fmla="*/ 2886 h 4799"/>
              <a:gd name="T20" fmla="*/ 3979 w 4427"/>
              <a:gd name="T21" fmla="*/ 4325 h 4799"/>
              <a:gd name="T22" fmla="*/ 686 w 4427"/>
              <a:gd name="T23" fmla="*/ 3144 h 4799"/>
              <a:gd name="T24" fmla="*/ 2212 w 4427"/>
              <a:gd name="T25" fmla="*/ 2136 h 4799"/>
              <a:gd name="T26" fmla="*/ 3779 w 4427"/>
              <a:gd name="T27" fmla="*/ 3146 h 4799"/>
              <a:gd name="T28" fmla="*/ 2203 w 4427"/>
              <a:gd name="T29" fmla="*/ 4661 h 4799"/>
              <a:gd name="T30" fmla="*/ 536 w 4427"/>
              <a:gd name="T31" fmla="*/ 2910 h 4799"/>
              <a:gd name="T32" fmla="*/ 978 w 4427"/>
              <a:gd name="T33" fmla="*/ 4255 h 4799"/>
              <a:gd name="T34" fmla="*/ 223 w 4427"/>
              <a:gd name="T35" fmla="*/ 2809 h 4799"/>
              <a:gd name="T36" fmla="*/ 2525 w 4427"/>
              <a:gd name="T37" fmla="*/ 155 h 4799"/>
              <a:gd name="T38" fmla="*/ 2255 w 4427"/>
              <a:gd name="T39" fmla="*/ 136 h 4799"/>
              <a:gd name="T40" fmla="*/ 3916 w 4427"/>
              <a:gd name="T41" fmla="*/ 1999 h 4799"/>
              <a:gd name="T42" fmla="*/ 3916 w 4427"/>
              <a:gd name="T43" fmla="*/ 1999 h 4799"/>
              <a:gd name="T44" fmla="*/ 3788 w 4427"/>
              <a:gd name="T45" fmla="*/ 863 h 4799"/>
              <a:gd name="T46" fmla="*/ 3916 w 4427"/>
              <a:gd name="T47" fmla="*/ 1573 h 4799"/>
              <a:gd name="T48" fmla="*/ 3788 w 4427"/>
              <a:gd name="T49" fmla="*/ 863 h 4799"/>
              <a:gd name="T50" fmla="*/ 397 w 4427"/>
              <a:gd name="T51" fmla="*/ 1824 h 4799"/>
              <a:gd name="T52" fmla="*/ 2734 w 4427"/>
              <a:gd name="T53" fmla="*/ 646 h 4799"/>
              <a:gd name="T54" fmla="*/ 280 w 4427"/>
              <a:gd name="T55" fmla="*/ 1994 h 4799"/>
              <a:gd name="T56" fmla="*/ 1754 w 4427"/>
              <a:gd name="T57" fmla="*/ 1293 h 4799"/>
              <a:gd name="T58" fmla="*/ 1396 w 4427"/>
              <a:gd name="T59" fmla="*/ 676 h 4799"/>
              <a:gd name="T60" fmla="*/ 1754 w 4427"/>
              <a:gd name="T61" fmla="*/ 1293 h 4799"/>
              <a:gd name="T62" fmla="*/ 2807 w 4427"/>
              <a:gd name="T63" fmla="*/ 511 h 4799"/>
              <a:gd name="T64" fmla="*/ 3546 w 4427"/>
              <a:gd name="T65" fmla="*/ 618 h 4799"/>
              <a:gd name="T66" fmla="*/ 536 w 4427"/>
              <a:gd name="T67" fmla="*/ 2773 h 4799"/>
              <a:gd name="T68" fmla="*/ 549 w 4427"/>
              <a:gd name="T69" fmla="*/ 2211 h 4799"/>
              <a:gd name="T70" fmla="*/ 2255 w 4427"/>
              <a:gd name="T71" fmla="*/ 0 h 4799"/>
              <a:gd name="T72" fmla="*/ 94 w 4427"/>
              <a:gd name="T73" fmla="*/ 2070 h 4799"/>
              <a:gd name="T74" fmla="*/ 84 w 4427"/>
              <a:gd name="T75" fmla="*/ 2664 h 4799"/>
              <a:gd name="T76" fmla="*/ 1119 w 4427"/>
              <a:gd name="T77" fmla="*/ 4395 h 4799"/>
              <a:gd name="T78" fmla="*/ 2203 w 4427"/>
              <a:gd name="T79" fmla="*/ 4799 h 4799"/>
              <a:gd name="T80" fmla="*/ 3295 w 4427"/>
              <a:gd name="T81" fmla="*/ 4445 h 4799"/>
              <a:gd name="T82" fmla="*/ 4063 w 4427"/>
              <a:gd name="T83" fmla="*/ 4439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27" h="4799">
                <a:moveTo>
                  <a:pt x="2813" y="3664"/>
                </a:moveTo>
                <a:lnTo>
                  <a:pt x="2813" y="3664"/>
                </a:lnTo>
                <a:cubicBezTo>
                  <a:pt x="2813" y="3951"/>
                  <a:pt x="2580" y="4184"/>
                  <a:pt x="2293" y="4184"/>
                </a:cubicBezTo>
                <a:cubicBezTo>
                  <a:pt x="2007" y="4184"/>
                  <a:pt x="1774" y="3951"/>
                  <a:pt x="1774" y="3664"/>
                </a:cubicBezTo>
                <a:cubicBezTo>
                  <a:pt x="1774" y="3626"/>
                  <a:pt x="1805" y="3596"/>
                  <a:pt x="1843" y="3596"/>
                </a:cubicBezTo>
                <a:cubicBezTo>
                  <a:pt x="1881" y="3596"/>
                  <a:pt x="1911" y="3626"/>
                  <a:pt x="1911" y="3664"/>
                </a:cubicBezTo>
                <a:cubicBezTo>
                  <a:pt x="1911" y="3875"/>
                  <a:pt x="2083" y="4046"/>
                  <a:pt x="2293" y="4046"/>
                </a:cubicBezTo>
                <a:cubicBezTo>
                  <a:pt x="2504" y="4046"/>
                  <a:pt x="2676" y="3875"/>
                  <a:pt x="2676" y="3664"/>
                </a:cubicBezTo>
                <a:cubicBezTo>
                  <a:pt x="2676" y="3626"/>
                  <a:pt x="2706" y="3596"/>
                  <a:pt x="2744" y="3596"/>
                </a:cubicBezTo>
                <a:cubicBezTo>
                  <a:pt x="2782" y="3596"/>
                  <a:pt x="2813" y="3626"/>
                  <a:pt x="2813" y="3664"/>
                </a:cubicBezTo>
                <a:lnTo>
                  <a:pt x="2813" y="3664"/>
                </a:lnTo>
                <a:close/>
                <a:moveTo>
                  <a:pt x="2928" y="2515"/>
                </a:moveTo>
                <a:lnTo>
                  <a:pt x="2928" y="2515"/>
                </a:lnTo>
                <a:cubicBezTo>
                  <a:pt x="2928" y="2616"/>
                  <a:pt x="2845" y="2698"/>
                  <a:pt x="2744" y="2698"/>
                </a:cubicBezTo>
                <a:cubicBezTo>
                  <a:pt x="2643" y="2698"/>
                  <a:pt x="2561" y="2616"/>
                  <a:pt x="2561" y="2515"/>
                </a:cubicBezTo>
                <a:cubicBezTo>
                  <a:pt x="2561" y="2414"/>
                  <a:pt x="2643" y="2332"/>
                  <a:pt x="2744" y="2332"/>
                </a:cubicBezTo>
                <a:cubicBezTo>
                  <a:pt x="2845" y="2332"/>
                  <a:pt x="2928" y="2414"/>
                  <a:pt x="2928" y="2515"/>
                </a:cubicBezTo>
                <a:lnTo>
                  <a:pt x="2928" y="2515"/>
                </a:lnTo>
                <a:close/>
                <a:moveTo>
                  <a:pt x="1843" y="2698"/>
                </a:moveTo>
                <a:lnTo>
                  <a:pt x="1843" y="2698"/>
                </a:lnTo>
                <a:cubicBezTo>
                  <a:pt x="1742" y="2698"/>
                  <a:pt x="1659" y="2616"/>
                  <a:pt x="1659" y="2515"/>
                </a:cubicBezTo>
                <a:cubicBezTo>
                  <a:pt x="1659" y="2414"/>
                  <a:pt x="1742" y="2332"/>
                  <a:pt x="1843" y="2332"/>
                </a:cubicBezTo>
                <a:cubicBezTo>
                  <a:pt x="1944" y="2332"/>
                  <a:pt x="2026" y="2414"/>
                  <a:pt x="2026" y="2515"/>
                </a:cubicBezTo>
                <a:cubicBezTo>
                  <a:pt x="2026" y="2616"/>
                  <a:pt x="1944" y="2698"/>
                  <a:pt x="1843" y="2698"/>
                </a:cubicBezTo>
                <a:lnTo>
                  <a:pt x="1843" y="2698"/>
                </a:lnTo>
                <a:close/>
                <a:moveTo>
                  <a:pt x="3979" y="4325"/>
                </a:moveTo>
                <a:lnTo>
                  <a:pt x="3979" y="4325"/>
                </a:lnTo>
                <a:lnTo>
                  <a:pt x="3434" y="4311"/>
                </a:lnTo>
                <a:cubicBezTo>
                  <a:pt x="3731" y="4012"/>
                  <a:pt x="3916" y="3600"/>
                  <a:pt x="3916" y="3146"/>
                </a:cubicBezTo>
                <a:lnTo>
                  <a:pt x="3916" y="2886"/>
                </a:lnTo>
                <a:cubicBezTo>
                  <a:pt x="4060" y="2886"/>
                  <a:pt x="4189" y="2825"/>
                  <a:pt x="4282" y="2729"/>
                </a:cubicBezTo>
                <a:cubicBezTo>
                  <a:pt x="4255" y="3556"/>
                  <a:pt x="4154" y="4093"/>
                  <a:pt x="3979" y="4325"/>
                </a:cubicBezTo>
                <a:lnTo>
                  <a:pt x="3979" y="4325"/>
                </a:lnTo>
                <a:close/>
                <a:moveTo>
                  <a:pt x="2203" y="4661"/>
                </a:moveTo>
                <a:lnTo>
                  <a:pt x="2203" y="4661"/>
                </a:lnTo>
                <a:cubicBezTo>
                  <a:pt x="1367" y="4661"/>
                  <a:pt x="686" y="3981"/>
                  <a:pt x="686" y="3144"/>
                </a:cubicBezTo>
                <a:lnTo>
                  <a:pt x="686" y="2238"/>
                </a:lnTo>
                <a:cubicBezTo>
                  <a:pt x="854" y="2268"/>
                  <a:pt x="1053" y="2291"/>
                  <a:pt x="1272" y="2291"/>
                </a:cubicBezTo>
                <a:cubicBezTo>
                  <a:pt x="1561" y="2291"/>
                  <a:pt x="1884" y="2251"/>
                  <a:pt x="2212" y="2136"/>
                </a:cubicBezTo>
                <a:cubicBezTo>
                  <a:pt x="2877" y="1902"/>
                  <a:pt x="3346" y="1431"/>
                  <a:pt x="3603" y="1113"/>
                </a:cubicBezTo>
                <a:cubicBezTo>
                  <a:pt x="3715" y="1240"/>
                  <a:pt x="3779" y="1404"/>
                  <a:pt x="3779" y="1573"/>
                </a:cubicBezTo>
                <a:lnTo>
                  <a:pt x="3779" y="3146"/>
                </a:lnTo>
                <a:cubicBezTo>
                  <a:pt x="3779" y="3981"/>
                  <a:pt x="3099" y="4661"/>
                  <a:pt x="2263" y="4661"/>
                </a:cubicBezTo>
                <a:lnTo>
                  <a:pt x="2203" y="4661"/>
                </a:lnTo>
                <a:lnTo>
                  <a:pt x="2203" y="4661"/>
                </a:lnTo>
                <a:close/>
                <a:moveTo>
                  <a:pt x="223" y="2809"/>
                </a:moveTo>
                <a:lnTo>
                  <a:pt x="223" y="2809"/>
                </a:lnTo>
                <a:cubicBezTo>
                  <a:pt x="311" y="2872"/>
                  <a:pt x="419" y="2910"/>
                  <a:pt x="536" y="2910"/>
                </a:cubicBezTo>
                <a:cubicBezTo>
                  <a:pt x="540" y="2910"/>
                  <a:pt x="545" y="2910"/>
                  <a:pt x="549" y="2909"/>
                </a:cubicBezTo>
                <a:lnTo>
                  <a:pt x="549" y="3144"/>
                </a:lnTo>
                <a:cubicBezTo>
                  <a:pt x="549" y="3571"/>
                  <a:pt x="712" y="3961"/>
                  <a:pt x="978" y="4255"/>
                </a:cubicBezTo>
                <a:lnTo>
                  <a:pt x="478" y="4243"/>
                </a:lnTo>
                <a:cubicBezTo>
                  <a:pt x="266" y="3943"/>
                  <a:pt x="231" y="3199"/>
                  <a:pt x="223" y="2809"/>
                </a:cubicBezTo>
                <a:lnTo>
                  <a:pt x="223" y="2809"/>
                </a:lnTo>
                <a:close/>
                <a:moveTo>
                  <a:pt x="2255" y="136"/>
                </a:moveTo>
                <a:lnTo>
                  <a:pt x="2255" y="136"/>
                </a:lnTo>
                <a:cubicBezTo>
                  <a:pt x="2346" y="136"/>
                  <a:pt x="2436" y="143"/>
                  <a:pt x="2525" y="155"/>
                </a:cubicBezTo>
                <a:cubicBezTo>
                  <a:pt x="2214" y="198"/>
                  <a:pt x="1765" y="302"/>
                  <a:pt x="1327" y="557"/>
                </a:cubicBezTo>
                <a:cubicBezTo>
                  <a:pt x="870" y="823"/>
                  <a:pt x="562" y="1173"/>
                  <a:pt x="383" y="1420"/>
                </a:cubicBezTo>
                <a:cubicBezTo>
                  <a:pt x="696" y="659"/>
                  <a:pt x="1424" y="136"/>
                  <a:pt x="2255" y="136"/>
                </a:cubicBezTo>
                <a:lnTo>
                  <a:pt x="2255" y="136"/>
                </a:lnTo>
                <a:close/>
                <a:moveTo>
                  <a:pt x="3916" y="1999"/>
                </a:moveTo>
                <a:lnTo>
                  <a:pt x="3916" y="1999"/>
                </a:lnTo>
                <a:cubicBezTo>
                  <a:pt x="4122" y="2000"/>
                  <a:pt x="4289" y="2168"/>
                  <a:pt x="4289" y="2374"/>
                </a:cubicBezTo>
                <a:cubicBezTo>
                  <a:pt x="4289" y="2580"/>
                  <a:pt x="4122" y="2748"/>
                  <a:pt x="3916" y="2749"/>
                </a:cubicBezTo>
                <a:lnTo>
                  <a:pt x="3916" y="1999"/>
                </a:lnTo>
                <a:lnTo>
                  <a:pt x="3916" y="1999"/>
                </a:lnTo>
                <a:close/>
                <a:moveTo>
                  <a:pt x="3788" y="863"/>
                </a:moveTo>
                <a:lnTo>
                  <a:pt x="3788" y="863"/>
                </a:lnTo>
                <a:cubicBezTo>
                  <a:pt x="4052" y="1178"/>
                  <a:pt x="4229" y="1575"/>
                  <a:pt x="4276" y="2012"/>
                </a:cubicBezTo>
                <a:cubicBezTo>
                  <a:pt x="4184" y="1920"/>
                  <a:pt x="4057" y="1862"/>
                  <a:pt x="3916" y="1861"/>
                </a:cubicBezTo>
                <a:lnTo>
                  <a:pt x="3916" y="1573"/>
                </a:lnTo>
                <a:cubicBezTo>
                  <a:pt x="3916" y="1362"/>
                  <a:pt x="3833" y="1158"/>
                  <a:pt x="3688" y="1004"/>
                </a:cubicBezTo>
                <a:cubicBezTo>
                  <a:pt x="3731" y="947"/>
                  <a:pt x="3764" y="899"/>
                  <a:pt x="3788" y="863"/>
                </a:cubicBezTo>
                <a:lnTo>
                  <a:pt x="3788" y="863"/>
                </a:lnTo>
                <a:close/>
                <a:moveTo>
                  <a:pt x="280" y="1994"/>
                </a:moveTo>
                <a:lnTo>
                  <a:pt x="280" y="1994"/>
                </a:lnTo>
                <a:cubicBezTo>
                  <a:pt x="306" y="1952"/>
                  <a:pt x="346" y="1893"/>
                  <a:pt x="397" y="1824"/>
                </a:cubicBezTo>
                <a:cubicBezTo>
                  <a:pt x="661" y="1813"/>
                  <a:pt x="1241" y="1750"/>
                  <a:pt x="1823" y="1411"/>
                </a:cubicBezTo>
                <a:cubicBezTo>
                  <a:pt x="2221" y="1180"/>
                  <a:pt x="2515" y="880"/>
                  <a:pt x="2708" y="640"/>
                </a:cubicBezTo>
                <a:cubicBezTo>
                  <a:pt x="2716" y="643"/>
                  <a:pt x="2725" y="646"/>
                  <a:pt x="2734" y="646"/>
                </a:cubicBezTo>
                <a:cubicBezTo>
                  <a:pt x="3163" y="655"/>
                  <a:pt x="3515" y="747"/>
                  <a:pt x="3668" y="794"/>
                </a:cubicBezTo>
                <a:cubicBezTo>
                  <a:pt x="3516" y="1020"/>
                  <a:pt x="2994" y="1715"/>
                  <a:pt x="2166" y="2006"/>
                </a:cubicBezTo>
                <a:cubicBezTo>
                  <a:pt x="1339" y="2297"/>
                  <a:pt x="527" y="2076"/>
                  <a:pt x="280" y="1994"/>
                </a:cubicBezTo>
                <a:lnTo>
                  <a:pt x="280" y="1994"/>
                </a:lnTo>
                <a:close/>
                <a:moveTo>
                  <a:pt x="1754" y="1293"/>
                </a:moveTo>
                <a:lnTo>
                  <a:pt x="1754" y="1293"/>
                </a:lnTo>
                <a:cubicBezTo>
                  <a:pt x="1190" y="1621"/>
                  <a:pt x="615" y="1678"/>
                  <a:pt x="374" y="1687"/>
                </a:cubicBezTo>
                <a:cubicBezTo>
                  <a:pt x="373" y="1686"/>
                  <a:pt x="373" y="1687"/>
                  <a:pt x="372" y="1686"/>
                </a:cubicBezTo>
                <a:cubicBezTo>
                  <a:pt x="497" y="1481"/>
                  <a:pt x="830" y="1005"/>
                  <a:pt x="1396" y="676"/>
                </a:cubicBezTo>
                <a:cubicBezTo>
                  <a:pt x="1961" y="347"/>
                  <a:pt x="2558" y="280"/>
                  <a:pt x="2807" y="266"/>
                </a:cubicBezTo>
                <a:cubicBezTo>
                  <a:pt x="2673" y="477"/>
                  <a:pt x="2321" y="963"/>
                  <a:pt x="1754" y="1293"/>
                </a:cubicBezTo>
                <a:lnTo>
                  <a:pt x="1754" y="1293"/>
                </a:lnTo>
                <a:close/>
                <a:moveTo>
                  <a:pt x="3546" y="618"/>
                </a:moveTo>
                <a:lnTo>
                  <a:pt x="3546" y="618"/>
                </a:lnTo>
                <a:cubicBezTo>
                  <a:pt x="3369" y="573"/>
                  <a:pt x="3110" y="524"/>
                  <a:pt x="2807" y="511"/>
                </a:cubicBezTo>
                <a:cubicBezTo>
                  <a:pt x="2885" y="404"/>
                  <a:pt x="2938" y="318"/>
                  <a:pt x="2967" y="270"/>
                </a:cubicBezTo>
                <a:cubicBezTo>
                  <a:pt x="3179" y="352"/>
                  <a:pt x="3374" y="470"/>
                  <a:pt x="3546" y="618"/>
                </a:cubicBezTo>
                <a:lnTo>
                  <a:pt x="3546" y="618"/>
                </a:lnTo>
                <a:close/>
                <a:moveTo>
                  <a:pt x="549" y="2772"/>
                </a:moveTo>
                <a:lnTo>
                  <a:pt x="549" y="2772"/>
                </a:lnTo>
                <a:cubicBezTo>
                  <a:pt x="545" y="2772"/>
                  <a:pt x="540" y="2773"/>
                  <a:pt x="536" y="2773"/>
                </a:cubicBezTo>
                <a:cubicBezTo>
                  <a:pt x="316" y="2773"/>
                  <a:pt x="137" y="2594"/>
                  <a:pt x="137" y="2374"/>
                </a:cubicBezTo>
                <a:cubicBezTo>
                  <a:pt x="137" y="2281"/>
                  <a:pt x="170" y="2192"/>
                  <a:pt x="228" y="2121"/>
                </a:cubicBezTo>
                <a:cubicBezTo>
                  <a:pt x="296" y="2145"/>
                  <a:pt x="406" y="2179"/>
                  <a:pt x="549" y="2211"/>
                </a:cubicBezTo>
                <a:lnTo>
                  <a:pt x="549" y="2772"/>
                </a:lnTo>
                <a:lnTo>
                  <a:pt x="549" y="2772"/>
                </a:lnTo>
                <a:close/>
                <a:moveTo>
                  <a:pt x="2255" y="0"/>
                </a:moveTo>
                <a:lnTo>
                  <a:pt x="2255" y="0"/>
                </a:lnTo>
                <a:cubicBezTo>
                  <a:pt x="1159" y="0"/>
                  <a:pt x="232" y="848"/>
                  <a:pt x="99" y="1979"/>
                </a:cubicBezTo>
                <a:lnTo>
                  <a:pt x="94" y="2070"/>
                </a:lnTo>
                <a:cubicBezTo>
                  <a:pt x="33" y="2159"/>
                  <a:pt x="0" y="2265"/>
                  <a:pt x="0" y="2374"/>
                </a:cubicBezTo>
                <a:cubicBezTo>
                  <a:pt x="0" y="2480"/>
                  <a:pt x="31" y="2579"/>
                  <a:pt x="84" y="2662"/>
                </a:cubicBezTo>
                <a:cubicBezTo>
                  <a:pt x="84" y="2663"/>
                  <a:pt x="84" y="2663"/>
                  <a:pt x="84" y="2664"/>
                </a:cubicBezTo>
                <a:cubicBezTo>
                  <a:pt x="90" y="3236"/>
                  <a:pt x="129" y="4033"/>
                  <a:pt x="390" y="4354"/>
                </a:cubicBezTo>
                <a:cubicBezTo>
                  <a:pt x="403" y="4370"/>
                  <a:pt x="422" y="4379"/>
                  <a:pt x="442" y="4379"/>
                </a:cubicBezTo>
                <a:lnTo>
                  <a:pt x="1119" y="4395"/>
                </a:lnTo>
                <a:cubicBezTo>
                  <a:pt x="1120" y="4395"/>
                  <a:pt x="1120" y="4395"/>
                  <a:pt x="1121" y="4395"/>
                </a:cubicBezTo>
                <a:cubicBezTo>
                  <a:pt x="1122" y="4395"/>
                  <a:pt x="1122" y="4395"/>
                  <a:pt x="1123" y="4395"/>
                </a:cubicBezTo>
                <a:cubicBezTo>
                  <a:pt x="1413" y="4646"/>
                  <a:pt x="1791" y="4799"/>
                  <a:pt x="2203" y="4799"/>
                </a:cubicBezTo>
                <a:lnTo>
                  <a:pt x="2263" y="4799"/>
                </a:lnTo>
                <a:cubicBezTo>
                  <a:pt x="2649" y="4799"/>
                  <a:pt x="3004" y="4665"/>
                  <a:pt x="3286" y="4443"/>
                </a:cubicBezTo>
                <a:cubicBezTo>
                  <a:pt x="3289" y="4443"/>
                  <a:pt x="3292" y="4445"/>
                  <a:pt x="3295" y="4445"/>
                </a:cubicBezTo>
                <a:lnTo>
                  <a:pt x="4010" y="4463"/>
                </a:lnTo>
                <a:cubicBezTo>
                  <a:pt x="4010" y="4463"/>
                  <a:pt x="4011" y="4463"/>
                  <a:pt x="4011" y="4463"/>
                </a:cubicBezTo>
                <a:cubicBezTo>
                  <a:pt x="4031" y="4463"/>
                  <a:pt x="4050" y="4455"/>
                  <a:pt x="4063" y="4439"/>
                </a:cubicBezTo>
                <a:cubicBezTo>
                  <a:pt x="4389" y="4059"/>
                  <a:pt x="4427" y="3009"/>
                  <a:pt x="4427" y="2252"/>
                </a:cubicBezTo>
                <a:cubicBezTo>
                  <a:pt x="4427" y="1009"/>
                  <a:pt x="3453" y="0"/>
                  <a:pt x="2255"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B819A70F-A828-A102-DD87-5E2F2B9F44B2}"/>
              </a:ext>
            </a:extLst>
          </p:cNvPr>
          <p:cNvSpPr txBox="1"/>
          <p:nvPr/>
        </p:nvSpPr>
        <p:spPr>
          <a:xfrm>
            <a:off x="408514" y="2955169"/>
            <a:ext cx="2624343" cy="985838"/>
          </a:xfrm>
          <a:prstGeom prst="roundRect">
            <a:avLst>
              <a:gd name="adj" fmla="val 0"/>
            </a:avLst>
          </a:prstGeom>
          <a:noFill/>
          <a:ln w="38100">
            <a:solidFill>
              <a:schemeClr val="tx1"/>
            </a:solidFill>
          </a:ln>
        </p:spPr>
        <p:txBody>
          <a:bodyPr wrap="square" rtlCol="0">
            <a:spAutoFit/>
          </a:bodyPr>
          <a:lstStyle/>
          <a:p>
            <a:pPr algn="ctr"/>
            <a:r>
              <a:rPr lang="en-US" dirty="0"/>
              <a:t>Mitigating bias is an </a:t>
            </a:r>
          </a:p>
          <a:p>
            <a:pPr algn="ctr"/>
            <a:r>
              <a:rPr lang="en-US" dirty="0">
                <a:solidFill>
                  <a:schemeClr val="bg2"/>
                </a:solidFill>
                <a:latin typeface="+mj-lt"/>
              </a:rPr>
              <a:t>active</a:t>
            </a:r>
            <a:r>
              <a:rPr lang="en-US" dirty="0"/>
              <a:t> and </a:t>
            </a:r>
            <a:r>
              <a:rPr lang="en-US" dirty="0">
                <a:solidFill>
                  <a:schemeClr val="bg2"/>
                </a:solidFill>
                <a:latin typeface="+mj-lt"/>
              </a:rPr>
              <a:t>intentional</a:t>
            </a:r>
            <a:r>
              <a:rPr lang="en-US" b="1" dirty="0"/>
              <a:t> </a:t>
            </a:r>
          </a:p>
          <a:p>
            <a:pPr algn="ctr"/>
            <a:r>
              <a:rPr lang="en-US" dirty="0"/>
              <a:t>part of data analysis.</a:t>
            </a:r>
          </a:p>
        </p:txBody>
      </p:sp>
      <p:pic>
        <p:nvPicPr>
          <p:cNvPr id="10" name="Graphic 9">
            <a:extLst>
              <a:ext uri="{FF2B5EF4-FFF2-40B4-BE49-F238E27FC236}">
                <a16:creationId xmlns:a16="http://schemas.microsoft.com/office/drawing/2014/main" id="{A977DFC0-7FF6-2C9C-C9C8-523DD0A1EFD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08514" y="267830"/>
            <a:ext cx="6548331" cy="2108614"/>
          </a:xfrm>
          <a:prstGeom prst="rect">
            <a:avLst/>
          </a:prstGeom>
        </p:spPr>
      </p:pic>
      <p:sp>
        <p:nvSpPr>
          <p:cNvPr id="3" name="Speech Bubble: Rectangle with Corners Rounded 1">
            <a:extLst>
              <a:ext uri="{FF2B5EF4-FFF2-40B4-BE49-F238E27FC236}">
                <a16:creationId xmlns:a16="http://schemas.microsoft.com/office/drawing/2014/main" id="{4B082AC1-A087-AFBE-FFC1-66AA9DB7E5C5}"/>
              </a:ext>
            </a:extLst>
          </p:cNvPr>
          <p:cNvSpPr/>
          <p:nvPr/>
        </p:nvSpPr>
        <p:spPr>
          <a:xfrm>
            <a:off x="4465122" y="3516386"/>
            <a:ext cx="2398405" cy="1190573"/>
          </a:xfrm>
          <a:prstGeom prst="wedgeRoundRectCallout">
            <a:avLst>
              <a:gd name="adj1" fmla="val 72022"/>
              <a:gd name="adj2" fmla="val 41439"/>
              <a:gd name="adj3" fmla="val 16667"/>
            </a:avLst>
          </a:prstGeom>
          <a:solidFill>
            <a:schemeClr val="bg1">
              <a:lumMod val="8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lvl="0" algn="ctr">
              <a:defRPr/>
            </a:pPr>
            <a:r>
              <a:rPr lang="en-US" sz="1600" dirty="0">
                <a:solidFill>
                  <a:srgbClr val="000000"/>
                </a:solidFill>
                <a:latin typeface="Anova Light" panose="020B0604020202020204" charset="0"/>
              </a:rPr>
              <a:t>It’s important to understand the types of bias that lead to discrimination</a:t>
            </a:r>
          </a:p>
        </p:txBody>
      </p:sp>
    </p:spTree>
    <p:extLst>
      <p:ext uri="{BB962C8B-B14F-4D97-AF65-F5344CB8AC3E}">
        <p14:creationId xmlns:p14="http://schemas.microsoft.com/office/powerpoint/2010/main" val="1654878577"/>
      </p:ext>
    </p:extLst>
  </p:cSld>
  <p:clrMapOvr>
    <a:masterClrMapping/>
  </p:clrMapOvr>
  <mc:AlternateContent xmlns:mc="http://schemas.openxmlformats.org/markup-compatibility/2006" xmlns:p14="http://schemas.microsoft.com/office/powerpoint/2010/main">
    <mc:Choice Requires="p14">
      <p:transition spd="slow" p14:dur="2000" advTm="70747"/>
    </mc:Choice>
    <mc:Fallback xmlns="">
      <p:transition spd="slow" advTm="707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0.36754 0.15617 L 1.94444E-6 -3.95062E-6 " pathEditMode="relative" rAng="0" ptsTypes="AA">
                                      <p:cBhvr>
                                        <p:cTn id="6" dur="2000" fill="hold"/>
                                        <p:tgtEl>
                                          <p:spTgt spid="12"/>
                                        </p:tgtEl>
                                        <p:attrNameLst>
                                          <p:attrName>ppt_x</p:attrName>
                                          <p:attrName>ppt_y</p:attrName>
                                        </p:attrNameLst>
                                      </p:cBhvr>
                                      <p:rCtr x="-18368" y="-796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C908C-A318-7260-56D0-B016D75719E8}"/>
              </a:ext>
            </a:extLst>
          </p:cNvPr>
          <p:cNvSpPr>
            <a:spLocks noGrp="1"/>
          </p:cNvSpPr>
          <p:nvPr>
            <p:ph type="title"/>
          </p:nvPr>
        </p:nvSpPr>
        <p:spPr>
          <a:xfrm>
            <a:off x="628650" y="410552"/>
            <a:ext cx="7886700" cy="276999"/>
          </a:xfrm>
        </p:spPr>
        <p:txBody>
          <a:bodyPr/>
          <a:lstStyle/>
          <a:p>
            <a:r>
              <a:rPr lang="en-US" sz="2000"/>
              <a:t>The Data Supply Chain, or the Data Chain of Custody</a:t>
            </a:r>
          </a:p>
        </p:txBody>
      </p:sp>
      <p:grpSp>
        <p:nvGrpSpPr>
          <p:cNvPr id="3" name="Group 2">
            <a:extLst>
              <a:ext uri="{FF2B5EF4-FFF2-40B4-BE49-F238E27FC236}">
                <a16:creationId xmlns:a16="http://schemas.microsoft.com/office/drawing/2014/main" id="{473432C4-E022-BD3B-EDBC-D77E1EF8FA3A}"/>
              </a:ext>
            </a:extLst>
          </p:cNvPr>
          <p:cNvGrpSpPr/>
          <p:nvPr/>
        </p:nvGrpSpPr>
        <p:grpSpPr>
          <a:xfrm>
            <a:off x="2731444" y="1113607"/>
            <a:ext cx="2508991" cy="1091981"/>
            <a:chOff x="2731300" y="385716"/>
            <a:chExt cx="2508991" cy="1091981"/>
          </a:xfrm>
        </p:grpSpPr>
        <p:sp>
          <p:nvSpPr>
            <p:cNvPr id="4" name="TextBox 3">
              <a:extLst>
                <a:ext uri="{FF2B5EF4-FFF2-40B4-BE49-F238E27FC236}">
                  <a16:creationId xmlns:a16="http://schemas.microsoft.com/office/drawing/2014/main" id="{25BD2A72-3826-2403-0F7A-3C3A47FF0822}"/>
                </a:ext>
              </a:extLst>
            </p:cNvPr>
            <p:cNvSpPr txBox="1"/>
            <p:nvPr/>
          </p:nvSpPr>
          <p:spPr>
            <a:xfrm>
              <a:off x="2731300" y="1169920"/>
              <a:ext cx="2508991"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98F9"/>
                  </a:solidFill>
                  <a:effectLst/>
                  <a:uLnTx/>
                  <a:uFillTx/>
                  <a:latin typeface="Anova Light"/>
                  <a:ea typeface="+mn-ea"/>
                  <a:cs typeface="+mn-cs"/>
                </a:rPr>
                <a:t>Manage, Prepare, and Model</a:t>
              </a:r>
            </a:p>
          </p:txBody>
        </p:sp>
        <p:sp>
          <p:nvSpPr>
            <p:cNvPr id="5" name="Freeform 9">
              <a:extLst>
                <a:ext uri="{FF2B5EF4-FFF2-40B4-BE49-F238E27FC236}">
                  <a16:creationId xmlns:a16="http://schemas.microsoft.com/office/drawing/2014/main" id="{51AB42BF-19FD-E1CA-BD32-32FB1DE9A37F}"/>
                </a:ext>
              </a:extLst>
            </p:cNvPr>
            <p:cNvSpPr>
              <a:spLocks noChangeAspect="1" noEditPoints="1"/>
            </p:cNvSpPr>
            <p:nvPr/>
          </p:nvSpPr>
          <p:spPr bwMode="auto">
            <a:xfrm>
              <a:off x="3479996" y="385716"/>
              <a:ext cx="940930" cy="822960"/>
            </a:xfrm>
            <a:custGeom>
              <a:avLst/>
              <a:gdLst>
                <a:gd name="T0" fmla="*/ 3221 w 4800"/>
                <a:gd name="T1" fmla="*/ 2938 h 4192"/>
                <a:gd name="T2" fmla="*/ 1970 w 4800"/>
                <a:gd name="T3" fmla="*/ 3507 h 4192"/>
                <a:gd name="T4" fmla="*/ 2056 w 4800"/>
                <a:gd name="T5" fmla="*/ 3741 h 4192"/>
                <a:gd name="T6" fmla="*/ 2853 w 4800"/>
                <a:gd name="T7" fmla="*/ 1386 h 4192"/>
                <a:gd name="T8" fmla="*/ 3277 w 4800"/>
                <a:gd name="T9" fmla="*/ 891 h 4192"/>
                <a:gd name="T10" fmla="*/ 1735 w 4800"/>
                <a:gd name="T11" fmla="*/ 1152 h 4192"/>
                <a:gd name="T12" fmla="*/ 1785 w 4800"/>
                <a:gd name="T13" fmla="*/ 590 h 4192"/>
                <a:gd name="T14" fmla="*/ 1817 w 4800"/>
                <a:gd name="T15" fmla="*/ 1033 h 4192"/>
                <a:gd name="T16" fmla="*/ 1692 w 4800"/>
                <a:gd name="T17" fmla="*/ 1333 h 4192"/>
                <a:gd name="T18" fmla="*/ 2688 w 4800"/>
                <a:gd name="T19" fmla="*/ 670 h 4192"/>
                <a:gd name="T20" fmla="*/ 2929 w 4800"/>
                <a:gd name="T21" fmla="*/ 458 h 4192"/>
                <a:gd name="T22" fmla="*/ 3741 w 4800"/>
                <a:gd name="T23" fmla="*/ 3166 h 4192"/>
                <a:gd name="T24" fmla="*/ 2435 w 4800"/>
                <a:gd name="T25" fmla="*/ 4132 h 4192"/>
                <a:gd name="T26" fmla="*/ 917 w 4800"/>
                <a:gd name="T27" fmla="*/ 2686 h 4192"/>
                <a:gd name="T28" fmla="*/ 1756 w 4800"/>
                <a:gd name="T29" fmla="*/ 3554 h 4192"/>
                <a:gd name="T30" fmla="*/ 2496 w 4800"/>
                <a:gd name="T31" fmla="*/ 4025 h 4192"/>
                <a:gd name="T32" fmla="*/ 3626 w 4800"/>
                <a:gd name="T33" fmla="*/ 3115 h 4192"/>
                <a:gd name="T34" fmla="*/ 3668 w 4800"/>
                <a:gd name="T35" fmla="*/ 2876 h 4192"/>
                <a:gd name="T36" fmla="*/ 1123 w 4800"/>
                <a:gd name="T37" fmla="*/ 1065 h 4192"/>
                <a:gd name="T38" fmla="*/ 4077 w 4800"/>
                <a:gd name="T39" fmla="*/ 1602 h 4192"/>
                <a:gd name="T40" fmla="*/ 2979 w 4800"/>
                <a:gd name="T41" fmla="*/ 210 h 4192"/>
                <a:gd name="T42" fmla="*/ 1853 w 4800"/>
                <a:gd name="T43" fmla="*/ 175 h 4192"/>
                <a:gd name="T44" fmla="*/ 738 w 4800"/>
                <a:gd name="T45" fmla="*/ 1618 h 4192"/>
                <a:gd name="T46" fmla="*/ 2156 w 4800"/>
                <a:gd name="T47" fmla="*/ 2512 h 4192"/>
                <a:gd name="T48" fmla="*/ 149 w 4800"/>
                <a:gd name="T49" fmla="*/ 2130 h 4192"/>
                <a:gd name="T50" fmla="*/ 201 w 4800"/>
                <a:gd name="T51" fmla="*/ 2078 h 4192"/>
                <a:gd name="T52" fmla="*/ 149 w 4800"/>
                <a:gd name="T53" fmla="*/ 1929 h 4192"/>
                <a:gd name="T54" fmla="*/ 1581 w 4800"/>
                <a:gd name="T55" fmla="*/ 2123 h 4192"/>
                <a:gd name="T56" fmla="*/ 431 w 4800"/>
                <a:gd name="T57" fmla="*/ 2758 h 4192"/>
                <a:gd name="T58" fmla="*/ 1535 w 4800"/>
                <a:gd name="T59" fmla="*/ 2504 h 4192"/>
                <a:gd name="T60" fmla="*/ 282 w 4800"/>
                <a:gd name="T61" fmla="*/ 2809 h 4192"/>
                <a:gd name="T62" fmla="*/ 4289 w 4800"/>
                <a:gd name="T63" fmla="*/ 1278 h 4192"/>
                <a:gd name="T64" fmla="*/ 4289 w 4800"/>
                <a:gd name="T65" fmla="*/ 1286 h 4192"/>
                <a:gd name="T66" fmla="*/ 3262 w 4800"/>
                <a:gd name="T67" fmla="*/ 1739 h 4192"/>
                <a:gd name="T68" fmla="*/ 4490 w 4800"/>
                <a:gd name="T69" fmla="*/ 1278 h 4192"/>
                <a:gd name="T70" fmla="*/ 4368 w 4800"/>
                <a:gd name="T71" fmla="*/ 2837 h 4192"/>
                <a:gd name="T72" fmla="*/ 4368 w 4800"/>
                <a:gd name="T73" fmla="*/ 2837 h 4192"/>
                <a:gd name="T74" fmla="*/ 3145 w 4800"/>
                <a:gd name="T75" fmla="*/ 2476 h 4192"/>
                <a:gd name="T76" fmla="*/ 4309 w 4800"/>
                <a:gd name="T77" fmla="*/ 2979 h 4192"/>
                <a:gd name="T78" fmla="*/ 4658 w 4800"/>
                <a:gd name="T79" fmla="*/ 2211 h 4192"/>
                <a:gd name="T80" fmla="*/ 4709 w 4800"/>
                <a:gd name="T81" fmla="*/ 2159 h 4192"/>
                <a:gd name="T82" fmla="*/ 3105 w 4800"/>
                <a:gd name="T83" fmla="*/ 2273 h 4192"/>
                <a:gd name="T84" fmla="*/ 4658 w 4800"/>
                <a:gd name="T85" fmla="*/ 2010 h 4192"/>
                <a:gd name="T86" fmla="*/ 360 w 4800"/>
                <a:gd name="T87" fmla="*/ 1864 h 4192"/>
                <a:gd name="T88" fmla="*/ 1474 w 4800"/>
                <a:gd name="T89" fmla="*/ 1857 h 4192"/>
                <a:gd name="T90" fmla="*/ 218 w 4800"/>
                <a:gd name="T91" fmla="*/ 1805 h 4192"/>
                <a:gd name="T92" fmla="*/ 2181 w 4800"/>
                <a:gd name="T93" fmla="*/ 1191 h 4192"/>
                <a:gd name="T94" fmla="*/ 2450 w 4800"/>
                <a:gd name="T95" fmla="*/ 1153 h 4192"/>
                <a:gd name="T96" fmla="*/ 2368 w 4800"/>
                <a:gd name="T97" fmla="*/ 1250 h 4192"/>
                <a:gd name="T98" fmla="*/ 2565 w 4800"/>
                <a:gd name="T99" fmla="*/ 1269 h 4192"/>
                <a:gd name="T100" fmla="*/ 1396 w 4800"/>
                <a:gd name="T101" fmla="*/ 3043 h 4192"/>
                <a:gd name="T102" fmla="*/ 1715 w 4800"/>
                <a:gd name="T103" fmla="*/ 2998 h 4192"/>
                <a:gd name="T104" fmla="*/ 1589 w 4800"/>
                <a:gd name="T105" fmla="*/ 3095 h 4192"/>
                <a:gd name="T106" fmla="*/ 1734 w 4800"/>
                <a:gd name="T107" fmla="*/ 2979 h 4192"/>
                <a:gd name="T108" fmla="*/ 2832 w 4800"/>
                <a:gd name="T109" fmla="*/ 1791 h 4192"/>
                <a:gd name="T110" fmla="*/ 2946 w 4800"/>
                <a:gd name="T111" fmla="*/ 1791 h 4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00" h="4192">
                  <a:moveTo>
                    <a:pt x="2924" y="3359"/>
                  </a:moveTo>
                  <a:lnTo>
                    <a:pt x="2924" y="3359"/>
                  </a:lnTo>
                  <a:cubicBezTo>
                    <a:pt x="2929" y="3393"/>
                    <a:pt x="2905" y="3425"/>
                    <a:pt x="2871" y="3430"/>
                  </a:cubicBezTo>
                  <a:cubicBezTo>
                    <a:pt x="2868" y="3430"/>
                    <a:pt x="2865" y="3430"/>
                    <a:pt x="2862" y="3430"/>
                  </a:cubicBezTo>
                  <a:cubicBezTo>
                    <a:pt x="2831" y="3430"/>
                    <a:pt x="2804" y="3407"/>
                    <a:pt x="2800" y="3376"/>
                  </a:cubicBezTo>
                  <a:cubicBezTo>
                    <a:pt x="2775" y="3195"/>
                    <a:pt x="2839" y="3028"/>
                    <a:pt x="2967" y="2941"/>
                  </a:cubicBezTo>
                  <a:cubicBezTo>
                    <a:pt x="3021" y="2905"/>
                    <a:pt x="3084" y="2884"/>
                    <a:pt x="3155" y="2879"/>
                  </a:cubicBezTo>
                  <a:cubicBezTo>
                    <a:pt x="3188" y="2877"/>
                    <a:pt x="3219" y="2903"/>
                    <a:pt x="3221" y="2938"/>
                  </a:cubicBezTo>
                  <a:cubicBezTo>
                    <a:pt x="3223" y="2972"/>
                    <a:pt x="3197" y="3002"/>
                    <a:pt x="3163" y="3004"/>
                  </a:cubicBezTo>
                  <a:cubicBezTo>
                    <a:pt x="3115" y="3007"/>
                    <a:pt x="3073" y="3021"/>
                    <a:pt x="3037" y="3045"/>
                  </a:cubicBezTo>
                  <a:cubicBezTo>
                    <a:pt x="2949" y="3105"/>
                    <a:pt x="2906" y="3225"/>
                    <a:pt x="2924" y="3359"/>
                  </a:cubicBezTo>
                  <a:lnTo>
                    <a:pt x="2924" y="3359"/>
                  </a:lnTo>
                  <a:close/>
                  <a:moveTo>
                    <a:pt x="2090" y="3684"/>
                  </a:moveTo>
                  <a:lnTo>
                    <a:pt x="2090" y="3684"/>
                  </a:lnTo>
                  <a:cubicBezTo>
                    <a:pt x="2112" y="3612"/>
                    <a:pt x="2071" y="3535"/>
                    <a:pt x="1998" y="3512"/>
                  </a:cubicBezTo>
                  <a:cubicBezTo>
                    <a:pt x="1989" y="3510"/>
                    <a:pt x="1979" y="3508"/>
                    <a:pt x="1970" y="3507"/>
                  </a:cubicBezTo>
                  <a:cubicBezTo>
                    <a:pt x="1935" y="3504"/>
                    <a:pt x="1910" y="3474"/>
                    <a:pt x="1913" y="3439"/>
                  </a:cubicBezTo>
                  <a:cubicBezTo>
                    <a:pt x="1916" y="3405"/>
                    <a:pt x="1946" y="3380"/>
                    <a:pt x="1981" y="3382"/>
                  </a:cubicBezTo>
                  <a:cubicBezTo>
                    <a:pt x="1999" y="3384"/>
                    <a:pt x="2017" y="3388"/>
                    <a:pt x="2034" y="3393"/>
                  </a:cubicBezTo>
                  <a:cubicBezTo>
                    <a:pt x="2173" y="3435"/>
                    <a:pt x="2252" y="3582"/>
                    <a:pt x="2210" y="3721"/>
                  </a:cubicBezTo>
                  <a:cubicBezTo>
                    <a:pt x="2197" y="3761"/>
                    <a:pt x="2175" y="3799"/>
                    <a:pt x="2145" y="3829"/>
                  </a:cubicBezTo>
                  <a:cubicBezTo>
                    <a:pt x="2133" y="3841"/>
                    <a:pt x="2117" y="3847"/>
                    <a:pt x="2101" y="3847"/>
                  </a:cubicBezTo>
                  <a:cubicBezTo>
                    <a:pt x="2085" y="3847"/>
                    <a:pt x="2069" y="3841"/>
                    <a:pt x="2057" y="3829"/>
                  </a:cubicBezTo>
                  <a:cubicBezTo>
                    <a:pt x="2032" y="3805"/>
                    <a:pt x="2032" y="3766"/>
                    <a:pt x="2056" y="3741"/>
                  </a:cubicBezTo>
                  <a:cubicBezTo>
                    <a:pt x="2072" y="3725"/>
                    <a:pt x="2083" y="3706"/>
                    <a:pt x="2090" y="3684"/>
                  </a:cubicBezTo>
                  <a:lnTo>
                    <a:pt x="2090" y="3684"/>
                  </a:lnTo>
                  <a:close/>
                  <a:moveTo>
                    <a:pt x="3049" y="1449"/>
                  </a:moveTo>
                  <a:lnTo>
                    <a:pt x="3049" y="1449"/>
                  </a:lnTo>
                  <a:cubicBezTo>
                    <a:pt x="2995" y="1485"/>
                    <a:pt x="2932" y="1506"/>
                    <a:pt x="2861" y="1511"/>
                  </a:cubicBezTo>
                  <a:cubicBezTo>
                    <a:pt x="2860" y="1511"/>
                    <a:pt x="2859" y="1511"/>
                    <a:pt x="2857" y="1511"/>
                  </a:cubicBezTo>
                  <a:cubicBezTo>
                    <a:pt x="2825" y="1511"/>
                    <a:pt x="2797" y="1485"/>
                    <a:pt x="2795" y="1452"/>
                  </a:cubicBezTo>
                  <a:cubicBezTo>
                    <a:pt x="2793" y="1418"/>
                    <a:pt x="2819" y="1388"/>
                    <a:pt x="2853" y="1386"/>
                  </a:cubicBezTo>
                  <a:cubicBezTo>
                    <a:pt x="2901" y="1383"/>
                    <a:pt x="2943" y="1369"/>
                    <a:pt x="2979" y="1345"/>
                  </a:cubicBezTo>
                  <a:cubicBezTo>
                    <a:pt x="3062" y="1289"/>
                    <a:pt x="3105" y="1178"/>
                    <a:pt x="3094" y="1052"/>
                  </a:cubicBezTo>
                  <a:cubicBezTo>
                    <a:pt x="3061" y="1042"/>
                    <a:pt x="3030" y="1026"/>
                    <a:pt x="3002" y="1003"/>
                  </a:cubicBezTo>
                  <a:cubicBezTo>
                    <a:pt x="2988" y="991"/>
                    <a:pt x="2976" y="978"/>
                    <a:pt x="2964" y="964"/>
                  </a:cubicBezTo>
                  <a:cubicBezTo>
                    <a:pt x="2943" y="936"/>
                    <a:pt x="2948" y="897"/>
                    <a:pt x="2975" y="876"/>
                  </a:cubicBezTo>
                  <a:cubicBezTo>
                    <a:pt x="3002" y="855"/>
                    <a:pt x="3042" y="859"/>
                    <a:pt x="3063" y="887"/>
                  </a:cubicBezTo>
                  <a:cubicBezTo>
                    <a:pt x="3069" y="894"/>
                    <a:pt x="3076" y="901"/>
                    <a:pt x="3083" y="908"/>
                  </a:cubicBezTo>
                  <a:cubicBezTo>
                    <a:pt x="3141" y="956"/>
                    <a:pt x="3228" y="949"/>
                    <a:pt x="3277" y="891"/>
                  </a:cubicBezTo>
                  <a:cubicBezTo>
                    <a:pt x="3292" y="874"/>
                    <a:pt x="3302" y="854"/>
                    <a:pt x="3307" y="832"/>
                  </a:cubicBezTo>
                  <a:cubicBezTo>
                    <a:pt x="3314" y="799"/>
                    <a:pt x="3347" y="777"/>
                    <a:pt x="3381" y="785"/>
                  </a:cubicBezTo>
                  <a:cubicBezTo>
                    <a:pt x="3415" y="792"/>
                    <a:pt x="3436" y="826"/>
                    <a:pt x="3429" y="859"/>
                  </a:cubicBezTo>
                  <a:cubicBezTo>
                    <a:pt x="3419" y="901"/>
                    <a:pt x="3400" y="939"/>
                    <a:pt x="3373" y="972"/>
                  </a:cubicBezTo>
                  <a:cubicBezTo>
                    <a:pt x="3332" y="1020"/>
                    <a:pt x="3277" y="1049"/>
                    <a:pt x="3220" y="1060"/>
                  </a:cubicBezTo>
                  <a:cubicBezTo>
                    <a:pt x="3229" y="1223"/>
                    <a:pt x="3166" y="1369"/>
                    <a:pt x="3049" y="1449"/>
                  </a:cubicBezTo>
                  <a:lnTo>
                    <a:pt x="3049" y="1449"/>
                  </a:lnTo>
                  <a:close/>
                  <a:moveTo>
                    <a:pt x="1735" y="1152"/>
                  </a:moveTo>
                  <a:lnTo>
                    <a:pt x="1735" y="1152"/>
                  </a:lnTo>
                  <a:cubicBezTo>
                    <a:pt x="1718" y="1126"/>
                    <a:pt x="1703" y="1096"/>
                    <a:pt x="1695" y="1062"/>
                  </a:cubicBezTo>
                  <a:cubicBezTo>
                    <a:pt x="1673" y="969"/>
                    <a:pt x="1694" y="859"/>
                    <a:pt x="1751" y="766"/>
                  </a:cubicBezTo>
                  <a:cubicBezTo>
                    <a:pt x="1706" y="728"/>
                    <a:pt x="1673" y="675"/>
                    <a:pt x="1662" y="613"/>
                  </a:cubicBezTo>
                  <a:cubicBezTo>
                    <a:pt x="1654" y="571"/>
                    <a:pt x="1657" y="527"/>
                    <a:pt x="1669" y="487"/>
                  </a:cubicBezTo>
                  <a:cubicBezTo>
                    <a:pt x="1679" y="454"/>
                    <a:pt x="1714" y="436"/>
                    <a:pt x="1747" y="446"/>
                  </a:cubicBezTo>
                  <a:cubicBezTo>
                    <a:pt x="1780" y="456"/>
                    <a:pt x="1799" y="491"/>
                    <a:pt x="1789" y="524"/>
                  </a:cubicBezTo>
                  <a:cubicBezTo>
                    <a:pt x="1782" y="546"/>
                    <a:pt x="1781" y="568"/>
                    <a:pt x="1785" y="590"/>
                  </a:cubicBezTo>
                  <a:cubicBezTo>
                    <a:pt x="1798" y="665"/>
                    <a:pt x="1870" y="715"/>
                    <a:pt x="1945" y="701"/>
                  </a:cubicBezTo>
                  <a:cubicBezTo>
                    <a:pt x="1955" y="699"/>
                    <a:pt x="1964" y="696"/>
                    <a:pt x="1973" y="693"/>
                  </a:cubicBezTo>
                  <a:cubicBezTo>
                    <a:pt x="2005" y="680"/>
                    <a:pt x="2041" y="695"/>
                    <a:pt x="2054" y="727"/>
                  </a:cubicBezTo>
                  <a:cubicBezTo>
                    <a:pt x="2067" y="759"/>
                    <a:pt x="2052" y="796"/>
                    <a:pt x="2020" y="809"/>
                  </a:cubicBezTo>
                  <a:cubicBezTo>
                    <a:pt x="2003" y="815"/>
                    <a:pt x="1986" y="821"/>
                    <a:pt x="1968" y="824"/>
                  </a:cubicBezTo>
                  <a:cubicBezTo>
                    <a:pt x="1952" y="827"/>
                    <a:pt x="1936" y="828"/>
                    <a:pt x="1920" y="828"/>
                  </a:cubicBezTo>
                  <a:cubicBezTo>
                    <a:pt x="1901" y="828"/>
                    <a:pt x="1882" y="825"/>
                    <a:pt x="1864" y="821"/>
                  </a:cubicBezTo>
                  <a:cubicBezTo>
                    <a:pt x="1820" y="888"/>
                    <a:pt x="1802" y="969"/>
                    <a:pt x="1817" y="1033"/>
                  </a:cubicBezTo>
                  <a:cubicBezTo>
                    <a:pt x="1827" y="1079"/>
                    <a:pt x="1860" y="1118"/>
                    <a:pt x="1885" y="1134"/>
                  </a:cubicBezTo>
                  <a:cubicBezTo>
                    <a:pt x="1894" y="1140"/>
                    <a:pt x="1900" y="1148"/>
                    <a:pt x="1905" y="1157"/>
                  </a:cubicBezTo>
                  <a:cubicBezTo>
                    <a:pt x="1918" y="1162"/>
                    <a:pt x="1931" y="1168"/>
                    <a:pt x="1944" y="1175"/>
                  </a:cubicBezTo>
                  <a:cubicBezTo>
                    <a:pt x="1980" y="1196"/>
                    <a:pt x="2012" y="1226"/>
                    <a:pt x="2034" y="1262"/>
                  </a:cubicBezTo>
                  <a:cubicBezTo>
                    <a:pt x="2053" y="1291"/>
                    <a:pt x="2044" y="1330"/>
                    <a:pt x="2015" y="1348"/>
                  </a:cubicBezTo>
                  <a:cubicBezTo>
                    <a:pt x="1985" y="1367"/>
                    <a:pt x="1947" y="1358"/>
                    <a:pt x="1928" y="1329"/>
                  </a:cubicBezTo>
                  <a:cubicBezTo>
                    <a:pt x="1917" y="1310"/>
                    <a:pt x="1901" y="1294"/>
                    <a:pt x="1881" y="1283"/>
                  </a:cubicBezTo>
                  <a:cubicBezTo>
                    <a:pt x="1815" y="1245"/>
                    <a:pt x="1731" y="1267"/>
                    <a:pt x="1692" y="1333"/>
                  </a:cubicBezTo>
                  <a:cubicBezTo>
                    <a:pt x="1688" y="1342"/>
                    <a:pt x="1684" y="1350"/>
                    <a:pt x="1681" y="1359"/>
                  </a:cubicBezTo>
                  <a:cubicBezTo>
                    <a:pt x="1672" y="1386"/>
                    <a:pt x="1648" y="1402"/>
                    <a:pt x="1621" y="1402"/>
                  </a:cubicBezTo>
                  <a:cubicBezTo>
                    <a:pt x="1615" y="1402"/>
                    <a:pt x="1608" y="1401"/>
                    <a:pt x="1602" y="1399"/>
                  </a:cubicBezTo>
                  <a:cubicBezTo>
                    <a:pt x="1569" y="1389"/>
                    <a:pt x="1551" y="1353"/>
                    <a:pt x="1562" y="1320"/>
                  </a:cubicBezTo>
                  <a:cubicBezTo>
                    <a:pt x="1568" y="1303"/>
                    <a:pt x="1575" y="1287"/>
                    <a:pt x="1584" y="1271"/>
                  </a:cubicBezTo>
                  <a:cubicBezTo>
                    <a:pt x="1619" y="1211"/>
                    <a:pt x="1674" y="1171"/>
                    <a:pt x="1735" y="1152"/>
                  </a:cubicBezTo>
                  <a:lnTo>
                    <a:pt x="1735" y="1152"/>
                  </a:lnTo>
                  <a:close/>
                  <a:moveTo>
                    <a:pt x="2688" y="670"/>
                  </a:moveTo>
                  <a:lnTo>
                    <a:pt x="2688" y="670"/>
                  </a:lnTo>
                  <a:cubicBezTo>
                    <a:pt x="2684" y="692"/>
                    <a:pt x="2684" y="715"/>
                    <a:pt x="2691" y="736"/>
                  </a:cubicBezTo>
                  <a:cubicBezTo>
                    <a:pt x="2700" y="769"/>
                    <a:pt x="2681" y="804"/>
                    <a:pt x="2647" y="813"/>
                  </a:cubicBezTo>
                  <a:cubicBezTo>
                    <a:pt x="2642" y="815"/>
                    <a:pt x="2636" y="816"/>
                    <a:pt x="2630" y="816"/>
                  </a:cubicBezTo>
                  <a:cubicBezTo>
                    <a:pt x="2603" y="816"/>
                    <a:pt x="2578" y="798"/>
                    <a:pt x="2570" y="770"/>
                  </a:cubicBezTo>
                  <a:cubicBezTo>
                    <a:pt x="2559" y="730"/>
                    <a:pt x="2557" y="686"/>
                    <a:pt x="2566" y="645"/>
                  </a:cubicBezTo>
                  <a:cubicBezTo>
                    <a:pt x="2596" y="503"/>
                    <a:pt x="2735" y="412"/>
                    <a:pt x="2877" y="441"/>
                  </a:cubicBezTo>
                  <a:cubicBezTo>
                    <a:pt x="2895" y="445"/>
                    <a:pt x="2912" y="450"/>
                    <a:pt x="2929" y="458"/>
                  </a:cubicBezTo>
                  <a:cubicBezTo>
                    <a:pt x="2961" y="472"/>
                    <a:pt x="2975" y="509"/>
                    <a:pt x="2961" y="540"/>
                  </a:cubicBezTo>
                  <a:cubicBezTo>
                    <a:pt x="2947" y="572"/>
                    <a:pt x="2910" y="586"/>
                    <a:pt x="2879" y="572"/>
                  </a:cubicBezTo>
                  <a:cubicBezTo>
                    <a:pt x="2870" y="568"/>
                    <a:pt x="2861" y="565"/>
                    <a:pt x="2851" y="564"/>
                  </a:cubicBezTo>
                  <a:cubicBezTo>
                    <a:pt x="2777" y="548"/>
                    <a:pt x="2704" y="596"/>
                    <a:pt x="2688" y="670"/>
                  </a:cubicBezTo>
                  <a:lnTo>
                    <a:pt x="2688" y="670"/>
                  </a:lnTo>
                  <a:close/>
                  <a:moveTo>
                    <a:pt x="3867" y="2836"/>
                  </a:moveTo>
                  <a:lnTo>
                    <a:pt x="3867" y="2836"/>
                  </a:lnTo>
                  <a:cubicBezTo>
                    <a:pt x="3842" y="2954"/>
                    <a:pt x="3799" y="3065"/>
                    <a:pt x="3741" y="3166"/>
                  </a:cubicBezTo>
                  <a:cubicBezTo>
                    <a:pt x="3740" y="3171"/>
                    <a:pt x="3738" y="3175"/>
                    <a:pt x="3737" y="3180"/>
                  </a:cubicBezTo>
                  <a:cubicBezTo>
                    <a:pt x="3733" y="3188"/>
                    <a:pt x="3727" y="3194"/>
                    <a:pt x="3721" y="3200"/>
                  </a:cubicBezTo>
                  <a:cubicBezTo>
                    <a:pt x="3606" y="3387"/>
                    <a:pt x="3437" y="3539"/>
                    <a:pt x="3233" y="3634"/>
                  </a:cubicBezTo>
                  <a:cubicBezTo>
                    <a:pt x="3229" y="3747"/>
                    <a:pt x="3192" y="3856"/>
                    <a:pt x="3124" y="3949"/>
                  </a:cubicBezTo>
                  <a:cubicBezTo>
                    <a:pt x="3034" y="4072"/>
                    <a:pt x="2902" y="4153"/>
                    <a:pt x="2752" y="4176"/>
                  </a:cubicBezTo>
                  <a:cubicBezTo>
                    <a:pt x="2723" y="4181"/>
                    <a:pt x="2693" y="4183"/>
                    <a:pt x="2664" y="4183"/>
                  </a:cubicBezTo>
                  <a:cubicBezTo>
                    <a:pt x="2590" y="4183"/>
                    <a:pt x="2516" y="4168"/>
                    <a:pt x="2447" y="4140"/>
                  </a:cubicBezTo>
                  <a:cubicBezTo>
                    <a:pt x="2442" y="4138"/>
                    <a:pt x="2439" y="4135"/>
                    <a:pt x="2435" y="4132"/>
                  </a:cubicBezTo>
                  <a:cubicBezTo>
                    <a:pt x="2429" y="4139"/>
                    <a:pt x="2422" y="4145"/>
                    <a:pt x="2412" y="4148"/>
                  </a:cubicBezTo>
                  <a:cubicBezTo>
                    <a:pt x="2343" y="4177"/>
                    <a:pt x="2270" y="4192"/>
                    <a:pt x="2195" y="4192"/>
                  </a:cubicBezTo>
                  <a:cubicBezTo>
                    <a:pt x="2166" y="4192"/>
                    <a:pt x="2137" y="4189"/>
                    <a:pt x="2108" y="4185"/>
                  </a:cubicBezTo>
                  <a:cubicBezTo>
                    <a:pt x="1957" y="4161"/>
                    <a:pt x="1825" y="4081"/>
                    <a:pt x="1735" y="3958"/>
                  </a:cubicBezTo>
                  <a:cubicBezTo>
                    <a:pt x="1669" y="3867"/>
                    <a:pt x="1631" y="3760"/>
                    <a:pt x="1626" y="3649"/>
                  </a:cubicBezTo>
                  <a:cubicBezTo>
                    <a:pt x="1626" y="3649"/>
                    <a:pt x="1625" y="3649"/>
                    <a:pt x="1625" y="3649"/>
                  </a:cubicBezTo>
                  <a:lnTo>
                    <a:pt x="1399" y="3525"/>
                  </a:lnTo>
                  <a:cubicBezTo>
                    <a:pt x="1090" y="3364"/>
                    <a:pt x="901" y="3035"/>
                    <a:pt x="917" y="2686"/>
                  </a:cubicBezTo>
                  <a:cubicBezTo>
                    <a:pt x="918" y="2651"/>
                    <a:pt x="947" y="2625"/>
                    <a:pt x="982" y="2626"/>
                  </a:cubicBezTo>
                  <a:cubicBezTo>
                    <a:pt x="1016" y="2628"/>
                    <a:pt x="1043" y="2657"/>
                    <a:pt x="1042" y="2692"/>
                  </a:cubicBezTo>
                  <a:cubicBezTo>
                    <a:pt x="1028" y="2992"/>
                    <a:pt x="1191" y="3276"/>
                    <a:pt x="1458" y="3415"/>
                  </a:cubicBezTo>
                  <a:lnTo>
                    <a:pt x="1637" y="3513"/>
                  </a:lnTo>
                  <a:cubicBezTo>
                    <a:pt x="1650" y="3445"/>
                    <a:pt x="1675" y="3381"/>
                    <a:pt x="1711" y="3322"/>
                  </a:cubicBezTo>
                  <a:cubicBezTo>
                    <a:pt x="1729" y="3293"/>
                    <a:pt x="1768" y="3284"/>
                    <a:pt x="1797" y="3302"/>
                  </a:cubicBezTo>
                  <a:cubicBezTo>
                    <a:pt x="1826" y="3320"/>
                    <a:pt x="1835" y="3359"/>
                    <a:pt x="1817" y="3388"/>
                  </a:cubicBezTo>
                  <a:cubicBezTo>
                    <a:pt x="1786" y="3439"/>
                    <a:pt x="1765" y="3494"/>
                    <a:pt x="1756" y="3554"/>
                  </a:cubicBezTo>
                  <a:cubicBezTo>
                    <a:pt x="1738" y="3671"/>
                    <a:pt x="1766" y="3788"/>
                    <a:pt x="1836" y="3884"/>
                  </a:cubicBezTo>
                  <a:cubicBezTo>
                    <a:pt x="1906" y="3980"/>
                    <a:pt x="2010" y="4043"/>
                    <a:pt x="2127" y="4061"/>
                  </a:cubicBezTo>
                  <a:cubicBezTo>
                    <a:pt x="2208" y="4074"/>
                    <a:pt x="2290" y="4064"/>
                    <a:pt x="2365" y="4033"/>
                  </a:cubicBezTo>
                  <a:cubicBezTo>
                    <a:pt x="2367" y="4032"/>
                    <a:pt x="2369" y="4032"/>
                    <a:pt x="2371" y="4032"/>
                  </a:cubicBezTo>
                  <a:lnTo>
                    <a:pt x="2371" y="3014"/>
                  </a:lnTo>
                  <a:cubicBezTo>
                    <a:pt x="2371" y="2980"/>
                    <a:pt x="2399" y="2952"/>
                    <a:pt x="2434" y="2952"/>
                  </a:cubicBezTo>
                  <a:cubicBezTo>
                    <a:pt x="2468" y="2952"/>
                    <a:pt x="2496" y="2980"/>
                    <a:pt x="2496" y="3014"/>
                  </a:cubicBezTo>
                  <a:lnTo>
                    <a:pt x="2496" y="4025"/>
                  </a:lnTo>
                  <a:cubicBezTo>
                    <a:pt x="2571" y="4055"/>
                    <a:pt x="2652" y="4065"/>
                    <a:pt x="2733" y="4053"/>
                  </a:cubicBezTo>
                  <a:cubicBezTo>
                    <a:pt x="2850" y="4034"/>
                    <a:pt x="2953" y="3971"/>
                    <a:pt x="3023" y="3876"/>
                  </a:cubicBezTo>
                  <a:cubicBezTo>
                    <a:pt x="3093" y="3780"/>
                    <a:pt x="3122" y="3662"/>
                    <a:pt x="3103" y="3545"/>
                  </a:cubicBezTo>
                  <a:cubicBezTo>
                    <a:pt x="3094" y="3486"/>
                    <a:pt x="3074" y="3430"/>
                    <a:pt x="3042" y="3380"/>
                  </a:cubicBezTo>
                  <a:cubicBezTo>
                    <a:pt x="3024" y="3350"/>
                    <a:pt x="3033" y="3312"/>
                    <a:pt x="3063" y="3294"/>
                  </a:cubicBezTo>
                  <a:cubicBezTo>
                    <a:pt x="3092" y="3275"/>
                    <a:pt x="3130" y="3284"/>
                    <a:pt x="3149" y="3314"/>
                  </a:cubicBezTo>
                  <a:cubicBezTo>
                    <a:pt x="3184" y="3371"/>
                    <a:pt x="3208" y="3434"/>
                    <a:pt x="3222" y="3501"/>
                  </a:cubicBezTo>
                  <a:cubicBezTo>
                    <a:pt x="3391" y="3412"/>
                    <a:pt x="3531" y="3278"/>
                    <a:pt x="3626" y="3115"/>
                  </a:cubicBezTo>
                  <a:cubicBezTo>
                    <a:pt x="3631" y="3099"/>
                    <a:pt x="3634" y="3082"/>
                    <a:pt x="3633" y="3065"/>
                  </a:cubicBezTo>
                  <a:cubicBezTo>
                    <a:pt x="3631" y="3028"/>
                    <a:pt x="3614" y="2994"/>
                    <a:pt x="3586" y="2970"/>
                  </a:cubicBezTo>
                  <a:cubicBezTo>
                    <a:pt x="3558" y="2946"/>
                    <a:pt x="3522" y="2935"/>
                    <a:pt x="3486" y="2937"/>
                  </a:cubicBezTo>
                  <a:cubicBezTo>
                    <a:pt x="3476" y="2938"/>
                    <a:pt x="3467" y="2939"/>
                    <a:pt x="3458" y="2942"/>
                  </a:cubicBezTo>
                  <a:cubicBezTo>
                    <a:pt x="3425" y="2951"/>
                    <a:pt x="3390" y="2932"/>
                    <a:pt x="3380" y="2899"/>
                  </a:cubicBezTo>
                  <a:cubicBezTo>
                    <a:pt x="3371" y="2866"/>
                    <a:pt x="3390" y="2831"/>
                    <a:pt x="3423" y="2822"/>
                  </a:cubicBezTo>
                  <a:cubicBezTo>
                    <a:pt x="3441" y="2817"/>
                    <a:pt x="3459" y="2814"/>
                    <a:pt x="3477" y="2812"/>
                  </a:cubicBezTo>
                  <a:cubicBezTo>
                    <a:pt x="3547" y="2807"/>
                    <a:pt x="3615" y="2830"/>
                    <a:pt x="3668" y="2876"/>
                  </a:cubicBezTo>
                  <a:cubicBezTo>
                    <a:pt x="3685" y="2891"/>
                    <a:pt x="3700" y="2909"/>
                    <a:pt x="3712" y="2928"/>
                  </a:cubicBezTo>
                  <a:cubicBezTo>
                    <a:pt x="3725" y="2890"/>
                    <a:pt x="3736" y="2851"/>
                    <a:pt x="3744" y="2811"/>
                  </a:cubicBezTo>
                  <a:cubicBezTo>
                    <a:pt x="3751" y="2777"/>
                    <a:pt x="3784" y="2755"/>
                    <a:pt x="3818" y="2762"/>
                  </a:cubicBezTo>
                  <a:cubicBezTo>
                    <a:pt x="3852" y="2770"/>
                    <a:pt x="3874" y="2803"/>
                    <a:pt x="3867" y="2836"/>
                  </a:cubicBezTo>
                  <a:lnTo>
                    <a:pt x="3867" y="2836"/>
                  </a:lnTo>
                  <a:close/>
                  <a:moveTo>
                    <a:pt x="684" y="1549"/>
                  </a:moveTo>
                  <a:lnTo>
                    <a:pt x="684" y="1549"/>
                  </a:lnTo>
                  <a:cubicBezTo>
                    <a:pt x="714" y="1311"/>
                    <a:pt x="890" y="1118"/>
                    <a:pt x="1123" y="1065"/>
                  </a:cubicBezTo>
                  <a:cubicBezTo>
                    <a:pt x="1053" y="598"/>
                    <a:pt x="1359" y="150"/>
                    <a:pt x="1827" y="52"/>
                  </a:cubicBezTo>
                  <a:cubicBezTo>
                    <a:pt x="2018" y="13"/>
                    <a:pt x="2255" y="0"/>
                    <a:pt x="2440" y="224"/>
                  </a:cubicBezTo>
                  <a:cubicBezTo>
                    <a:pt x="2579" y="99"/>
                    <a:pt x="2797" y="44"/>
                    <a:pt x="3005" y="87"/>
                  </a:cubicBezTo>
                  <a:cubicBezTo>
                    <a:pt x="3240" y="136"/>
                    <a:pt x="3442" y="274"/>
                    <a:pt x="3573" y="475"/>
                  </a:cubicBezTo>
                  <a:cubicBezTo>
                    <a:pt x="3695" y="662"/>
                    <a:pt x="3742" y="882"/>
                    <a:pt x="3709" y="1100"/>
                  </a:cubicBezTo>
                  <a:cubicBezTo>
                    <a:pt x="3921" y="1148"/>
                    <a:pt x="4088" y="1314"/>
                    <a:pt x="4138" y="1526"/>
                  </a:cubicBezTo>
                  <a:cubicBezTo>
                    <a:pt x="4146" y="1559"/>
                    <a:pt x="4125" y="1593"/>
                    <a:pt x="4091" y="1601"/>
                  </a:cubicBezTo>
                  <a:cubicBezTo>
                    <a:pt x="4086" y="1602"/>
                    <a:pt x="4081" y="1602"/>
                    <a:pt x="4077" y="1602"/>
                  </a:cubicBezTo>
                  <a:cubicBezTo>
                    <a:pt x="4048" y="1603"/>
                    <a:pt x="4023" y="1583"/>
                    <a:pt x="4016" y="1554"/>
                  </a:cubicBezTo>
                  <a:cubicBezTo>
                    <a:pt x="3977" y="1386"/>
                    <a:pt x="3843" y="1255"/>
                    <a:pt x="3674" y="1220"/>
                  </a:cubicBezTo>
                  <a:cubicBezTo>
                    <a:pt x="3615" y="1207"/>
                    <a:pt x="3556" y="1207"/>
                    <a:pt x="3498" y="1218"/>
                  </a:cubicBezTo>
                  <a:cubicBezTo>
                    <a:pt x="3463" y="1225"/>
                    <a:pt x="3431" y="1203"/>
                    <a:pt x="3424" y="1169"/>
                  </a:cubicBezTo>
                  <a:cubicBezTo>
                    <a:pt x="3417" y="1135"/>
                    <a:pt x="3440" y="1102"/>
                    <a:pt x="3473" y="1096"/>
                  </a:cubicBezTo>
                  <a:cubicBezTo>
                    <a:pt x="3510" y="1089"/>
                    <a:pt x="3548" y="1085"/>
                    <a:pt x="3585" y="1085"/>
                  </a:cubicBezTo>
                  <a:cubicBezTo>
                    <a:pt x="3614" y="896"/>
                    <a:pt x="3574" y="705"/>
                    <a:pt x="3469" y="544"/>
                  </a:cubicBezTo>
                  <a:cubicBezTo>
                    <a:pt x="3355" y="371"/>
                    <a:pt x="3181" y="252"/>
                    <a:pt x="2979" y="210"/>
                  </a:cubicBezTo>
                  <a:cubicBezTo>
                    <a:pt x="2797" y="171"/>
                    <a:pt x="2600" y="227"/>
                    <a:pt x="2495" y="345"/>
                  </a:cubicBezTo>
                  <a:cubicBezTo>
                    <a:pt x="2495" y="346"/>
                    <a:pt x="2496" y="348"/>
                    <a:pt x="2496" y="349"/>
                  </a:cubicBezTo>
                  <a:lnTo>
                    <a:pt x="2496" y="954"/>
                  </a:lnTo>
                  <a:cubicBezTo>
                    <a:pt x="2496" y="988"/>
                    <a:pt x="2468" y="1016"/>
                    <a:pt x="2434" y="1016"/>
                  </a:cubicBezTo>
                  <a:cubicBezTo>
                    <a:pt x="2399" y="1016"/>
                    <a:pt x="2371" y="988"/>
                    <a:pt x="2371" y="954"/>
                  </a:cubicBezTo>
                  <a:lnTo>
                    <a:pt x="2371" y="349"/>
                  </a:lnTo>
                  <a:cubicBezTo>
                    <a:pt x="2371" y="347"/>
                    <a:pt x="2372" y="345"/>
                    <a:pt x="2372" y="342"/>
                  </a:cubicBezTo>
                  <a:cubicBezTo>
                    <a:pt x="2226" y="130"/>
                    <a:pt x="2036" y="136"/>
                    <a:pt x="1853" y="175"/>
                  </a:cubicBezTo>
                  <a:cubicBezTo>
                    <a:pt x="1449" y="259"/>
                    <a:pt x="1185" y="647"/>
                    <a:pt x="1247" y="1050"/>
                  </a:cubicBezTo>
                  <a:cubicBezTo>
                    <a:pt x="1284" y="1050"/>
                    <a:pt x="1322" y="1054"/>
                    <a:pt x="1359" y="1061"/>
                  </a:cubicBezTo>
                  <a:cubicBezTo>
                    <a:pt x="1392" y="1067"/>
                    <a:pt x="1415" y="1100"/>
                    <a:pt x="1408" y="1134"/>
                  </a:cubicBezTo>
                  <a:cubicBezTo>
                    <a:pt x="1401" y="1168"/>
                    <a:pt x="1369" y="1190"/>
                    <a:pt x="1334" y="1183"/>
                  </a:cubicBezTo>
                  <a:cubicBezTo>
                    <a:pt x="1276" y="1172"/>
                    <a:pt x="1217" y="1172"/>
                    <a:pt x="1158" y="1185"/>
                  </a:cubicBezTo>
                  <a:cubicBezTo>
                    <a:pt x="972" y="1223"/>
                    <a:pt x="832" y="1376"/>
                    <a:pt x="808" y="1564"/>
                  </a:cubicBezTo>
                  <a:cubicBezTo>
                    <a:pt x="804" y="1596"/>
                    <a:pt x="777" y="1619"/>
                    <a:pt x="746" y="1619"/>
                  </a:cubicBezTo>
                  <a:cubicBezTo>
                    <a:pt x="743" y="1619"/>
                    <a:pt x="741" y="1619"/>
                    <a:pt x="738" y="1618"/>
                  </a:cubicBezTo>
                  <a:cubicBezTo>
                    <a:pt x="704" y="1614"/>
                    <a:pt x="680" y="1583"/>
                    <a:pt x="684" y="1549"/>
                  </a:cubicBezTo>
                  <a:lnTo>
                    <a:pt x="684" y="1549"/>
                  </a:lnTo>
                  <a:close/>
                  <a:moveTo>
                    <a:pt x="2701" y="1921"/>
                  </a:moveTo>
                  <a:lnTo>
                    <a:pt x="2701" y="1921"/>
                  </a:lnTo>
                  <a:lnTo>
                    <a:pt x="2701" y="2512"/>
                  </a:lnTo>
                  <a:cubicBezTo>
                    <a:pt x="2701" y="2547"/>
                    <a:pt x="2673" y="2576"/>
                    <a:pt x="2638" y="2576"/>
                  </a:cubicBezTo>
                  <a:lnTo>
                    <a:pt x="2219" y="2576"/>
                  </a:lnTo>
                  <a:cubicBezTo>
                    <a:pt x="2184" y="2576"/>
                    <a:pt x="2156" y="2547"/>
                    <a:pt x="2156" y="2512"/>
                  </a:cubicBezTo>
                  <a:lnTo>
                    <a:pt x="2156" y="1921"/>
                  </a:lnTo>
                  <a:cubicBezTo>
                    <a:pt x="2156" y="1886"/>
                    <a:pt x="2184" y="1857"/>
                    <a:pt x="2219" y="1857"/>
                  </a:cubicBezTo>
                  <a:lnTo>
                    <a:pt x="2638" y="1857"/>
                  </a:lnTo>
                  <a:cubicBezTo>
                    <a:pt x="2673" y="1857"/>
                    <a:pt x="2701" y="1886"/>
                    <a:pt x="2701" y="1921"/>
                  </a:cubicBezTo>
                  <a:lnTo>
                    <a:pt x="2701" y="1921"/>
                  </a:lnTo>
                  <a:close/>
                  <a:moveTo>
                    <a:pt x="201" y="2078"/>
                  </a:moveTo>
                  <a:lnTo>
                    <a:pt x="201" y="2078"/>
                  </a:lnTo>
                  <a:cubicBezTo>
                    <a:pt x="201" y="2107"/>
                    <a:pt x="177" y="2130"/>
                    <a:pt x="149" y="2130"/>
                  </a:cubicBezTo>
                  <a:lnTo>
                    <a:pt x="141" y="2130"/>
                  </a:lnTo>
                  <a:cubicBezTo>
                    <a:pt x="113" y="2130"/>
                    <a:pt x="90" y="2107"/>
                    <a:pt x="90" y="2078"/>
                  </a:cubicBezTo>
                  <a:lnTo>
                    <a:pt x="90" y="2070"/>
                  </a:lnTo>
                  <a:cubicBezTo>
                    <a:pt x="90" y="2042"/>
                    <a:pt x="113" y="2019"/>
                    <a:pt x="141" y="2019"/>
                  </a:cubicBezTo>
                  <a:lnTo>
                    <a:pt x="149" y="2019"/>
                  </a:lnTo>
                  <a:cubicBezTo>
                    <a:pt x="177" y="2019"/>
                    <a:pt x="201" y="2042"/>
                    <a:pt x="201" y="2070"/>
                  </a:cubicBezTo>
                  <a:lnTo>
                    <a:pt x="201" y="2078"/>
                  </a:lnTo>
                  <a:lnTo>
                    <a:pt x="201" y="2078"/>
                  </a:lnTo>
                  <a:close/>
                  <a:moveTo>
                    <a:pt x="1581" y="2123"/>
                  </a:moveTo>
                  <a:lnTo>
                    <a:pt x="1581" y="2123"/>
                  </a:lnTo>
                  <a:cubicBezTo>
                    <a:pt x="1600" y="2164"/>
                    <a:pt x="1641" y="2192"/>
                    <a:pt x="1688" y="2192"/>
                  </a:cubicBezTo>
                  <a:cubicBezTo>
                    <a:pt x="1753" y="2192"/>
                    <a:pt x="1806" y="2139"/>
                    <a:pt x="1806" y="2074"/>
                  </a:cubicBezTo>
                  <a:cubicBezTo>
                    <a:pt x="1806" y="2009"/>
                    <a:pt x="1753" y="1957"/>
                    <a:pt x="1688" y="1957"/>
                  </a:cubicBezTo>
                  <a:cubicBezTo>
                    <a:pt x="1640" y="1957"/>
                    <a:pt x="1599" y="1985"/>
                    <a:pt x="1581" y="2027"/>
                  </a:cubicBezTo>
                  <a:lnTo>
                    <a:pt x="283" y="2027"/>
                  </a:lnTo>
                  <a:cubicBezTo>
                    <a:pt x="265" y="1970"/>
                    <a:pt x="212" y="1929"/>
                    <a:pt x="149" y="1929"/>
                  </a:cubicBezTo>
                  <a:lnTo>
                    <a:pt x="141" y="1929"/>
                  </a:lnTo>
                  <a:cubicBezTo>
                    <a:pt x="63" y="1929"/>
                    <a:pt x="0" y="1992"/>
                    <a:pt x="0" y="2070"/>
                  </a:cubicBezTo>
                  <a:lnTo>
                    <a:pt x="0" y="2078"/>
                  </a:lnTo>
                  <a:cubicBezTo>
                    <a:pt x="0" y="2157"/>
                    <a:pt x="63" y="2220"/>
                    <a:pt x="141" y="2220"/>
                  </a:cubicBezTo>
                  <a:lnTo>
                    <a:pt x="149" y="2220"/>
                  </a:lnTo>
                  <a:cubicBezTo>
                    <a:pt x="212" y="2220"/>
                    <a:pt x="264" y="2179"/>
                    <a:pt x="283" y="2123"/>
                  </a:cubicBezTo>
                  <a:lnTo>
                    <a:pt x="1581" y="2123"/>
                  </a:lnTo>
                  <a:lnTo>
                    <a:pt x="1581" y="2123"/>
                  </a:lnTo>
                  <a:close/>
                  <a:moveTo>
                    <a:pt x="483" y="2817"/>
                  </a:moveTo>
                  <a:lnTo>
                    <a:pt x="483" y="2817"/>
                  </a:lnTo>
                  <a:cubicBezTo>
                    <a:pt x="483" y="2845"/>
                    <a:pt x="460" y="2868"/>
                    <a:pt x="431" y="2868"/>
                  </a:cubicBezTo>
                  <a:lnTo>
                    <a:pt x="423" y="2868"/>
                  </a:lnTo>
                  <a:cubicBezTo>
                    <a:pt x="395" y="2868"/>
                    <a:pt x="372" y="2845"/>
                    <a:pt x="372" y="2817"/>
                  </a:cubicBezTo>
                  <a:lnTo>
                    <a:pt x="372" y="2809"/>
                  </a:lnTo>
                  <a:cubicBezTo>
                    <a:pt x="372" y="2781"/>
                    <a:pt x="395" y="2758"/>
                    <a:pt x="423" y="2758"/>
                  </a:cubicBezTo>
                  <a:lnTo>
                    <a:pt x="431" y="2758"/>
                  </a:lnTo>
                  <a:cubicBezTo>
                    <a:pt x="460" y="2758"/>
                    <a:pt x="483" y="2781"/>
                    <a:pt x="483" y="2809"/>
                  </a:cubicBezTo>
                  <a:lnTo>
                    <a:pt x="483" y="2817"/>
                  </a:lnTo>
                  <a:lnTo>
                    <a:pt x="483" y="2817"/>
                  </a:lnTo>
                  <a:close/>
                  <a:moveTo>
                    <a:pt x="476" y="2675"/>
                  </a:moveTo>
                  <a:lnTo>
                    <a:pt x="476" y="2675"/>
                  </a:lnTo>
                  <a:lnTo>
                    <a:pt x="476" y="2523"/>
                  </a:lnTo>
                  <a:cubicBezTo>
                    <a:pt x="476" y="2513"/>
                    <a:pt x="484" y="2504"/>
                    <a:pt x="495" y="2504"/>
                  </a:cubicBezTo>
                  <a:lnTo>
                    <a:pt x="1535" y="2504"/>
                  </a:lnTo>
                  <a:cubicBezTo>
                    <a:pt x="1554" y="2545"/>
                    <a:pt x="1595" y="2574"/>
                    <a:pt x="1643" y="2574"/>
                  </a:cubicBezTo>
                  <a:cubicBezTo>
                    <a:pt x="1708" y="2574"/>
                    <a:pt x="1760" y="2521"/>
                    <a:pt x="1760" y="2456"/>
                  </a:cubicBezTo>
                  <a:cubicBezTo>
                    <a:pt x="1760" y="2391"/>
                    <a:pt x="1708" y="2338"/>
                    <a:pt x="1643" y="2338"/>
                  </a:cubicBezTo>
                  <a:cubicBezTo>
                    <a:pt x="1595" y="2338"/>
                    <a:pt x="1554" y="2367"/>
                    <a:pt x="1535" y="2408"/>
                  </a:cubicBezTo>
                  <a:lnTo>
                    <a:pt x="495" y="2408"/>
                  </a:lnTo>
                  <a:cubicBezTo>
                    <a:pt x="431" y="2408"/>
                    <a:pt x="379" y="2460"/>
                    <a:pt x="379" y="2523"/>
                  </a:cubicBezTo>
                  <a:lnTo>
                    <a:pt x="379" y="2675"/>
                  </a:lnTo>
                  <a:cubicBezTo>
                    <a:pt x="323" y="2693"/>
                    <a:pt x="282" y="2746"/>
                    <a:pt x="282" y="2809"/>
                  </a:cubicBezTo>
                  <a:lnTo>
                    <a:pt x="282" y="2817"/>
                  </a:lnTo>
                  <a:cubicBezTo>
                    <a:pt x="282" y="2895"/>
                    <a:pt x="345" y="2959"/>
                    <a:pt x="423" y="2959"/>
                  </a:cubicBezTo>
                  <a:lnTo>
                    <a:pt x="431" y="2959"/>
                  </a:lnTo>
                  <a:cubicBezTo>
                    <a:pt x="509" y="2959"/>
                    <a:pt x="573" y="2895"/>
                    <a:pt x="573" y="2817"/>
                  </a:cubicBezTo>
                  <a:lnTo>
                    <a:pt x="573" y="2809"/>
                  </a:lnTo>
                  <a:cubicBezTo>
                    <a:pt x="573" y="2746"/>
                    <a:pt x="532" y="2693"/>
                    <a:pt x="476" y="2675"/>
                  </a:cubicBezTo>
                  <a:lnTo>
                    <a:pt x="476" y="2675"/>
                  </a:lnTo>
                  <a:close/>
                  <a:moveTo>
                    <a:pt x="4289" y="1278"/>
                  </a:moveTo>
                  <a:lnTo>
                    <a:pt x="4289" y="1278"/>
                  </a:lnTo>
                  <a:cubicBezTo>
                    <a:pt x="4289" y="1250"/>
                    <a:pt x="4312" y="1227"/>
                    <a:pt x="4340" y="1227"/>
                  </a:cubicBezTo>
                  <a:lnTo>
                    <a:pt x="4348" y="1227"/>
                  </a:lnTo>
                  <a:cubicBezTo>
                    <a:pt x="4376" y="1227"/>
                    <a:pt x="4399" y="1250"/>
                    <a:pt x="4399" y="1278"/>
                  </a:cubicBezTo>
                  <a:lnTo>
                    <a:pt x="4399" y="1286"/>
                  </a:lnTo>
                  <a:cubicBezTo>
                    <a:pt x="4399" y="1314"/>
                    <a:pt x="4376" y="1337"/>
                    <a:pt x="4348" y="1337"/>
                  </a:cubicBezTo>
                  <a:lnTo>
                    <a:pt x="4340" y="1337"/>
                  </a:lnTo>
                  <a:cubicBezTo>
                    <a:pt x="4312" y="1337"/>
                    <a:pt x="4289" y="1314"/>
                    <a:pt x="4289" y="1286"/>
                  </a:cubicBezTo>
                  <a:lnTo>
                    <a:pt x="4289" y="1278"/>
                  </a:lnTo>
                  <a:lnTo>
                    <a:pt x="4289" y="1278"/>
                  </a:lnTo>
                  <a:close/>
                  <a:moveTo>
                    <a:pt x="4295" y="1420"/>
                  </a:moveTo>
                  <a:lnTo>
                    <a:pt x="4295" y="1420"/>
                  </a:lnTo>
                  <a:lnTo>
                    <a:pt x="4295" y="1790"/>
                  </a:lnTo>
                  <a:cubicBezTo>
                    <a:pt x="4295" y="1800"/>
                    <a:pt x="4287" y="1809"/>
                    <a:pt x="4276" y="1809"/>
                  </a:cubicBezTo>
                  <a:lnTo>
                    <a:pt x="3370" y="1809"/>
                  </a:lnTo>
                  <a:cubicBezTo>
                    <a:pt x="3351" y="1768"/>
                    <a:pt x="3310" y="1739"/>
                    <a:pt x="3262" y="1739"/>
                  </a:cubicBezTo>
                  <a:cubicBezTo>
                    <a:pt x="3197" y="1739"/>
                    <a:pt x="3145" y="1792"/>
                    <a:pt x="3145" y="1857"/>
                  </a:cubicBezTo>
                  <a:cubicBezTo>
                    <a:pt x="3145" y="1922"/>
                    <a:pt x="3197" y="1975"/>
                    <a:pt x="3262" y="1975"/>
                  </a:cubicBezTo>
                  <a:cubicBezTo>
                    <a:pt x="3310" y="1975"/>
                    <a:pt x="3351" y="1946"/>
                    <a:pt x="3370" y="1905"/>
                  </a:cubicBezTo>
                  <a:lnTo>
                    <a:pt x="4276" y="1905"/>
                  </a:lnTo>
                  <a:cubicBezTo>
                    <a:pt x="4340" y="1905"/>
                    <a:pt x="4392" y="1854"/>
                    <a:pt x="4392" y="1790"/>
                  </a:cubicBezTo>
                  <a:lnTo>
                    <a:pt x="4392" y="1420"/>
                  </a:lnTo>
                  <a:cubicBezTo>
                    <a:pt x="4448" y="1402"/>
                    <a:pt x="4490" y="1349"/>
                    <a:pt x="4490" y="1286"/>
                  </a:cubicBezTo>
                  <a:lnTo>
                    <a:pt x="4490" y="1278"/>
                  </a:lnTo>
                  <a:cubicBezTo>
                    <a:pt x="4490" y="1200"/>
                    <a:pt x="4426" y="1136"/>
                    <a:pt x="4348" y="1136"/>
                  </a:cubicBezTo>
                  <a:lnTo>
                    <a:pt x="4340" y="1136"/>
                  </a:lnTo>
                  <a:cubicBezTo>
                    <a:pt x="4262" y="1136"/>
                    <a:pt x="4198" y="1200"/>
                    <a:pt x="4198" y="1278"/>
                  </a:cubicBezTo>
                  <a:lnTo>
                    <a:pt x="4198" y="1286"/>
                  </a:lnTo>
                  <a:cubicBezTo>
                    <a:pt x="4198" y="1349"/>
                    <a:pt x="4239" y="1402"/>
                    <a:pt x="4295" y="1420"/>
                  </a:cubicBezTo>
                  <a:lnTo>
                    <a:pt x="4295" y="1420"/>
                  </a:lnTo>
                  <a:close/>
                  <a:moveTo>
                    <a:pt x="4368" y="2837"/>
                  </a:moveTo>
                  <a:lnTo>
                    <a:pt x="4368" y="2837"/>
                  </a:lnTo>
                  <a:cubicBezTo>
                    <a:pt x="4368" y="2865"/>
                    <a:pt x="4345" y="2888"/>
                    <a:pt x="4317" y="2888"/>
                  </a:cubicBezTo>
                  <a:lnTo>
                    <a:pt x="4309" y="2888"/>
                  </a:lnTo>
                  <a:cubicBezTo>
                    <a:pt x="4281" y="2888"/>
                    <a:pt x="4258" y="2865"/>
                    <a:pt x="4258" y="2837"/>
                  </a:cubicBezTo>
                  <a:lnTo>
                    <a:pt x="4258" y="2829"/>
                  </a:lnTo>
                  <a:cubicBezTo>
                    <a:pt x="4258" y="2801"/>
                    <a:pt x="4281" y="2778"/>
                    <a:pt x="4309" y="2778"/>
                  </a:cubicBezTo>
                  <a:lnTo>
                    <a:pt x="4317" y="2778"/>
                  </a:lnTo>
                  <a:cubicBezTo>
                    <a:pt x="4345" y="2778"/>
                    <a:pt x="4368" y="2801"/>
                    <a:pt x="4368" y="2829"/>
                  </a:cubicBezTo>
                  <a:lnTo>
                    <a:pt x="4368" y="2837"/>
                  </a:lnTo>
                  <a:lnTo>
                    <a:pt x="4368" y="2837"/>
                  </a:lnTo>
                  <a:close/>
                  <a:moveTo>
                    <a:pt x="4361" y="2695"/>
                  </a:moveTo>
                  <a:lnTo>
                    <a:pt x="4361" y="2695"/>
                  </a:lnTo>
                  <a:lnTo>
                    <a:pt x="4361" y="2544"/>
                  </a:lnTo>
                  <a:cubicBezTo>
                    <a:pt x="4361" y="2480"/>
                    <a:pt x="4309" y="2428"/>
                    <a:pt x="4246" y="2428"/>
                  </a:cubicBezTo>
                  <a:lnTo>
                    <a:pt x="3370" y="2428"/>
                  </a:lnTo>
                  <a:cubicBezTo>
                    <a:pt x="3351" y="2387"/>
                    <a:pt x="3310" y="2358"/>
                    <a:pt x="3262" y="2358"/>
                  </a:cubicBezTo>
                  <a:cubicBezTo>
                    <a:pt x="3197" y="2358"/>
                    <a:pt x="3145" y="2411"/>
                    <a:pt x="3145" y="2476"/>
                  </a:cubicBezTo>
                  <a:cubicBezTo>
                    <a:pt x="3145" y="2541"/>
                    <a:pt x="3197" y="2594"/>
                    <a:pt x="3262" y="2594"/>
                  </a:cubicBezTo>
                  <a:cubicBezTo>
                    <a:pt x="3310" y="2594"/>
                    <a:pt x="3351" y="2566"/>
                    <a:pt x="3370" y="2525"/>
                  </a:cubicBezTo>
                  <a:lnTo>
                    <a:pt x="4246" y="2525"/>
                  </a:lnTo>
                  <a:cubicBezTo>
                    <a:pt x="4256" y="2525"/>
                    <a:pt x="4265" y="2533"/>
                    <a:pt x="4265" y="2544"/>
                  </a:cubicBezTo>
                  <a:lnTo>
                    <a:pt x="4265" y="2695"/>
                  </a:lnTo>
                  <a:cubicBezTo>
                    <a:pt x="4208" y="2714"/>
                    <a:pt x="4167" y="2766"/>
                    <a:pt x="4167" y="2829"/>
                  </a:cubicBezTo>
                  <a:lnTo>
                    <a:pt x="4167" y="2837"/>
                  </a:lnTo>
                  <a:cubicBezTo>
                    <a:pt x="4167" y="2915"/>
                    <a:pt x="4231" y="2979"/>
                    <a:pt x="4309" y="2979"/>
                  </a:cubicBezTo>
                  <a:lnTo>
                    <a:pt x="4317" y="2979"/>
                  </a:lnTo>
                  <a:cubicBezTo>
                    <a:pt x="4395" y="2979"/>
                    <a:pt x="4459" y="2915"/>
                    <a:pt x="4459" y="2837"/>
                  </a:cubicBezTo>
                  <a:lnTo>
                    <a:pt x="4459" y="2829"/>
                  </a:lnTo>
                  <a:cubicBezTo>
                    <a:pt x="4459" y="2766"/>
                    <a:pt x="4418" y="2714"/>
                    <a:pt x="4361" y="2695"/>
                  </a:cubicBezTo>
                  <a:lnTo>
                    <a:pt x="4361" y="2695"/>
                  </a:lnTo>
                  <a:close/>
                  <a:moveTo>
                    <a:pt x="4709" y="2159"/>
                  </a:moveTo>
                  <a:lnTo>
                    <a:pt x="4709" y="2159"/>
                  </a:lnTo>
                  <a:cubicBezTo>
                    <a:pt x="4709" y="2188"/>
                    <a:pt x="4686" y="2211"/>
                    <a:pt x="4658" y="2211"/>
                  </a:cubicBezTo>
                  <a:lnTo>
                    <a:pt x="4650" y="2211"/>
                  </a:lnTo>
                  <a:cubicBezTo>
                    <a:pt x="4622" y="2211"/>
                    <a:pt x="4599" y="2188"/>
                    <a:pt x="4599" y="2159"/>
                  </a:cubicBezTo>
                  <a:lnTo>
                    <a:pt x="4599" y="2151"/>
                  </a:lnTo>
                  <a:cubicBezTo>
                    <a:pt x="4599" y="2123"/>
                    <a:pt x="4622" y="2100"/>
                    <a:pt x="4650" y="2100"/>
                  </a:cubicBezTo>
                  <a:lnTo>
                    <a:pt x="4658" y="2100"/>
                  </a:lnTo>
                  <a:cubicBezTo>
                    <a:pt x="4686" y="2100"/>
                    <a:pt x="4709" y="2123"/>
                    <a:pt x="4709" y="2151"/>
                  </a:cubicBezTo>
                  <a:lnTo>
                    <a:pt x="4709" y="2159"/>
                  </a:lnTo>
                  <a:lnTo>
                    <a:pt x="4709" y="2159"/>
                  </a:lnTo>
                  <a:close/>
                  <a:moveTo>
                    <a:pt x="4658" y="2010"/>
                  </a:moveTo>
                  <a:lnTo>
                    <a:pt x="4658" y="2010"/>
                  </a:lnTo>
                  <a:lnTo>
                    <a:pt x="4650" y="2010"/>
                  </a:lnTo>
                  <a:cubicBezTo>
                    <a:pt x="4586" y="2010"/>
                    <a:pt x="4532" y="2053"/>
                    <a:pt x="4514" y="2111"/>
                  </a:cubicBezTo>
                  <a:lnTo>
                    <a:pt x="3214" y="2111"/>
                  </a:lnTo>
                  <a:cubicBezTo>
                    <a:pt x="3197" y="2068"/>
                    <a:pt x="3154" y="2037"/>
                    <a:pt x="3105" y="2037"/>
                  </a:cubicBezTo>
                  <a:cubicBezTo>
                    <a:pt x="3040" y="2037"/>
                    <a:pt x="2987" y="2090"/>
                    <a:pt x="2987" y="2155"/>
                  </a:cubicBezTo>
                  <a:cubicBezTo>
                    <a:pt x="2987" y="2220"/>
                    <a:pt x="3040" y="2273"/>
                    <a:pt x="3105" y="2273"/>
                  </a:cubicBezTo>
                  <a:cubicBezTo>
                    <a:pt x="3151" y="2273"/>
                    <a:pt x="3191" y="2246"/>
                    <a:pt x="3210" y="2208"/>
                  </a:cubicBezTo>
                  <a:lnTo>
                    <a:pt x="4517" y="2208"/>
                  </a:lnTo>
                  <a:cubicBezTo>
                    <a:pt x="4537" y="2262"/>
                    <a:pt x="4589" y="2301"/>
                    <a:pt x="4650" y="2301"/>
                  </a:cubicBezTo>
                  <a:lnTo>
                    <a:pt x="4658" y="2301"/>
                  </a:lnTo>
                  <a:cubicBezTo>
                    <a:pt x="4736" y="2301"/>
                    <a:pt x="4800" y="2238"/>
                    <a:pt x="4800" y="2159"/>
                  </a:cubicBezTo>
                  <a:lnTo>
                    <a:pt x="4800" y="2151"/>
                  </a:lnTo>
                  <a:cubicBezTo>
                    <a:pt x="4800" y="2073"/>
                    <a:pt x="4736" y="2010"/>
                    <a:pt x="4658" y="2010"/>
                  </a:cubicBezTo>
                  <a:lnTo>
                    <a:pt x="4658" y="2010"/>
                  </a:lnTo>
                  <a:close/>
                  <a:moveTo>
                    <a:pt x="309" y="1805"/>
                  </a:moveTo>
                  <a:lnTo>
                    <a:pt x="309" y="1805"/>
                  </a:lnTo>
                  <a:cubicBezTo>
                    <a:pt x="309" y="1777"/>
                    <a:pt x="332" y="1754"/>
                    <a:pt x="360" y="1754"/>
                  </a:cubicBezTo>
                  <a:lnTo>
                    <a:pt x="368" y="1754"/>
                  </a:lnTo>
                  <a:cubicBezTo>
                    <a:pt x="396" y="1754"/>
                    <a:pt x="419" y="1777"/>
                    <a:pt x="419" y="1805"/>
                  </a:cubicBezTo>
                  <a:lnTo>
                    <a:pt x="419" y="1813"/>
                  </a:lnTo>
                  <a:cubicBezTo>
                    <a:pt x="419" y="1841"/>
                    <a:pt x="396" y="1864"/>
                    <a:pt x="368" y="1864"/>
                  </a:cubicBezTo>
                  <a:lnTo>
                    <a:pt x="360" y="1864"/>
                  </a:lnTo>
                  <a:cubicBezTo>
                    <a:pt x="332" y="1864"/>
                    <a:pt x="309" y="1841"/>
                    <a:pt x="309" y="1813"/>
                  </a:cubicBezTo>
                  <a:lnTo>
                    <a:pt x="309" y="1805"/>
                  </a:lnTo>
                  <a:lnTo>
                    <a:pt x="309" y="1805"/>
                  </a:lnTo>
                  <a:close/>
                  <a:moveTo>
                    <a:pt x="360" y="1955"/>
                  </a:moveTo>
                  <a:lnTo>
                    <a:pt x="360" y="1955"/>
                  </a:lnTo>
                  <a:lnTo>
                    <a:pt x="368" y="1955"/>
                  </a:lnTo>
                  <a:cubicBezTo>
                    <a:pt x="431" y="1955"/>
                    <a:pt x="484" y="1914"/>
                    <a:pt x="502" y="1857"/>
                  </a:cubicBezTo>
                  <a:lnTo>
                    <a:pt x="1474" y="1857"/>
                  </a:lnTo>
                  <a:cubicBezTo>
                    <a:pt x="1492" y="1898"/>
                    <a:pt x="1533" y="1927"/>
                    <a:pt x="1581" y="1927"/>
                  </a:cubicBezTo>
                  <a:cubicBezTo>
                    <a:pt x="1646" y="1927"/>
                    <a:pt x="1699" y="1874"/>
                    <a:pt x="1699" y="1809"/>
                  </a:cubicBezTo>
                  <a:cubicBezTo>
                    <a:pt x="1699" y="1744"/>
                    <a:pt x="1646" y="1691"/>
                    <a:pt x="1581" y="1691"/>
                  </a:cubicBezTo>
                  <a:cubicBezTo>
                    <a:pt x="1533" y="1691"/>
                    <a:pt x="1492" y="1720"/>
                    <a:pt x="1473" y="1761"/>
                  </a:cubicBezTo>
                  <a:lnTo>
                    <a:pt x="502" y="1761"/>
                  </a:lnTo>
                  <a:cubicBezTo>
                    <a:pt x="484" y="1705"/>
                    <a:pt x="431" y="1663"/>
                    <a:pt x="368" y="1663"/>
                  </a:cubicBezTo>
                  <a:lnTo>
                    <a:pt x="360" y="1663"/>
                  </a:lnTo>
                  <a:cubicBezTo>
                    <a:pt x="282" y="1663"/>
                    <a:pt x="218" y="1727"/>
                    <a:pt x="218" y="1805"/>
                  </a:cubicBezTo>
                  <a:lnTo>
                    <a:pt x="218" y="1813"/>
                  </a:lnTo>
                  <a:cubicBezTo>
                    <a:pt x="218" y="1891"/>
                    <a:pt x="282" y="1955"/>
                    <a:pt x="360" y="1955"/>
                  </a:cubicBezTo>
                  <a:lnTo>
                    <a:pt x="360" y="1955"/>
                  </a:lnTo>
                  <a:close/>
                  <a:moveTo>
                    <a:pt x="2291" y="1191"/>
                  </a:moveTo>
                  <a:lnTo>
                    <a:pt x="2291" y="1191"/>
                  </a:lnTo>
                  <a:cubicBezTo>
                    <a:pt x="2291" y="1219"/>
                    <a:pt x="2268" y="1242"/>
                    <a:pt x="2240" y="1242"/>
                  </a:cubicBezTo>
                  <a:lnTo>
                    <a:pt x="2232" y="1242"/>
                  </a:lnTo>
                  <a:cubicBezTo>
                    <a:pt x="2204" y="1242"/>
                    <a:pt x="2181" y="1219"/>
                    <a:pt x="2181" y="1191"/>
                  </a:cubicBezTo>
                  <a:lnTo>
                    <a:pt x="2181" y="1183"/>
                  </a:lnTo>
                  <a:cubicBezTo>
                    <a:pt x="2181" y="1154"/>
                    <a:pt x="2204" y="1131"/>
                    <a:pt x="2232" y="1131"/>
                  </a:cubicBezTo>
                  <a:lnTo>
                    <a:pt x="2240" y="1131"/>
                  </a:lnTo>
                  <a:cubicBezTo>
                    <a:pt x="2268" y="1131"/>
                    <a:pt x="2291" y="1154"/>
                    <a:pt x="2291" y="1183"/>
                  </a:cubicBezTo>
                  <a:lnTo>
                    <a:pt x="2291" y="1191"/>
                  </a:lnTo>
                  <a:lnTo>
                    <a:pt x="2291" y="1191"/>
                  </a:lnTo>
                  <a:close/>
                  <a:moveTo>
                    <a:pt x="2450" y="1153"/>
                  </a:moveTo>
                  <a:lnTo>
                    <a:pt x="2450" y="1153"/>
                  </a:lnTo>
                  <a:lnTo>
                    <a:pt x="2379" y="1153"/>
                  </a:lnTo>
                  <a:cubicBezTo>
                    <a:pt x="2365" y="1089"/>
                    <a:pt x="2308" y="1041"/>
                    <a:pt x="2240" y="1041"/>
                  </a:cubicBezTo>
                  <a:lnTo>
                    <a:pt x="2232" y="1041"/>
                  </a:lnTo>
                  <a:cubicBezTo>
                    <a:pt x="2154" y="1041"/>
                    <a:pt x="2090" y="1104"/>
                    <a:pt x="2090" y="1183"/>
                  </a:cubicBezTo>
                  <a:lnTo>
                    <a:pt x="2090" y="1191"/>
                  </a:lnTo>
                  <a:cubicBezTo>
                    <a:pt x="2090" y="1269"/>
                    <a:pt x="2154" y="1332"/>
                    <a:pt x="2232" y="1332"/>
                  </a:cubicBezTo>
                  <a:lnTo>
                    <a:pt x="2240" y="1332"/>
                  </a:lnTo>
                  <a:cubicBezTo>
                    <a:pt x="2297" y="1332"/>
                    <a:pt x="2346" y="1298"/>
                    <a:pt x="2368" y="1250"/>
                  </a:cubicBezTo>
                  <a:lnTo>
                    <a:pt x="2450" y="1250"/>
                  </a:lnTo>
                  <a:cubicBezTo>
                    <a:pt x="2460" y="1250"/>
                    <a:pt x="2469" y="1259"/>
                    <a:pt x="2469" y="1269"/>
                  </a:cubicBezTo>
                  <a:lnTo>
                    <a:pt x="2469" y="1341"/>
                  </a:lnTo>
                  <a:cubicBezTo>
                    <a:pt x="2428" y="1359"/>
                    <a:pt x="2399" y="1400"/>
                    <a:pt x="2399" y="1448"/>
                  </a:cubicBezTo>
                  <a:cubicBezTo>
                    <a:pt x="2399" y="1513"/>
                    <a:pt x="2452" y="1566"/>
                    <a:pt x="2517" y="1566"/>
                  </a:cubicBezTo>
                  <a:cubicBezTo>
                    <a:pt x="2582" y="1566"/>
                    <a:pt x="2635" y="1513"/>
                    <a:pt x="2635" y="1448"/>
                  </a:cubicBezTo>
                  <a:cubicBezTo>
                    <a:pt x="2635" y="1400"/>
                    <a:pt x="2606" y="1359"/>
                    <a:pt x="2565" y="1341"/>
                  </a:cubicBezTo>
                  <a:lnTo>
                    <a:pt x="2565" y="1269"/>
                  </a:lnTo>
                  <a:cubicBezTo>
                    <a:pt x="2565" y="1205"/>
                    <a:pt x="2514" y="1153"/>
                    <a:pt x="2450" y="1153"/>
                  </a:cubicBezTo>
                  <a:lnTo>
                    <a:pt x="2450" y="1153"/>
                  </a:lnTo>
                  <a:close/>
                  <a:moveTo>
                    <a:pt x="1505" y="3056"/>
                  </a:moveTo>
                  <a:lnTo>
                    <a:pt x="1505" y="3056"/>
                  </a:lnTo>
                  <a:cubicBezTo>
                    <a:pt x="1502" y="3081"/>
                    <a:pt x="1481" y="3102"/>
                    <a:pt x="1455" y="3102"/>
                  </a:cubicBezTo>
                  <a:lnTo>
                    <a:pt x="1447" y="3102"/>
                  </a:lnTo>
                  <a:cubicBezTo>
                    <a:pt x="1419" y="3102"/>
                    <a:pt x="1396" y="3079"/>
                    <a:pt x="1396" y="3050"/>
                  </a:cubicBezTo>
                  <a:lnTo>
                    <a:pt x="1396" y="3043"/>
                  </a:lnTo>
                  <a:cubicBezTo>
                    <a:pt x="1396" y="3014"/>
                    <a:pt x="1419" y="2991"/>
                    <a:pt x="1447" y="2991"/>
                  </a:cubicBezTo>
                  <a:lnTo>
                    <a:pt x="1455" y="2991"/>
                  </a:lnTo>
                  <a:cubicBezTo>
                    <a:pt x="1481" y="2991"/>
                    <a:pt x="1502" y="3012"/>
                    <a:pt x="1505" y="3037"/>
                  </a:cubicBezTo>
                  <a:cubicBezTo>
                    <a:pt x="1504" y="3040"/>
                    <a:pt x="1503" y="3043"/>
                    <a:pt x="1503" y="3046"/>
                  </a:cubicBezTo>
                  <a:cubicBezTo>
                    <a:pt x="1503" y="3050"/>
                    <a:pt x="1504" y="3053"/>
                    <a:pt x="1505" y="3056"/>
                  </a:cubicBezTo>
                  <a:lnTo>
                    <a:pt x="1505" y="3056"/>
                  </a:lnTo>
                  <a:close/>
                  <a:moveTo>
                    <a:pt x="1715" y="2998"/>
                  </a:moveTo>
                  <a:lnTo>
                    <a:pt x="1715" y="2998"/>
                  </a:lnTo>
                  <a:lnTo>
                    <a:pt x="1589" y="2998"/>
                  </a:lnTo>
                  <a:cubicBezTo>
                    <a:pt x="1570" y="2942"/>
                    <a:pt x="1517" y="2901"/>
                    <a:pt x="1455" y="2901"/>
                  </a:cubicBezTo>
                  <a:lnTo>
                    <a:pt x="1447" y="2901"/>
                  </a:lnTo>
                  <a:cubicBezTo>
                    <a:pt x="1369" y="2901"/>
                    <a:pt x="1305" y="2964"/>
                    <a:pt x="1305" y="3043"/>
                  </a:cubicBezTo>
                  <a:lnTo>
                    <a:pt x="1305" y="3050"/>
                  </a:lnTo>
                  <a:cubicBezTo>
                    <a:pt x="1305" y="3129"/>
                    <a:pt x="1369" y="3192"/>
                    <a:pt x="1447" y="3192"/>
                  </a:cubicBezTo>
                  <a:lnTo>
                    <a:pt x="1455" y="3192"/>
                  </a:lnTo>
                  <a:cubicBezTo>
                    <a:pt x="1517" y="3192"/>
                    <a:pt x="1570" y="3151"/>
                    <a:pt x="1589" y="3095"/>
                  </a:cubicBezTo>
                  <a:lnTo>
                    <a:pt x="1715" y="3095"/>
                  </a:lnTo>
                  <a:cubicBezTo>
                    <a:pt x="1779" y="3095"/>
                    <a:pt x="1831" y="3043"/>
                    <a:pt x="1831" y="2979"/>
                  </a:cubicBezTo>
                  <a:lnTo>
                    <a:pt x="1831" y="2918"/>
                  </a:lnTo>
                  <a:cubicBezTo>
                    <a:pt x="1870" y="2899"/>
                    <a:pt x="1897" y="2859"/>
                    <a:pt x="1897" y="2813"/>
                  </a:cubicBezTo>
                  <a:cubicBezTo>
                    <a:pt x="1897" y="2748"/>
                    <a:pt x="1844" y="2695"/>
                    <a:pt x="1779" y="2695"/>
                  </a:cubicBezTo>
                  <a:cubicBezTo>
                    <a:pt x="1714" y="2695"/>
                    <a:pt x="1662" y="2748"/>
                    <a:pt x="1662" y="2813"/>
                  </a:cubicBezTo>
                  <a:cubicBezTo>
                    <a:pt x="1662" y="2862"/>
                    <a:pt x="1692" y="2904"/>
                    <a:pt x="1734" y="2922"/>
                  </a:cubicBezTo>
                  <a:lnTo>
                    <a:pt x="1734" y="2979"/>
                  </a:lnTo>
                  <a:cubicBezTo>
                    <a:pt x="1734" y="2990"/>
                    <a:pt x="1726" y="2998"/>
                    <a:pt x="1715" y="2998"/>
                  </a:cubicBezTo>
                  <a:lnTo>
                    <a:pt x="1715" y="2998"/>
                  </a:lnTo>
                  <a:close/>
                  <a:moveTo>
                    <a:pt x="2009" y="2652"/>
                  </a:moveTo>
                  <a:lnTo>
                    <a:pt x="2009" y="2652"/>
                  </a:lnTo>
                  <a:lnTo>
                    <a:pt x="2009" y="1791"/>
                  </a:lnTo>
                  <a:cubicBezTo>
                    <a:pt x="2009" y="1749"/>
                    <a:pt x="2043" y="1715"/>
                    <a:pt x="2084" y="1715"/>
                  </a:cubicBezTo>
                  <a:lnTo>
                    <a:pt x="2757" y="1715"/>
                  </a:lnTo>
                  <a:cubicBezTo>
                    <a:pt x="2799" y="1715"/>
                    <a:pt x="2832" y="1749"/>
                    <a:pt x="2832" y="1791"/>
                  </a:cubicBezTo>
                  <a:lnTo>
                    <a:pt x="2832" y="2652"/>
                  </a:lnTo>
                  <a:cubicBezTo>
                    <a:pt x="2832" y="2693"/>
                    <a:pt x="2799" y="2727"/>
                    <a:pt x="2757" y="2727"/>
                  </a:cubicBezTo>
                  <a:lnTo>
                    <a:pt x="2084" y="2727"/>
                  </a:lnTo>
                  <a:cubicBezTo>
                    <a:pt x="2043" y="2727"/>
                    <a:pt x="2009" y="2693"/>
                    <a:pt x="2009" y="2652"/>
                  </a:cubicBezTo>
                  <a:lnTo>
                    <a:pt x="2009" y="2652"/>
                  </a:lnTo>
                  <a:close/>
                  <a:moveTo>
                    <a:pt x="2946" y="2652"/>
                  </a:moveTo>
                  <a:lnTo>
                    <a:pt x="2946" y="2652"/>
                  </a:lnTo>
                  <a:lnTo>
                    <a:pt x="2946" y="1791"/>
                  </a:lnTo>
                  <a:cubicBezTo>
                    <a:pt x="2946" y="1686"/>
                    <a:pt x="2861" y="1601"/>
                    <a:pt x="2757" y="1601"/>
                  </a:cubicBezTo>
                  <a:lnTo>
                    <a:pt x="2084" y="1601"/>
                  </a:lnTo>
                  <a:cubicBezTo>
                    <a:pt x="1980" y="1601"/>
                    <a:pt x="1895" y="1686"/>
                    <a:pt x="1895" y="1791"/>
                  </a:cubicBezTo>
                  <a:lnTo>
                    <a:pt x="1895" y="2652"/>
                  </a:lnTo>
                  <a:cubicBezTo>
                    <a:pt x="1895" y="2756"/>
                    <a:pt x="1980" y="2841"/>
                    <a:pt x="2084" y="2841"/>
                  </a:cubicBezTo>
                  <a:lnTo>
                    <a:pt x="2757" y="2841"/>
                  </a:lnTo>
                  <a:cubicBezTo>
                    <a:pt x="2861" y="2841"/>
                    <a:pt x="2946" y="2756"/>
                    <a:pt x="2946" y="2652"/>
                  </a:cubicBezTo>
                  <a:close/>
                </a:path>
              </a:pathLst>
            </a:custGeom>
            <a:solidFill>
              <a:srgbClr val="4398F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grpSp>
      <p:grpSp>
        <p:nvGrpSpPr>
          <p:cNvPr id="6" name="Group 5">
            <a:extLst>
              <a:ext uri="{FF2B5EF4-FFF2-40B4-BE49-F238E27FC236}">
                <a16:creationId xmlns:a16="http://schemas.microsoft.com/office/drawing/2014/main" id="{621D73F1-6548-A6F2-D8DD-C8CD3C2B5719}"/>
              </a:ext>
            </a:extLst>
          </p:cNvPr>
          <p:cNvGrpSpPr/>
          <p:nvPr/>
        </p:nvGrpSpPr>
        <p:grpSpPr>
          <a:xfrm>
            <a:off x="548293" y="1183856"/>
            <a:ext cx="1631265" cy="1032489"/>
            <a:chOff x="688019" y="445208"/>
            <a:chExt cx="1631265" cy="1032489"/>
          </a:xfrm>
        </p:grpSpPr>
        <p:sp>
          <p:nvSpPr>
            <p:cNvPr id="7" name="Freeform 6">
              <a:extLst>
                <a:ext uri="{FF2B5EF4-FFF2-40B4-BE49-F238E27FC236}">
                  <a16:creationId xmlns:a16="http://schemas.microsoft.com/office/drawing/2014/main" id="{24405FCB-9A26-1A64-013E-638B37598942}"/>
                </a:ext>
              </a:extLst>
            </p:cNvPr>
            <p:cNvSpPr>
              <a:spLocks noChangeAspect="1" noEditPoints="1"/>
            </p:cNvSpPr>
            <p:nvPr/>
          </p:nvSpPr>
          <p:spPr bwMode="auto">
            <a:xfrm>
              <a:off x="1198328" y="445208"/>
              <a:ext cx="566501" cy="763467"/>
            </a:xfrm>
            <a:custGeom>
              <a:avLst/>
              <a:gdLst>
                <a:gd name="T0" fmla="*/ 1537 w 4274"/>
                <a:gd name="T1" fmla="*/ 4522 h 5760"/>
                <a:gd name="T2" fmla="*/ 1842 w 4274"/>
                <a:gd name="T3" fmla="*/ 4617 h 5760"/>
                <a:gd name="T4" fmla="*/ 1917 w 4274"/>
                <a:gd name="T5" fmla="*/ 4605 h 5760"/>
                <a:gd name="T6" fmla="*/ 1755 w 4274"/>
                <a:gd name="T7" fmla="*/ 4529 h 5760"/>
                <a:gd name="T8" fmla="*/ 1477 w 4274"/>
                <a:gd name="T9" fmla="*/ 4515 h 5760"/>
                <a:gd name="T10" fmla="*/ 3822 w 4274"/>
                <a:gd name="T11" fmla="*/ 4193 h 5760"/>
                <a:gd name="T12" fmla="*/ 3792 w 4274"/>
                <a:gd name="T13" fmla="*/ 4875 h 5760"/>
                <a:gd name="T14" fmla="*/ 4113 w 4274"/>
                <a:gd name="T15" fmla="*/ 4243 h 5760"/>
                <a:gd name="T16" fmla="*/ 239 w 4274"/>
                <a:gd name="T17" fmla="*/ 4744 h 5760"/>
                <a:gd name="T18" fmla="*/ 904 w 4274"/>
                <a:gd name="T19" fmla="*/ 4320 h 5760"/>
                <a:gd name="T20" fmla="*/ 1540 w 4274"/>
                <a:gd name="T21" fmla="*/ 3592 h 5760"/>
                <a:gd name="T22" fmla="*/ 2198 w 4274"/>
                <a:gd name="T23" fmla="*/ 4111 h 5760"/>
                <a:gd name="T24" fmla="*/ 1737 w 4274"/>
                <a:gd name="T25" fmla="*/ 3477 h 5760"/>
                <a:gd name="T26" fmla="*/ 2299 w 4274"/>
                <a:gd name="T27" fmla="*/ 4037 h 5760"/>
                <a:gd name="T28" fmla="*/ 2187 w 4274"/>
                <a:gd name="T29" fmla="*/ 4200 h 5760"/>
                <a:gd name="T30" fmla="*/ 1579 w 4274"/>
                <a:gd name="T31" fmla="*/ 3405 h 5760"/>
                <a:gd name="T32" fmla="*/ 2585 w 4274"/>
                <a:gd name="T33" fmla="*/ 3646 h 5760"/>
                <a:gd name="T34" fmla="*/ 2768 w 4274"/>
                <a:gd name="T35" fmla="*/ 3777 h 5760"/>
                <a:gd name="T36" fmla="*/ 2557 w 4274"/>
                <a:gd name="T37" fmla="*/ 3777 h 5760"/>
                <a:gd name="T38" fmla="*/ 2508 w 4274"/>
                <a:gd name="T39" fmla="*/ 3601 h 5760"/>
                <a:gd name="T40" fmla="*/ 2238 w 4274"/>
                <a:gd name="T41" fmla="*/ 3894 h 5760"/>
                <a:gd name="T42" fmla="*/ 2044 w 4274"/>
                <a:gd name="T43" fmla="*/ 2948 h 5760"/>
                <a:gd name="T44" fmla="*/ 1026 w 4274"/>
                <a:gd name="T45" fmla="*/ 3866 h 5760"/>
                <a:gd name="T46" fmla="*/ 2037 w 4274"/>
                <a:gd name="T47" fmla="*/ 5505 h 5760"/>
                <a:gd name="T48" fmla="*/ 3272 w 4274"/>
                <a:gd name="T49" fmla="*/ 4018 h 5760"/>
                <a:gd name="T50" fmla="*/ 2524 w 4274"/>
                <a:gd name="T51" fmla="*/ 2986 h 5760"/>
                <a:gd name="T52" fmla="*/ 2909 w 4274"/>
                <a:gd name="T53" fmla="*/ 2960 h 5760"/>
                <a:gd name="T54" fmla="*/ 4015 w 4274"/>
                <a:gd name="T55" fmla="*/ 3264 h 5760"/>
                <a:gd name="T56" fmla="*/ 4111 w 4274"/>
                <a:gd name="T57" fmla="*/ 2550 h 5760"/>
                <a:gd name="T58" fmla="*/ 340 w 4274"/>
                <a:gd name="T59" fmla="*/ 3318 h 5760"/>
                <a:gd name="T60" fmla="*/ 1516 w 4274"/>
                <a:gd name="T61" fmla="*/ 2917 h 5760"/>
                <a:gd name="T62" fmla="*/ 147 w 4274"/>
                <a:gd name="T63" fmla="*/ 2285 h 5760"/>
                <a:gd name="T64" fmla="*/ 1144 w 4274"/>
                <a:gd name="T65" fmla="*/ 2714 h 5760"/>
                <a:gd name="T66" fmla="*/ 3825 w 4274"/>
                <a:gd name="T67" fmla="*/ 2531 h 5760"/>
                <a:gd name="T68" fmla="*/ 4267 w 4274"/>
                <a:gd name="T69" fmla="*/ 2391 h 5760"/>
                <a:gd name="T70" fmla="*/ 4261 w 4274"/>
                <a:gd name="T71" fmla="*/ 3198 h 5760"/>
                <a:gd name="T72" fmla="*/ 3445 w 4274"/>
                <a:gd name="T73" fmla="*/ 3957 h 5760"/>
                <a:gd name="T74" fmla="*/ 4199 w 4274"/>
                <a:gd name="T75" fmla="*/ 3749 h 5760"/>
                <a:gd name="T76" fmla="*/ 4272 w 4274"/>
                <a:gd name="T77" fmla="*/ 4470 h 5760"/>
                <a:gd name="T78" fmla="*/ 3619 w 4274"/>
                <a:gd name="T79" fmla="*/ 5097 h 5760"/>
                <a:gd name="T80" fmla="*/ 2184 w 4274"/>
                <a:gd name="T81" fmla="*/ 5757 h 5760"/>
                <a:gd name="T82" fmla="*/ 767 w 4274"/>
                <a:gd name="T83" fmla="*/ 5126 h 5760"/>
                <a:gd name="T84" fmla="*/ 0 w 4274"/>
                <a:gd name="T85" fmla="*/ 4634 h 5760"/>
                <a:gd name="T86" fmla="*/ 70 w 4274"/>
                <a:gd name="T87" fmla="*/ 3737 h 5760"/>
                <a:gd name="T88" fmla="*/ 630 w 4274"/>
                <a:gd name="T89" fmla="*/ 4090 h 5760"/>
                <a:gd name="T90" fmla="*/ 283 w 4274"/>
                <a:gd name="T91" fmla="*/ 3466 h 5760"/>
                <a:gd name="T92" fmla="*/ 0 w 4274"/>
                <a:gd name="T93" fmla="*/ 3002 h 5760"/>
                <a:gd name="T94" fmla="*/ 157 w 4274"/>
                <a:gd name="T95" fmla="*/ 1225 h 5760"/>
                <a:gd name="T96" fmla="*/ 1008 w 4274"/>
                <a:gd name="T97" fmla="*/ 1946 h 5760"/>
                <a:gd name="T98" fmla="*/ 3661 w 4274"/>
                <a:gd name="T99" fmla="*/ 1845 h 5760"/>
                <a:gd name="T100" fmla="*/ 3482 w 4274"/>
                <a:gd name="T101" fmla="*/ 1176 h 5760"/>
                <a:gd name="T102" fmla="*/ 1036 w 4274"/>
                <a:gd name="T103" fmla="*/ 1225 h 5760"/>
                <a:gd name="T104" fmla="*/ 862 w 4274"/>
                <a:gd name="T105" fmla="*/ 285 h 5760"/>
                <a:gd name="T106" fmla="*/ 452 w 4274"/>
                <a:gd name="T107" fmla="*/ 904 h 5760"/>
                <a:gd name="T108" fmla="*/ 3148 w 4274"/>
                <a:gd name="T109" fmla="*/ 1084 h 5760"/>
                <a:gd name="T110" fmla="*/ 3965 w 4274"/>
                <a:gd name="T111" fmla="*/ 483 h 5760"/>
                <a:gd name="T112" fmla="*/ 2527 w 4274"/>
                <a:gd name="T113" fmla="*/ 10 h 5760"/>
                <a:gd name="T114" fmla="*/ 4225 w 4274"/>
                <a:gd name="T115" fmla="*/ 508 h 5760"/>
                <a:gd name="T116" fmla="*/ 3813 w 4274"/>
                <a:gd name="T117" fmla="*/ 1960 h 5760"/>
                <a:gd name="T118" fmla="*/ 1620 w 4274"/>
                <a:gd name="T119" fmla="*/ 2180 h 5760"/>
                <a:gd name="T120" fmla="*/ 21 w 4274"/>
                <a:gd name="T121" fmla="*/ 1648 h 5760"/>
                <a:gd name="T122" fmla="*/ 0 w 4274"/>
                <a:gd name="T123" fmla="*/ 1035 h 5760"/>
                <a:gd name="T124" fmla="*/ 490 w 4274"/>
                <a:gd name="T125" fmla="*/ 229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4" h="5760">
                  <a:moveTo>
                    <a:pt x="1964" y="4111"/>
                  </a:moveTo>
                  <a:lnTo>
                    <a:pt x="1978" y="4119"/>
                  </a:lnTo>
                  <a:lnTo>
                    <a:pt x="1985" y="4131"/>
                  </a:lnTo>
                  <a:lnTo>
                    <a:pt x="1985" y="4147"/>
                  </a:lnTo>
                  <a:lnTo>
                    <a:pt x="1978" y="4161"/>
                  </a:lnTo>
                  <a:lnTo>
                    <a:pt x="1790" y="4348"/>
                  </a:lnTo>
                  <a:lnTo>
                    <a:pt x="1776" y="4357"/>
                  </a:lnTo>
                  <a:lnTo>
                    <a:pt x="1760" y="4355"/>
                  </a:lnTo>
                  <a:lnTo>
                    <a:pt x="1732" y="4348"/>
                  </a:lnTo>
                  <a:lnTo>
                    <a:pt x="1706" y="4346"/>
                  </a:lnTo>
                  <a:lnTo>
                    <a:pt x="1668" y="4351"/>
                  </a:lnTo>
                  <a:lnTo>
                    <a:pt x="1631" y="4364"/>
                  </a:lnTo>
                  <a:lnTo>
                    <a:pt x="1600" y="4385"/>
                  </a:lnTo>
                  <a:lnTo>
                    <a:pt x="1573" y="4411"/>
                  </a:lnTo>
                  <a:lnTo>
                    <a:pt x="1554" y="4442"/>
                  </a:lnTo>
                  <a:lnTo>
                    <a:pt x="1542" y="4477"/>
                  </a:lnTo>
                  <a:lnTo>
                    <a:pt x="1537" y="4515"/>
                  </a:lnTo>
                  <a:lnTo>
                    <a:pt x="1537" y="4522"/>
                  </a:lnTo>
                  <a:lnTo>
                    <a:pt x="1605" y="4453"/>
                  </a:lnTo>
                  <a:lnTo>
                    <a:pt x="1631" y="4433"/>
                  </a:lnTo>
                  <a:lnTo>
                    <a:pt x="1661" y="4421"/>
                  </a:lnTo>
                  <a:lnTo>
                    <a:pt x="1692" y="4418"/>
                  </a:lnTo>
                  <a:lnTo>
                    <a:pt x="1723" y="4421"/>
                  </a:lnTo>
                  <a:lnTo>
                    <a:pt x="1753" y="4433"/>
                  </a:lnTo>
                  <a:lnTo>
                    <a:pt x="1779" y="4453"/>
                  </a:lnTo>
                  <a:lnTo>
                    <a:pt x="1798" y="4479"/>
                  </a:lnTo>
                  <a:lnTo>
                    <a:pt x="1811" y="4509"/>
                  </a:lnTo>
                  <a:lnTo>
                    <a:pt x="1814" y="4540"/>
                  </a:lnTo>
                  <a:lnTo>
                    <a:pt x="1811" y="4571"/>
                  </a:lnTo>
                  <a:lnTo>
                    <a:pt x="1798" y="4601"/>
                  </a:lnTo>
                  <a:lnTo>
                    <a:pt x="1779" y="4627"/>
                  </a:lnTo>
                  <a:lnTo>
                    <a:pt x="1720" y="4685"/>
                  </a:lnTo>
                  <a:lnTo>
                    <a:pt x="1757" y="4678"/>
                  </a:lnTo>
                  <a:lnTo>
                    <a:pt x="1790" y="4664"/>
                  </a:lnTo>
                  <a:lnTo>
                    <a:pt x="1818" y="4643"/>
                  </a:lnTo>
                  <a:lnTo>
                    <a:pt x="1842" y="4617"/>
                  </a:lnTo>
                  <a:lnTo>
                    <a:pt x="1859" y="4587"/>
                  </a:lnTo>
                  <a:lnTo>
                    <a:pt x="1872" y="4552"/>
                  </a:lnTo>
                  <a:lnTo>
                    <a:pt x="1875" y="4515"/>
                  </a:lnTo>
                  <a:lnTo>
                    <a:pt x="1873" y="4491"/>
                  </a:lnTo>
                  <a:lnTo>
                    <a:pt x="1868" y="4468"/>
                  </a:lnTo>
                  <a:lnTo>
                    <a:pt x="1868" y="4453"/>
                  </a:lnTo>
                  <a:lnTo>
                    <a:pt x="1875" y="4439"/>
                  </a:lnTo>
                  <a:lnTo>
                    <a:pt x="2065" y="4248"/>
                  </a:lnTo>
                  <a:lnTo>
                    <a:pt x="2079" y="4241"/>
                  </a:lnTo>
                  <a:lnTo>
                    <a:pt x="2093" y="4241"/>
                  </a:lnTo>
                  <a:lnTo>
                    <a:pt x="2107" y="4248"/>
                  </a:lnTo>
                  <a:lnTo>
                    <a:pt x="2114" y="4262"/>
                  </a:lnTo>
                  <a:lnTo>
                    <a:pt x="2114" y="4276"/>
                  </a:lnTo>
                  <a:lnTo>
                    <a:pt x="2107" y="4290"/>
                  </a:lnTo>
                  <a:lnTo>
                    <a:pt x="1929" y="4468"/>
                  </a:lnTo>
                  <a:lnTo>
                    <a:pt x="1934" y="4515"/>
                  </a:lnTo>
                  <a:lnTo>
                    <a:pt x="1929" y="4563"/>
                  </a:lnTo>
                  <a:lnTo>
                    <a:pt x="1917" y="4605"/>
                  </a:lnTo>
                  <a:lnTo>
                    <a:pt x="1894" y="4643"/>
                  </a:lnTo>
                  <a:lnTo>
                    <a:pt x="1868" y="4678"/>
                  </a:lnTo>
                  <a:lnTo>
                    <a:pt x="1833" y="4706"/>
                  </a:lnTo>
                  <a:lnTo>
                    <a:pt x="1795" y="4727"/>
                  </a:lnTo>
                  <a:lnTo>
                    <a:pt x="1751" y="4739"/>
                  </a:lnTo>
                  <a:lnTo>
                    <a:pt x="1706" y="4744"/>
                  </a:lnTo>
                  <a:lnTo>
                    <a:pt x="1678" y="4742"/>
                  </a:lnTo>
                  <a:lnTo>
                    <a:pt x="1648" y="4737"/>
                  </a:lnTo>
                  <a:lnTo>
                    <a:pt x="1641" y="4734"/>
                  </a:lnTo>
                  <a:lnTo>
                    <a:pt x="1636" y="4730"/>
                  </a:lnTo>
                  <a:lnTo>
                    <a:pt x="1631" y="4723"/>
                  </a:lnTo>
                  <a:lnTo>
                    <a:pt x="1627" y="4716"/>
                  </a:lnTo>
                  <a:lnTo>
                    <a:pt x="1627" y="4701"/>
                  </a:lnTo>
                  <a:lnTo>
                    <a:pt x="1634" y="4688"/>
                  </a:lnTo>
                  <a:lnTo>
                    <a:pt x="1737" y="4585"/>
                  </a:lnTo>
                  <a:lnTo>
                    <a:pt x="1750" y="4568"/>
                  </a:lnTo>
                  <a:lnTo>
                    <a:pt x="1755" y="4550"/>
                  </a:lnTo>
                  <a:lnTo>
                    <a:pt x="1755" y="4529"/>
                  </a:lnTo>
                  <a:lnTo>
                    <a:pt x="1750" y="4512"/>
                  </a:lnTo>
                  <a:lnTo>
                    <a:pt x="1737" y="4495"/>
                  </a:lnTo>
                  <a:lnTo>
                    <a:pt x="1720" y="4482"/>
                  </a:lnTo>
                  <a:lnTo>
                    <a:pt x="1702" y="4477"/>
                  </a:lnTo>
                  <a:lnTo>
                    <a:pt x="1682" y="4477"/>
                  </a:lnTo>
                  <a:lnTo>
                    <a:pt x="1664" y="4482"/>
                  </a:lnTo>
                  <a:lnTo>
                    <a:pt x="1647" y="4495"/>
                  </a:lnTo>
                  <a:lnTo>
                    <a:pt x="1544" y="4599"/>
                  </a:lnTo>
                  <a:lnTo>
                    <a:pt x="1535" y="4605"/>
                  </a:lnTo>
                  <a:lnTo>
                    <a:pt x="1525" y="4608"/>
                  </a:lnTo>
                  <a:lnTo>
                    <a:pt x="1514" y="4608"/>
                  </a:lnTo>
                  <a:lnTo>
                    <a:pt x="1509" y="4606"/>
                  </a:lnTo>
                  <a:lnTo>
                    <a:pt x="1502" y="4605"/>
                  </a:lnTo>
                  <a:lnTo>
                    <a:pt x="1497" y="4601"/>
                  </a:lnTo>
                  <a:lnTo>
                    <a:pt x="1493" y="4596"/>
                  </a:lnTo>
                  <a:lnTo>
                    <a:pt x="1491" y="4591"/>
                  </a:lnTo>
                  <a:lnTo>
                    <a:pt x="1481" y="4552"/>
                  </a:lnTo>
                  <a:lnTo>
                    <a:pt x="1477" y="4515"/>
                  </a:lnTo>
                  <a:lnTo>
                    <a:pt x="1483" y="4470"/>
                  </a:lnTo>
                  <a:lnTo>
                    <a:pt x="1497" y="4426"/>
                  </a:lnTo>
                  <a:lnTo>
                    <a:pt x="1518" y="4388"/>
                  </a:lnTo>
                  <a:lnTo>
                    <a:pt x="1545" y="4355"/>
                  </a:lnTo>
                  <a:lnTo>
                    <a:pt x="1579" y="4327"/>
                  </a:lnTo>
                  <a:lnTo>
                    <a:pt x="1617" y="4306"/>
                  </a:lnTo>
                  <a:lnTo>
                    <a:pt x="1661" y="4292"/>
                  </a:lnTo>
                  <a:lnTo>
                    <a:pt x="1706" y="4289"/>
                  </a:lnTo>
                  <a:lnTo>
                    <a:pt x="1734" y="4289"/>
                  </a:lnTo>
                  <a:lnTo>
                    <a:pt x="1762" y="4294"/>
                  </a:lnTo>
                  <a:lnTo>
                    <a:pt x="1936" y="4119"/>
                  </a:lnTo>
                  <a:lnTo>
                    <a:pt x="1950" y="4111"/>
                  </a:lnTo>
                  <a:lnTo>
                    <a:pt x="1964" y="4111"/>
                  </a:lnTo>
                  <a:close/>
                  <a:moveTo>
                    <a:pt x="4111" y="4041"/>
                  </a:moveTo>
                  <a:lnTo>
                    <a:pt x="4047" y="4084"/>
                  </a:lnTo>
                  <a:lnTo>
                    <a:pt x="3975" y="4125"/>
                  </a:lnTo>
                  <a:lnTo>
                    <a:pt x="3900" y="4159"/>
                  </a:lnTo>
                  <a:lnTo>
                    <a:pt x="3822" y="4193"/>
                  </a:lnTo>
                  <a:lnTo>
                    <a:pt x="3740" y="4221"/>
                  </a:lnTo>
                  <a:lnTo>
                    <a:pt x="3660" y="4247"/>
                  </a:lnTo>
                  <a:lnTo>
                    <a:pt x="3581" y="4269"/>
                  </a:lnTo>
                  <a:lnTo>
                    <a:pt x="3469" y="4297"/>
                  </a:lnTo>
                  <a:lnTo>
                    <a:pt x="3351" y="4323"/>
                  </a:lnTo>
                  <a:lnTo>
                    <a:pt x="3307" y="4442"/>
                  </a:lnTo>
                  <a:lnTo>
                    <a:pt x="3257" y="4563"/>
                  </a:lnTo>
                  <a:lnTo>
                    <a:pt x="3197" y="4688"/>
                  </a:lnTo>
                  <a:lnTo>
                    <a:pt x="3129" y="4812"/>
                  </a:lnTo>
                  <a:lnTo>
                    <a:pt x="3051" y="4940"/>
                  </a:lnTo>
                  <a:lnTo>
                    <a:pt x="2962" y="5065"/>
                  </a:lnTo>
                  <a:lnTo>
                    <a:pt x="3112" y="5044"/>
                  </a:lnTo>
                  <a:lnTo>
                    <a:pt x="3251" y="5022"/>
                  </a:lnTo>
                  <a:lnTo>
                    <a:pt x="3380" y="4995"/>
                  </a:lnTo>
                  <a:lnTo>
                    <a:pt x="3499" y="4968"/>
                  </a:lnTo>
                  <a:lnTo>
                    <a:pt x="3607" y="4938"/>
                  </a:lnTo>
                  <a:lnTo>
                    <a:pt x="3705" y="4906"/>
                  </a:lnTo>
                  <a:lnTo>
                    <a:pt x="3792" y="4875"/>
                  </a:lnTo>
                  <a:lnTo>
                    <a:pt x="3869" y="4842"/>
                  </a:lnTo>
                  <a:lnTo>
                    <a:pt x="3935" y="4807"/>
                  </a:lnTo>
                  <a:lnTo>
                    <a:pt x="3991" y="4774"/>
                  </a:lnTo>
                  <a:lnTo>
                    <a:pt x="4036" y="4739"/>
                  </a:lnTo>
                  <a:lnTo>
                    <a:pt x="4071" y="4706"/>
                  </a:lnTo>
                  <a:lnTo>
                    <a:pt x="4097" y="4673"/>
                  </a:lnTo>
                  <a:lnTo>
                    <a:pt x="4111" y="4641"/>
                  </a:lnTo>
                  <a:lnTo>
                    <a:pt x="4117" y="4627"/>
                  </a:lnTo>
                  <a:lnTo>
                    <a:pt x="4117" y="4613"/>
                  </a:lnTo>
                  <a:lnTo>
                    <a:pt x="4117" y="4603"/>
                  </a:lnTo>
                  <a:lnTo>
                    <a:pt x="4117" y="4584"/>
                  </a:lnTo>
                  <a:lnTo>
                    <a:pt x="4117" y="4554"/>
                  </a:lnTo>
                  <a:lnTo>
                    <a:pt x="4117" y="4515"/>
                  </a:lnTo>
                  <a:lnTo>
                    <a:pt x="4115" y="4470"/>
                  </a:lnTo>
                  <a:lnTo>
                    <a:pt x="4115" y="4418"/>
                  </a:lnTo>
                  <a:lnTo>
                    <a:pt x="4115" y="4362"/>
                  </a:lnTo>
                  <a:lnTo>
                    <a:pt x="4113" y="4304"/>
                  </a:lnTo>
                  <a:lnTo>
                    <a:pt x="4113" y="4243"/>
                  </a:lnTo>
                  <a:lnTo>
                    <a:pt x="4113" y="4182"/>
                  </a:lnTo>
                  <a:lnTo>
                    <a:pt x="4111" y="4121"/>
                  </a:lnTo>
                  <a:lnTo>
                    <a:pt x="4111" y="4041"/>
                  </a:lnTo>
                  <a:close/>
                  <a:moveTo>
                    <a:pt x="157" y="4039"/>
                  </a:moveTo>
                  <a:lnTo>
                    <a:pt x="157" y="4112"/>
                  </a:lnTo>
                  <a:lnTo>
                    <a:pt x="157" y="4186"/>
                  </a:lnTo>
                  <a:lnTo>
                    <a:pt x="157" y="4257"/>
                  </a:lnTo>
                  <a:lnTo>
                    <a:pt x="157" y="4325"/>
                  </a:lnTo>
                  <a:lnTo>
                    <a:pt x="157" y="4390"/>
                  </a:lnTo>
                  <a:lnTo>
                    <a:pt x="157" y="4451"/>
                  </a:lnTo>
                  <a:lnTo>
                    <a:pt x="157" y="4505"/>
                  </a:lnTo>
                  <a:lnTo>
                    <a:pt x="157" y="4552"/>
                  </a:lnTo>
                  <a:lnTo>
                    <a:pt x="157" y="4592"/>
                  </a:lnTo>
                  <a:lnTo>
                    <a:pt x="157" y="4622"/>
                  </a:lnTo>
                  <a:lnTo>
                    <a:pt x="157" y="4641"/>
                  </a:lnTo>
                  <a:lnTo>
                    <a:pt x="173" y="4674"/>
                  </a:lnTo>
                  <a:lnTo>
                    <a:pt x="201" y="4709"/>
                  </a:lnTo>
                  <a:lnTo>
                    <a:pt x="239" y="4744"/>
                  </a:lnTo>
                  <a:lnTo>
                    <a:pt x="290" y="4781"/>
                  </a:lnTo>
                  <a:lnTo>
                    <a:pt x="349" y="4816"/>
                  </a:lnTo>
                  <a:lnTo>
                    <a:pt x="420" y="4851"/>
                  </a:lnTo>
                  <a:lnTo>
                    <a:pt x="504" y="4884"/>
                  </a:lnTo>
                  <a:lnTo>
                    <a:pt x="597" y="4917"/>
                  </a:lnTo>
                  <a:lnTo>
                    <a:pt x="699" y="4948"/>
                  </a:lnTo>
                  <a:lnTo>
                    <a:pt x="813" y="4978"/>
                  </a:lnTo>
                  <a:lnTo>
                    <a:pt x="937" y="5004"/>
                  </a:lnTo>
                  <a:lnTo>
                    <a:pt x="1069" y="5030"/>
                  </a:lnTo>
                  <a:lnTo>
                    <a:pt x="1212" y="5053"/>
                  </a:lnTo>
                  <a:lnTo>
                    <a:pt x="1366" y="5072"/>
                  </a:lnTo>
                  <a:lnTo>
                    <a:pt x="1277" y="4947"/>
                  </a:lnTo>
                  <a:lnTo>
                    <a:pt x="1198" y="4823"/>
                  </a:lnTo>
                  <a:lnTo>
                    <a:pt x="1130" y="4697"/>
                  </a:lnTo>
                  <a:lnTo>
                    <a:pt x="1071" y="4575"/>
                  </a:lnTo>
                  <a:lnTo>
                    <a:pt x="1020" y="4453"/>
                  </a:lnTo>
                  <a:lnTo>
                    <a:pt x="979" y="4336"/>
                  </a:lnTo>
                  <a:lnTo>
                    <a:pt x="904" y="4320"/>
                  </a:lnTo>
                  <a:lnTo>
                    <a:pt x="832" y="4306"/>
                  </a:lnTo>
                  <a:lnTo>
                    <a:pt x="762" y="4289"/>
                  </a:lnTo>
                  <a:lnTo>
                    <a:pt x="687" y="4269"/>
                  </a:lnTo>
                  <a:lnTo>
                    <a:pt x="609" y="4247"/>
                  </a:lnTo>
                  <a:lnTo>
                    <a:pt x="529" y="4221"/>
                  </a:lnTo>
                  <a:lnTo>
                    <a:pt x="447" y="4191"/>
                  </a:lnTo>
                  <a:lnTo>
                    <a:pt x="368" y="4159"/>
                  </a:lnTo>
                  <a:lnTo>
                    <a:pt x="291" y="4123"/>
                  </a:lnTo>
                  <a:lnTo>
                    <a:pt x="222" y="4083"/>
                  </a:lnTo>
                  <a:lnTo>
                    <a:pt x="157" y="4039"/>
                  </a:lnTo>
                  <a:close/>
                  <a:moveTo>
                    <a:pt x="1657" y="3447"/>
                  </a:moveTo>
                  <a:lnTo>
                    <a:pt x="1626" y="3451"/>
                  </a:lnTo>
                  <a:lnTo>
                    <a:pt x="1598" y="3463"/>
                  </a:lnTo>
                  <a:lnTo>
                    <a:pt x="1573" y="3482"/>
                  </a:lnTo>
                  <a:lnTo>
                    <a:pt x="1554" y="3507"/>
                  </a:lnTo>
                  <a:lnTo>
                    <a:pt x="1542" y="3535"/>
                  </a:lnTo>
                  <a:lnTo>
                    <a:pt x="1538" y="3566"/>
                  </a:lnTo>
                  <a:lnTo>
                    <a:pt x="1540" y="3592"/>
                  </a:lnTo>
                  <a:lnTo>
                    <a:pt x="1549" y="3617"/>
                  </a:lnTo>
                  <a:lnTo>
                    <a:pt x="1561" y="3638"/>
                  </a:lnTo>
                  <a:lnTo>
                    <a:pt x="1572" y="3648"/>
                  </a:lnTo>
                  <a:lnTo>
                    <a:pt x="1835" y="3898"/>
                  </a:lnTo>
                  <a:lnTo>
                    <a:pt x="2123" y="4084"/>
                  </a:lnTo>
                  <a:lnTo>
                    <a:pt x="2133" y="4095"/>
                  </a:lnTo>
                  <a:lnTo>
                    <a:pt x="2137" y="4109"/>
                  </a:lnTo>
                  <a:lnTo>
                    <a:pt x="2133" y="4123"/>
                  </a:lnTo>
                  <a:lnTo>
                    <a:pt x="2132" y="4130"/>
                  </a:lnTo>
                  <a:lnTo>
                    <a:pt x="2130" y="4135"/>
                  </a:lnTo>
                  <a:lnTo>
                    <a:pt x="2132" y="4140"/>
                  </a:lnTo>
                  <a:lnTo>
                    <a:pt x="2135" y="4145"/>
                  </a:lnTo>
                  <a:lnTo>
                    <a:pt x="2140" y="4149"/>
                  </a:lnTo>
                  <a:lnTo>
                    <a:pt x="2145" y="4151"/>
                  </a:lnTo>
                  <a:lnTo>
                    <a:pt x="2152" y="4151"/>
                  </a:lnTo>
                  <a:lnTo>
                    <a:pt x="2158" y="4149"/>
                  </a:lnTo>
                  <a:lnTo>
                    <a:pt x="2163" y="4145"/>
                  </a:lnTo>
                  <a:lnTo>
                    <a:pt x="2198" y="4111"/>
                  </a:lnTo>
                  <a:lnTo>
                    <a:pt x="2198" y="4111"/>
                  </a:lnTo>
                  <a:lnTo>
                    <a:pt x="2200" y="4109"/>
                  </a:lnTo>
                  <a:lnTo>
                    <a:pt x="2238" y="4072"/>
                  </a:lnTo>
                  <a:lnTo>
                    <a:pt x="2240" y="4067"/>
                  </a:lnTo>
                  <a:lnTo>
                    <a:pt x="2241" y="4063"/>
                  </a:lnTo>
                  <a:lnTo>
                    <a:pt x="2243" y="4058"/>
                  </a:lnTo>
                  <a:lnTo>
                    <a:pt x="2241" y="4053"/>
                  </a:lnTo>
                  <a:lnTo>
                    <a:pt x="2240" y="4048"/>
                  </a:lnTo>
                  <a:lnTo>
                    <a:pt x="2238" y="4044"/>
                  </a:lnTo>
                  <a:lnTo>
                    <a:pt x="2233" y="4041"/>
                  </a:lnTo>
                  <a:lnTo>
                    <a:pt x="2226" y="4039"/>
                  </a:lnTo>
                  <a:lnTo>
                    <a:pt x="2220" y="4039"/>
                  </a:lnTo>
                  <a:lnTo>
                    <a:pt x="2215" y="4041"/>
                  </a:lnTo>
                  <a:lnTo>
                    <a:pt x="2200" y="4046"/>
                  </a:lnTo>
                  <a:lnTo>
                    <a:pt x="2186" y="4042"/>
                  </a:lnTo>
                  <a:lnTo>
                    <a:pt x="2175" y="4032"/>
                  </a:lnTo>
                  <a:lnTo>
                    <a:pt x="1980" y="3734"/>
                  </a:lnTo>
                  <a:lnTo>
                    <a:pt x="1737" y="3477"/>
                  </a:lnTo>
                  <a:lnTo>
                    <a:pt x="1713" y="3461"/>
                  </a:lnTo>
                  <a:lnTo>
                    <a:pt x="1687" y="3451"/>
                  </a:lnTo>
                  <a:lnTo>
                    <a:pt x="1657" y="3447"/>
                  </a:lnTo>
                  <a:close/>
                  <a:moveTo>
                    <a:pt x="1657" y="3388"/>
                  </a:moveTo>
                  <a:lnTo>
                    <a:pt x="1690" y="3391"/>
                  </a:lnTo>
                  <a:lnTo>
                    <a:pt x="1722" y="3400"/>
                  </a:lnTo>
                  <a:lnTo>
                    <a:pt x="1750" y="3414"/>
                  </a:lnTo>
                  <a:lnTo>
                    <a:pt x="1776" y="3433"/>
                  </a:lnTo>
                  <a:lnTo>
                    <a:pt x="1777" y="3433"/>
                  </a:lnTo>
                  <a:lnTo>
                    <a:pt x="1779" y="3435"/>
                  </a:lnTo>
                  <a:lnTo>
                    <a:pt x="1781" y="3437"/>
                  </a:lnTo>
                  <a:lnTo>
                    <a:pt x="2027" y="3699"/>
                  </a:lnTo>
                  <a:lnTo>
                    <a:pt x="2212" y="3981"/>
                  </a:lnTo>
                  <a:lnTo>
                    <a:pt x="2236" y="3981"/>
                  </a:lnTo>
                  <a:lnTo>
                    <a:pt x="2259" y="3988"/>
                  </a:lnTo>
                  <a:lnTo>
                    <a:pt x="2278" y="4002"/>
                  </a:lnTo>
                  <a:lnTo>
                    <a:pt x="2290" y="4020"/>
                  </a:lnTo>
                  <a:lnTo>
                    <a:pt x="2299" y="4037"/>
                  </a:lnTo>
                  <a:lnTo>
                    <a:pt x="2301" y="4058"/>
                  </a:lnTo>
                  <a:lnTo>
                    <a:pt x="2299" y="4079"/>
                  </a:lnTo>
                  <a:lnTo>
                    <a:pt x="2290" y="4097"/>
                  </a:lnTo>
                  <a:lnTo>
                    <a:pt x="2278" y="4112"/>
                  </a:lnTo>
                  <a:lnTo>
                    <a:pt x="2261" y="4131"/>
                  </a:lnTo>
                  <a:lnTo>
                    <a:pt x="2824" y="4694"/>
                  </a:lnTo>
                  <a:lnTo>
                    <a:pt x="2833" y="4707"/>
                  </a:lnTo>
                  <a:lnTo>
                    <a:pt x="2833" y="4721"/>
                  </a:lnTo>
                  <a:lnTo>
                    <a:pt x="2824" y="4735"/>
                  </a:lnTo>
                  <a:lnTo>
                    <a:pt x="2819" y="4741"/>
                  </a:lnTo>
                  <a:lnTo>
                    <a:pt x="2812" y="4742"/>
                  </a:lnTo>
                  <a:lnTo>
                    <a:pt x="2803" y="4744"/>
                  </a:lnTo>
                  <a:lnTo>
                    <a:pt x="2796" y="4742"/>
                  </a:lnTo>
                  <a:lnTo>
                    <a:pt x="2789" y="4741"/>
                  </a:lnTo>
                  <a:lnTo>
                    <a:pt x="2784" y="4735"/>
                  </a:lnTo>
                  <a:lnTo>
                    <a:pt x="2219" y="4173"/>
                  </a:lnTo>
                  <a:lnTo>
                    <a:pt x="2205" y="4187"/>
                  </a:lnTo>
                  <a:lnTo>
                    <a:pt x="2187" y="4200"/>
                  </a:lnTo>
                  <a:lnTo>
                    <a:pt x="2170" y="4208"/>
                  </a:lnTo>
                  <a:lnTo>
                    <a:pt x="2149" y="4210"/>
                  </a:lnTo>
                  <a:lnTo>
                    <a:pt x="2128" y="4208"/>
                  </a:lnTo>
                  <a:lnTo>
                    <a:pt x="2111" y="4200"/>
                  </a:lnTo>
                  <a:lnTo>
                    <a:pt x="2095" y="4187"/>
                  </a:lnTo>
                  <a:lnTo>
                    <a:pt x="2079" y="4168"/>
                  </a:lnTo>
                  <a:lnTo>
                    <a:pt x="2072" y="4145"/>
                  </a:lnTo>
                  <a:lnTo>
                    <a:pt x="2072" y="4123"/>
                  </a:lnTo>
                  <a:lnTo>
                    <a:pt x="1798" y="3945"/>
                  </a:lnTo>
                  <a:lnTo>
                    <a:pt x="1516" y="3674"/>
                  </a:lnTo>
                  <a:lnTo>
                    <a:pt x="1495" y="3641"/>
                  </a:lnTo>
                  <a:lnTo>
                    <a:pt x="1483" y="3604"/>
                  </a:lnTo>
                  <a:lnTo>
                    <a:pt x="1479" y="3566"/>
                  </a:lnTo>
                  <a:lnTo>
                    <a:pt x="1484" y="3526"/>
                  </a:lnTo>
                  <a:lnTo>
                    <a:pt x="1498" y="3487"/>
                  </a:lnTo>
                  <a:lnTo>
                    <a:pt x="1519" y="3454"/>
                  </a:lnTo>
                  <a:lnTo>
                    <a:pt x="1545" y="3428"/>
                  </a:lnTo>
                  <a:lnTo>
                    <a:pt x="1579" y="3405"/>
                  </a:lnTo>
                  <a:lnTo>
                    <a:pt x="1617" y="3393"/>
                  </a:lnTo>
                  <a:lnTo>
                    <a:pt x="1657" y="3388"/>
                  </a:lnTo>
                  <a:close/>
                  <a:moveTo>
                    <a:pt x="2606" y="3386"/>
                  </a:moveTo>
                  <a:lnTo>
                    <a:pt x="2643" y="3390"/>
                  </a:lnTo>
                  <a:lnTo>
                    <a:pt x="2678" y="3398"/>
                  </a:lnTo>
                  <a:lnTo>
                    <a:pt x="2684" y="3402"/>
                  </a:lnTo>
                  <a:lnTo>
                    <a:pt x="2691" y="3407"/>
                  </a:lnTo>
                  <a:lnTo>
                    <a:pt x="2695" y="3412"/>
                  </a:lnTo>
                  <a:lnTo>
                    <a:pt x="2698" y="3419"/>
                  </a:lnTo>
                  <a:lnTo>
                    <a:pt x="2700" y="3430"/>
                  </a:lnTo>
                  <a:lnTo>
                    <a:pt x="2698" y="3440"/>
                  </a:lnTo>
                  <a:lnTo>
                    <a:pt x="2693" y="3449"/>
                  </a:lnTo>
                  <a:lnTo>
                    <a:pt x="2585" y="3555"/>
                  </a:lnTo>
                  <a:lnTo>
                    <a:pt x="2573" y="3573"/>
                  </a:lnTo>
                  <a:lnTo>
                    <a:pt x="2568" y="3592"/>
                  </a:lnTo>
                  <a:lnTo>
                    <a:pt x="2568" y="3611"/>
                  </a:lnTo>
                  <a:lnTo>
                    <a:pt x="2573" y="3629"/>
                  </a:lnTo>
                  <a:lnTo>
                    <a:pt x="2585" y="3646"/>
                  </a:lnTo>
                  <a:lnTo>
                    <a:pt x="2602" y="3658"/>
                  </a:lnTo>
                  <a:lnTo>
                    <a:pt x="2620" y="3664"/>
                  </a:lnTo>
                  <a:lnTo>
                    <a:pt x="2641" y="3664"/>
                  </a:lnTo>
                  <a:lnTo>
                    <a:pt x="2658" y="3658"/>
                  </a:lnTo>
                  <a:lnTo>
                    <a:pt x="2676" y="3646"/>
                  </a:lnTo>
                  <a:lnTo>
                    <a:pt x="2777" y="3543"/>
                  </a:lnTo>
                  <a:lnTo>
                    <a:pt x="2791" y="3536"/>
                  </a:lnTo>
                  <a:lnTo>
                    <a:pt x="2807" y="3536"/>
                  </a:lnTo>
                  <a:lnTo>
                    <a:pt x="2814" y="3540"/>
                  </a:lnTo>
                  <a:lnTo>
                    <a:pt x="2819" y="3543"/>
                  </a:lnTo>
                  <a:lnTo>
                    <a:pt x="2824" y="3550"/>
                  </a:lnTo>
                  <a:lnTo>
                    <a:pt x="2828" y="3557"/>
                  </a:lnTo>
                  <a:lnTo>
                    <a:pt x="2833" y="3587"/>
                  </a:lnTo>
                  <a:lnTo>
                    <a:pt x="2834" y="3615"/>
                  </a:lnTo>
                  <a:lnTo>
                    <a:pt x="2829" y="3660"/>
                  </a:lnTo>
                  <a:lnTo>
                    <a:pt x="2817" y="3704"/>
                  </a:lnTo>
                  <a:lnTo>
                    <a:pt x="2796" y="3742"/>
                  </a:lnTo>
                  <a:lnTo>
                    <a:pt x="2768" y="3777"/>
                  </a:lnTo>
                  <a:lnTo>
                    <a:pt x="2733" y="3805"/>
                  </a:lnTo>
                  <a:lnTo>
                    <a:pt x="2695" y="3826"/>
                  </a:lnTo>
                  <a:lnTo>
                    <a:pt x="2653" y="3838"/>
                  </a:lnTo>
                  <a:lnTo>
                    <a:pt x="2606" y="3843"/>
                  </a:lnTo>
                  <a:lnTo>
                    <a:pt x="2559" y="3838"/>
                  </a:lnTo>
                  <a:lnTo>
                    <a:pt x="2381" y="4016"/>
                  </a:lnTo>
                  <a:lnTo>
                    <a:pt x="2374" y="4022"/>
                  </a:lnTo>
                  <a:lnTo>
                    <a:pt x="2367" y="4023"/>
                  </a:lnTo>
                  <a:lnTo>
                    <a:pt x="2360" y="4025"/>
                  </a:lnTo>
                  <a:lnTo>
                    <a:pt x="2353" y="4023"/>
                  </a:lnTo>
                  <a:lnTo>
                    <a:pt x="2344" y="4022"/>
                  </a:lnTo>
                  <a:lnTo>
                    <a:pt x="2339" y="4016"/>
                  </a:lnTo>
                  <a:lnTo>
                    <a:pt x="2330" y="4002"/>
                  </a:lnTo>
                  <a:lnTo>
                    <a:pt x="2330" y="3988"/>
                  </a:lnTo>
                  <a:lnTo>
                    <a:pt x="2339" y="3974"/>
                  </a:lnTo>
                  <a:lnTo>
                    <a:pt x="2529" y="3784"/>
                  </a:lnTo>
                  <a:lnTo>
                    <a:pt x="2543" y="3777"/>
                  </a:lnTo>
                  <a:lnTo>
                    <a:pt x="2557" y="3777"/>
                  </a:lnTo>
                  <a:lnTo>
                    <a:pt x="2597" y="3784"/>
                  </a:lnTo>
                  <a:lnTo>
                    <a:pt x="2634" y="3782"/>
                  </a:lnTo>
                  <a:lnTo>
                    <a:pt x="2671" y="3772"/>
                  </a:lnTo>
                  <a:lnTo>
                    <a:pt x="2702" y="3753"/>
                  </a:lnTo>
                  <a:lnTo>
                    <a:pt x="2730" y="3730"/>
                  </a:lnTo>
                  <a:lnTo>
                    <a:pt x="2753" y="3700"/>
                  </a:lnTo>
                  <a:lnTo>
                    <a:pt x="2768" y="3667"/>
                  </a:lnTo>
                  <a:lnTo>
                    <a:pt x="2775" y="3629"/>
                  </a:lnTo>
                  <a:lnTo>
                    <a:pt x="2718" y="3688"/>
                  </a:lnTo>
                  <a:lnTo>
                    <a:pt x="2691" y="3707"/>
                  </a:lnTo>
                  <a:lnTo>
                    <a:pt x="2662" y="3720"/>
                  </a:lnTo>
                  <a:lnTo>
                    <a:pt x="2630" y="3723"/>
                  </a:lnTo>
                  <a:lnTo>
                    <a:pt x="2599" y="3720"/>
                  </a:lnTo>
                  <a:lnTo>
                    <a:pt x="2569" y="3707"/>
                  </a:lnTo>
                  <a:lnTo>
                    <a:pt x="2543" y="3688"/>
                  </a:lnTo>
                  <a:lnTo>
                    <a:pt x="2524" y="3662"/>
                  </a:lnTo>
                  <a:lnTo>
                    <a:pt x="2512" y="3632"/>
                  </a:lnTo>
                  <a:lnTo>
                    <a:pt x="2508" y="3601"/>
                  </a:lnTo>
                  <a:lnTo>
                    <a:pt x="2512" y="3569"/>
                  </a:lnTo>
                  <a:lnTo>
                    <a:pt x="2524" y="3540"/>
                  </a:lnTo>
                  <a:lnTo>
                    <a:pt x="2543" y="3514"/>
                  </a:lnTo>
                  <a:lnTo>
                    <a:pt x="2613" y="3446"/>
                  </a:lnTo>
                  <a:lnTo>
                    <a:pt x="2573" y="3449"/>
                  </a:lnTo>
                  <a:lnTo>
                    <a:pt x="2536" y="3461"/>
                  </a:lnTo>
                  <a:lnTo>
                    <a:pt x="2503" y="3480"/>
                  </a:lnTo>
                  <a:lnTo>
                    <a:pt x="2477" y="3507"/>
                  </a:lnTo>
                  <a:lnTo>
                    <a:pt x="2456" y="3540"/>
                  </a:lnTo>
                  <a:lnTo>
                    <a:pt x="2442" y="3575"/>
                  </a:lnTo>
                  <a:lnTo>
                    <a:pt x="2437" y="3615"/>
                  </a:lnTo>
                  <a:lnTo>
                    <a:pt x="2439" y="3639"/>
                  </a:lnTo>
                  <a:lnTo>
                    <a:pt x="2444" y="3664"/>
                  </a:lnTo>
                  <a:lnTo>
                    <a:pt x="2446" y="3676"/>
                  </a:lnTo>
                  <a:lnTo>
                    <a:pt x="2444" y="3690"/>
                  </a:lnTo>
                  <a:lnTo>
                    <a:pt x="2439" y="3699"/>
                  </a:lnTo>
                  <a:lnTo>
                    <a:pt x="2252" y="3887"/>
                  </a:lnTo>
                  <a:lnTo>
                    <a:pt x="2238" y="3894"/>
                  </a:lnTo>
                  <a:lnTo>
                    <a:pt x="2222" y="3894"/>
                  </a:lnTo>
                  <a:lnTo>
                    <a:pt x="2210" y="3887"/>
                  </a:lnTo>
                  <a:lnTo>
                    <a:pt x="2201" y="3873"/>
                  </a:lnTo>
                  <a:lnTo>
                    <a:pt x="2201" y="3859"/>
                  </a:lnTo>
                  <a:lnTo>
                    <a:pt x="2210" y="3845"/>
                  </a:lnTo>
                  <a:lnTo>
                    <a:pt x="2384" y="3669"/>
                  </a:lnTo>
                  <a:lnTo>
                    <a:pt x="2379" y="3641"/>
                  </a:lnTo>
                  <a:lnTo>
                    <a:pt x="2377" y="3615"/>
                  </a:lnTo>
                  <a:lnTo>
                    <a:pt x="2383" y="3569"/>
                  </a:lnTo>
                  <a:lnTo>
                    <a:pt x="2397" y="3526"/>
                  </a:lnTo>
                  <a:lnTo>
                    <a:pt x="2418" y="3487"/>
                  </a:lnTo>
                  <a:lnTo>
                    <a:pt x="2446" y="3454"/>
                  </a:lnTo>
                  <a:lnTo>
                    <a:pt x="2479" y="3426"/>
                  </a:lnTo>
                  <a:lnTo>
                    <a:pt x="2517" y="3405"/>
                  </a:lnTo>
                  <a:lnTo>
                    <a:pt x="2561" y="3391"/>
                  </a:lnTo>
                  <a:lnTo>
                    <a:pt x="2606" y="3386"/>
                  </a:lnTo>
                  <a:close/>
                  <a:moveTo>
                    <a:pt x="2166" y="2943"/>
                  </a:moveTo>
                  <a:lnTo>
                    <a:pt x="2044" y="2948"/>
                  </a:lnTo>
                  <a:lnTo>
                    <a:pt x="1924" y="2962"/>
                  </a:lnTo>
                  <a:lnTo>
                    <a:pt x="1805" y="2986"/>
                  </a:lnTo>
                  <a:lnTo>
                    <a:pt x="1690" y="3020"/>
                  </a:lnTo>
                  <a:lnTo>
                    <a:pt x="1579" y="3060"/>
                  </a:lnTo>
                  <a:lnTo>
                    <a:pt x="1470" y="3110"/>
                  </a:lnTo>
                  <a:lnTo>
                    <a:pt x="1366" y="3168"/>
                  </a:lnTo>
                  <a:lnTo>
                    <a:pt x="1266" y="3234"/>
                  </a:lnTo>
                  <a:lnTo>
                    <a:pt x="1172" y="3308"/>
                  </a:lnTo>
                  <a:lnTo>
                    <a:pt x="1083" y="3390"/>
                  </a:lnTo>
                  <a:lnTo>
                    <a:pt x="1001" y="3479"/>
                  </a:lnTo>
                  <a:lnTo>
                    <a:pt x="1001" y="3503"/>
                  </a:lnTo>
                  <a:lnTo>
                    <a:pt x="999" y="3535"/>
                  </a:lnTo>
                  <a:lnTo>
                    <a:pt x="1001" y="3575"/>
                  </a:lnTo>
                  <a:lnTo>
                    <a:pt x="1001" y="3620"/>
                  </a:lnTo>
                  <a:lnTo>
                    <a:pt x="1005" y="3674"/>
                  </a:lnTo>
                  <a:lnTo>
                    <a:pt x="1010" y="3732"/>
                  </a:lnTo>
                  <a:lnTo>
                    <a:pt x="1017" y="3796"/>
                  </a:lnTo>
                  <a:lnTo>
                    <a:pt x="1026" y="3866"/>
                  </a:lnTo>
                  <a:lnTo>
                    <a:pt x="1038" y="3941"/>
                  </a:lnTo>
                  <a:lnTo>
                    <a:pt x="1054" y="4020"/>
                  </a:lnTo>
                  <a:lnTo>
                    <a:pt x="1073" y="4102"/>
                  </a:lnTo>
                  <a:lnTo>
                    <a:pt x="1097" y="4189"/>
                  </a:lnTo>
                  <a:lnTo>
                    <a:pt x="1123" y="4278"/>
                  </a:lnTo>
                  <a:lnTo>
                    <a:pt x="1156" y="4369"/>
                  </a:lnTo>
                  <a:lnTo>
                    <a:pt x="1193" y="4463"/>
                  </a:lnTo>
                  <a:lnTo>
                    <a:pt x="1235" y="4557"/>
                  </a:lnTo>
                  <a:lnTo>
                    <a:pt x="1284" y="4655"/>
                  </a:lnTo>
                  <a:lnTo>
                    <a:pt x="1338" y="4751"/>
                  </a:lnTo>
                  <a:lnTo>
                    <a:pt x="1399" y="4849"/>
                  </a:lnTo>
                  <a:lnTo>
                    <a:pt x="1467" y="4947"/>
                  </a:lnTo>
                  <a:lnTo>
                    <a:pt x="1542" y="5044"/>
                  </a:lnTo>
                  <a:lnTo>
                    <a:pt x="1624" y="5140"/>
                  </a:lnTo>
                  <a:lnTo>
                    <a:pt x="1715" y="5235"/>
                  </a:lnTo>
                  <a:lnTo>
                    <a:pt x="1814" y="5327"/>
                  </a:lnTo>
                  <a:lnTo>
                    <a:pt x="1920" y="5418"/>
                  </a:lnTo>
                  <a:lnTo>
                    <a:pt x="2037" y="5505"/>
                  </a:lnTo>
                  <a:lnTo>
                    <a:pt x="2163" y="5589"/>
                  </a:lnTo>
                  <a:lnTo>
                    <a:pt x="2287" y="5503"/>
                  </a:lnTo>
                  <a:lnTo>
                    <a:pt x="2404" y="5416"/>
                  </a:lnTo>
                  <a:lnTo>
                    <a:pt x="2510" y="5325"/>
                  </a:lnTo>
                  <a:lnTo>
                    <a:pt x="2609" y="5233"/>
                  </a:lnTo>
                  <a:lnTo>
                    <a:pt x="2698" y="5139"/>
                  </a:lnTo>
                  <a:lnTo>
                    <a:pt x="2782" y="5043"/>
                  </a:lnTo>
                  <a:lnTo>
                    <a:pt x="2857" y="4945"/>
                  </a:lnTo>
                  <a:lnTo>
                    <a:pt x="2925" y="4847"/>
                  </a:lnTo>
                  <a:lnTo>
                    <a:pt x="2986" y="4749"/>
                  </a:lnTo>
                  <a:lnTo>
                    <a:pt x="3040" y="4653"/>
                  </a:lnTo>
                  <a:lnTo>
                    <a:pt x="3089" y="4556"/>
                  </a:lnTo>
                  <a:lnTo>
                    <a:pt x="3131" y="4461"/>
                  </a:lnTo>
                  <a:lnTo>
                    <a:pt x="3169" y="4367"/>
                  </a:lnTo>
                  <a:lnTo>
                    <a:pt x="3203" y="4276"/>
                  </a:lnTo>
                  <a:lnTo>
                    <a:pt x="3230" y="4187"/>
                  </a:lnTo>
                  <a:lnTo>
                    <a:pt x="3253" y="4102"/>
                  </a:lnTo>
                  <a:lnTo>
                    <a:pt x="3272" y="4018"/>
                  </a:lnTo>
                  <a:lnTo>
                    <a:pt x="3290" y="3939"/>
                  </a:lnTo>
                  <a:lnTo>
                    <a:pt x="3302" y="3866"/>
                  </a:lnTo>
                  <a:lnTo>
                    <a:pt x="3312" y="3796"/>
                  </a:lnTo>
                  <a:lnTo>
                    <a:pt x="3319" y="3732"/>
                  </a:lnTo>
                  <a:lnTo>
                    <a:pt x="3325" y="3672"/>
                  </a:lnTo>
                  <a:lnTo>
                    <a:pt x="3328" y="3620"/>
                  </a:lnTo>
                  <a:lnTo>
                    <a:pt x="3330" y="3573"/>
                  </a:lnTo>
                  <a:lnTo>
                    <a:pt x="3330" y="3535"/>
                  </a:lnTo>
                  <a:lnTo>
                    <a:pt x="3330" y="3501"/>
                  </a:lnTo>
                  <a:lnTo>
                    <a:pt x="3328" y="3477"/>
                  </a:lnTo>
                  <a:lnTo>
                    <a:pt x="3244" y="3388"/>
                  </a:lnTo>
                  <a:lnTo>
                    <a:pt x="3155" y="3306"/>
                  </a:lnTo>
                  <a:lnTo>
                    <a:pt x="3061" y="3233"/>
                  </a:lnTo>
                  <a:lnTo>
                    <a:pt x="2962" y="3166"/>
                  </a:lnTo>
                  <a:lnTo>
                    <a:pt x="2857" y="3109"/>
                  </a:lnTo>
                  <a:lnTo>
                    <a:pt x="2749" y="3060"/>
                  </a:lnTo>
                  <a:lnTo>
                    <a:pt x="2637" y="3018"/>
                  </a:lnTo>
                  <a:lnTo>
                    <a:pt x="2524" y="2986"/>
                  </a:lnTo>
                  <a:lnTo>
                    <a:pt x="2407" y="2962"/>
                  </a:lnTo>
                  <a:lnTo>
                    <a:pt x="2289" y="2948"/>
                  </a:lnTo>
                  <a:lnTo>
                    <a:pt x="2170" y="2943"/>
                  </a:lnTo>
                  <a:lnTo>
                    <a:pt x="2166" y="2943"/>
                  </a:lnTo>
                  <a:close/>
                  <a:moveTo>
                    <a:pt x="4111" y="2550"/>
                  </a:moveTo>
                  <a:lnTo>
                    <a:pt x="4047" y="2594"/>
                  </a:lnTo>
                  <a:lnTo>
                    <a:pt x="3975" y="2634"/>
                  </a:lnTo>
                  <a:lnTo>
                    <a:pt x="3900" y="2669"/>
                  </a:lnTo>
                  <a:lnTo>
                    <a:pt x="3822" y="2702"/>
                  </a:lnTo>
                  <a:lnTo>
                    <a:pt x="3740" y="2730"/>
                  </a:lnTo>
                  <a:lnTo>
                    <a:pt x="3660" y="2756"/>
                  </a:lnTo>
                  <a:lnTo>
                    <a:pt x="3581" y="2779"/>
                  </a:lnTo>
                  <a:lnTo>
                    <a:pt x="3442" y="2814"/>
                  </a:lnTo>
                  <a:lnTo>
                    <a:pt x="3293" y="2843"/>
                  </a:lnTo>
                  <a:lnTo>
                    <a:pt x="3136" y="2871"/>
                  </a:lnTo>
                  <a:lnTo>
                    <a:pt x="2972" y="2892"/>
                  </a:lnTo>
                  <a:lnTo>
                    <a:pt x="2803" y="2911"/>
                  </a:lnTo>
                  <a:lnTo>
                    <a:pt x="2909" y="2960"/>
                  </a:lnTo>
                  <a:lnTo>
                    <a:pt x="3012" y="3014"/>
                  </a:lnTo>
                  <a:lnTo>
                    <a:pt x="3112" y="3077"/>
                  </a:lnTo>
                  <a:lnTo>
                    <a:pt x="3208" y="3147"/>
                  </a:lnTo>
                  <a:lnTo>
                    <a:pt x="3298" y="3224"/>
                  </a:lnTo>
                  <a:lnTo>
                    <a:pt x="3384" y="3306"/>
                  </a:lnTo>
                  <a:lnTo>
                    <a:pt x="3466" y="3397"/>
                  </a:lnTo>
                  <a:lnTo>
                    <a:pt x="3478" y="3416"/>
                  </a:lnTo>
                  <a:lnTo>
                    <a:pt x="3483" y="3440"/>
                  </a:lnTo>
                  <a:lnTo>
                    <a:pt x="3483" y="3446"/>
                  </a:lnTo>
                  <a:lnTo>
                    <a:pt x="3485" y="3458"/>
                  </a:lnTo>
                  <a:lnTo>
                    <a:pt x="3485" y="3479"/>
                  </a:lnTo>
                  <a:lnTo>
                    <a:pt x="3593" y="3451"/>
                  </a:lnTo>
                  <a:lnTo>
                    <a:pt x="3689" y="3419"/>
                  </a:lnTo>
                  <a:lnTo>
                    <a:pt x="3776" y="3390"/>
                  </a:lnTo>
                  <a:lnTo>
                    <a:pt x="3851" y="3358"/>
                  </a:lnTo>
                  <a:lnTo>
                    <a:pt x="3916" y="3327"/>
                  </a:lnTo>
                  <a:lnTo>
                    <a:pt x="3970" y="3295"/>
                  </a:lnTo>
                  <a:lnTo>
                    <a:pt x="4015" y="3264"/>
                  </a:lnTo>
                  <a:lnTo>
                    <a:pt x="4052" y="3234"/>
                  </a:lnTo>
                  <a:lnTo>
                    <a:pt x="4080" y="3205"/>
                  </a:lnTo>
                  <a:lnTo>
                    <a:pt x="4101" y="3177"/>
                  </a:lnTo>
                  <a:lnTo>
                    <a:pt x="4111" y="3151"/>
                  </a:lnTo>
                  <a:lnTo>
                    <a:pt x="4117" y="3137"/>
                  </a:lnTo>
                  <a:lnTo>
                    <a:pt x="4117" y="3123"/>
                  </a:lnTo>
                  <a:lnTo>
                    <a:pt x="4117" y="3112"/>
                  </a:lnTo>
                  <a:lnTo>
                    <a:pt x="4117" y="3093"/>
                  </a:lnTo>
                  <a:lnTo>
                    <a:pt x="4117" y="3063"/>
                  </a:lnTo>
                  <a:lnTo>
                    <a:pt x="4117" y="3025"/>
                  </a:lnTo>
                  <a:lnTo>
                    <a:pt x="4115" y="2979"/>
                  </a:lnTo>
                  <a:lnTo>
                    <a:pt x="4115" y="2927"/>
                  </a:lnTo>
                  <a:lnTo>
                    <a:pt x="4115" y="2871"/>
                  </a:lnTo>
                  <a:lnTo>
                    <a:pt x="4113" y="2812"/>
                  </a:lnTo>
                  <a:lnTo>
                    <a:pt x="4113" y="2753"/>
                  </a:lnTo>
                  <a:lnTo>
                    <a:pt x="4113" y="2690"/>
                  </a:lnTo>
                  <a:lnTo>
                    <a:pt x="4111" y="2630"/>
                  </a:lnTo>
                  <a:lnTo>
                    <a:pt x="4111" y="2550"/>
                  </a:lnTo>
                  <a:close/>
                  <a:moveTo>
                    <a:pt x="157" y="2548"/>
                  </a:moveTo>
                  <a:lnTo>
                    <a:pt x="157" y="2622"/>
                  </a:lnTo>
                  <a:lnTo>
                    <a:pt x="157" y="2695"/>
                  </a:lnTo>
                  <a:lnTo>
                    <a:pt x="157" y="2767"/>
                  </a:lnTo>
                  <a:lnTo>
                    <a:pt x="157" y="2835"/>
                  </a:lnTo>
                  <a:lnTo>
                    <a:pt x="157" y="2899"/>
                  </a:lnTo>
                  <a:lnTo>
                    <a:pt x="157" y="2960"/>
                  </a:lnTo>
                  <a:lnTo>
                    <a:pt x="157" y="3014"/>
                  </a:lnTo>
                  <a:lnTo>
                    <a:pt x="157" y="3062"/>
                  </a:lnTo>
                  <a:lnTo>
                    <a:pt x="157" y="3100"/>
                  </a:lnTo>
                  <a:lnTo>
                    <a:pt x="157" y="3131"/>
                  </a:lnTo>
                  <a:lnTo>
                    <a:pt x="157" y="3151"/>
                  </a:lnTo>
                  <a:lnTo>
                    <a:pt x="167" y="3175"/>
                  </a:lnTo>
                  <a:lnTo>
                    <a:pt x="187" y="3201"/>
                  </a:lnTo>
                  <a:lnTo>
                    <a:pt x="213" y="3229"/>
                  </a:lnTo>
                  <a:lnTo>
                    <a:pt x="246" y="3257"/>
                  </a:lnTo>
                  <a:lnTo>
                    <a:pt x="288" y="3287"/>
                  </a:lnTo>
                  <a:lnTo>
                    <a:pt x="340" y="3318"/>
                  </a:lnTo>
                  <a:lnTo>
                    <a:pt x="399" y="3348"/>
                  </a:lnTo>
                  <a:lnTo>
                    <a:pt x="467" y="3379"/>
                  </a:lnTo>
                  <a:lnTo>
                    <a:pt x="548" y="3409"/>
                  </a:lnTo>
                  <a:lnTo>
                    <a:pt x="635" y="3439"/>
                  </a:lnTo>
                  <a:lnTo>
                    <a:pt x="734" y="3466"/>
                  </a:lnTo>
                  <a:lnTo>
                    <a:pt x="844" y="3494"/>
                  </a:lnTo>
                  <a:lnTo>
                    <a:pt x="844" y="3466"/>
                  </a:lnTo>
                  <a:lnTo>
                    <a:pt x="846" y="3449"/>
                  </a:lnTo>
                  <a:lnTo>
                    <a:pt x="846" y="3440"/>
                  </a:lnTo>
                  <a:lnTo>
                    <a:pt x="851" y="3418"/>
                  </a:lnTo>
                  <a:lnTo>
                    <a:pt x="863" y="3398"/>
                  </a:lnTo>
                  <a:lnTo>
                    <a:pt x="944" y="3309"/>
                  </a:lnTo>
                  <a:lnTo>
                    <a:pt x="1027" y="3227"/>
                  </a:lnTo>
                  <a:lnTo>
                    <a:pt x="1116" y="3152"/>
                  </a:lnTo>
                  <a:lnTo>
                    <a:pt x="1211" y="3082"/>
                  </a:lnTo>
                  <a:lnTo>
                    <a:pt x="1308" y="3020"/>
                  </a:lnTo>
                  <a:lnTo>
                    <a:pt x="1411" y="2964"/>
                  </a:lnTo>
                  <a:lnTo>
                    <a:pt x="1516" y="2917"/>
                  </a:lnTo>
                  <a:lnTo>
                    <a:pt x="1366" y="2901"/>
                  </a:lnTo>
                  <a:lnTo>
                    <a:pt x="1218" y="2883"/>
                  </a:lnTo>
                  <a:lnTo>
                    <a:pt x="1076" y="2861"/>
                  </a:lnTo>
                  <a:lnTo>
                    <a:pt x="940" y="2836"/>
                  </a:lnTo>
                  <a:lnTo>
                    <a:pt x="811" y="2810"/>
                  </a:lnTo>
                  <a:lnTo>
                    <a:pt x="687" y="2779"/>
                  </a:lnTo>
                  <a:lnTo>
                    <a:pt x="609" y="2756"/>
                  </a:lnTo>
                  <a:lnTo>
                    <a:pt x="529" y="2730"/>
                  </a:lnTo>
                  <a:lnTo>
                    <a:pt x="447" y="2702"/>
                  </a:lnTo>
                  <a:lnTo>
                    <a:pt x="368" y="2669"/>
                  </a:lnTo>
                  <a:lnTo>
                    <a:pt x="291" y="2632"/>
                  </a:lnTo>
                  <a:lnTo>
                    <a:pt x="222" y="2592"/>
                  </a:lnTo>
                  <a:lnTo>
                    <a:pt x="157" y="2548"/>
                  </a:lnTo>
                  <a:close/>
                  <a:moveTo>
                    <a:pt x="70" y="2246"/>
                  </a:moveTo>
                  <a:lnTo>
                    <a:pt x="94" y="2246"/>
                  </a:lnTo>
                  <a:lnTo>
                    <a:pt x="115" y="2255"/>
                  </a:lnTo>
                  <a:lnTo>
                    <a:pt x="133" y="2267"/>
                  </a:lnTo>
                  <a:lnTo>
                    <a:pt x="147" y="2285"/>
                  </a:lnTo>
                  <a:lnTo>
                    <a:pt x="155" y="2306"/>
                  </a:lnTo>
                  <a:lnTo>
                    <a:pt x="159" y="2316"/>
                  </a:lnTo>
                  <a:lnTo>
                    <a:pt x="164" y="2330"/>
                  </a:lnTo>
                  <a:lnTo>
                    <a:pt x="174" y="2346"/>
                  </a:lnTo>
                  <a:lnTo>
                    <a:pt x="188" y="2365"/>
                  </a:lnTo>
                  <a:lnTo>
                    <a:pt x="206" y="2386"/>
                  </a:lnTo>
                  <a:lnTo>
                    <a:pt x="230" y="2409"/>
                  </a:lnTo>
                  <a:lnTo>
                    <a:pt x="262" y="2433"/>
                  </a:lnTo>
                  <a:lnTo>
                    <a:pt x="300" y="2458"/>
                  </a:lnTo>
                  <a:lnTo>
                    <a:pt x="347" y="2486"/>
                  </a:lnTo>
                  <a:lnTo>
                    <a:pt x="403" y="2513"/>
                  </a:lnTo>
                  <a:lnTo>
                    <a:pt x="467" y="2541"/>
                  </a:lnTo>
                  <a:lnTo>
                    <a:pt x="542" y="2569"/>
                  </a:lnTo>
                  <a:lnTo>
                    <a:pt x="630" y="2599"/>
                  </a:lnTo>
                  <a:lnTo>
                    <a:pt x="729" y="2627"/>
                  </a:lnTo>
                  <a:lnTo>
                    <a:pt x="860" y="2660"/>
                  </a:lnTo>
                  <a:lnTo>
                    <a:pt x="998" y="2688"/>
                  </a:lnTo>
                  <a:lnTo>
                    <a:pt x="1144" y="2714"/>
                  </a:lnTo>
                  <a:lnTo>
                    <a:pt x="1298" y="2735"/>
                  </a:lnTo>
                  <a:lnTo>
                    <a:pt x="1456" y="2754"/>
                  </a:lnTo>
                  <a:lnTo>
                    <a:pt x="1620" y="2768"/>
                  </a:lnTo>
                  <a:lnTo>
                    <a:pt x="1788" y="2777"/>
                  </a:lnTo>
                  <a:lnTo>
                    <a:pt x="1961" y="2784"/>
                  </a:lnTo>
                  <a:lnTo>
                    <a:pt x="2135" y="2786"/>
                  </a:lnTo>
                  <a:lnTo>
                    <a:pt x="2309" y="2784"/>
                  </a:lnTo>
                  <a:lnTo>
                    <a:pt x="2482" y="2777"/>
                  </a:lnTo>
                  <a:lnTo>
                    <a:pt x="2650" y="2768"/>
                  </a:lnTo>
                  <a:lnTo>
                    <a:pt x="2814" y="2754"/>
                  </a:lnTo>
                  <a:lnTo>
                    <a:pt x="2972" y="2735"/>
                  </a:lnTo>
                  <a:lnTo>
                    <a:pt x="3126" y="2714"/>
                  </a:lnTo>
                  <a:lnTo>
                    <a:pt x="3271" y="2688"/>
                  </a:lnTo>
                  <a:lnTo>
                    <a:pt x="3410" y="2660"/>
                  </a:lnTo>
                  <a:lnTo>
                    <a:pt x="3541" y="2627"/>
                  </a:lnTo>
                  <a:lnTo>
                    <a:pt x="3644" y="2597"/>
                  </a:lnTo>
                  <a:lnTo>
                    <a:pt x="3740" y="2564"/>
                  </a:lnTo>
                  <a:lnTo>
                    <a:pt x="3825" y="2531"/>
                  </a:lnTo>
                  <a:lnTo>
                    <a:pt x="3900" y="2496"/>
                  </a:lnTo>
                  <a:lnTo>
                    <a:pt x="3967" y="2459"/>
                  </a:lnTo>
                  <a:lnTo>
                    <a:pt x="4021" y="2423"/>
                  </a:lnTo>
                  <a:lnTo>
                    <a:pt x="4062" y="2386"/>
                  </a:lnTo>
                  <a:lnTo>
                    <a:pt x="4094" y="2349"/>
                  </a:lnTo>
                  <a:lnTo>
                    <a:pt x="4111" y="2313"/>
                  </a:lnTo>
                  <a:lnTo>
                    <a:pt x="4122" y="2292"/>
                  </a:lnTo>
                  <a:lnTo>
                    <a:pt x="4137" y="2276"/>
                  </a:lnTo>
                  <a:lnTo>
                    <a:pt x="4155" y="2264"/>
                  </a:lnTo>
                  <a:lnTo>
                    <a:pt x="4176" y="2259"/>
                  </a:lnTo>
                  <a:lnTo>
                    <a:pt x="4199" y="2259"/>
                  </a:lnTo>
                  <a:lnTo>
                    <a:pt x="4225" y="2267"/>
                  </a:lnTo>
                  <a:lnTo>
                    <a:pt x="4246" y="2285"/>
                  </a:lnTo>
                  <a:lnTo>
                    <a:pt x="4260" y="2309"/>
                  </a:lnTo>
                  <a:lnTo>
                    <a:pt x="4265" y="2335"/>
                  </a:lnTo>
                  <a:lnTo>
                    <a:pt x="4265" y="2344"/>
                  </a:lnTo>
                  <a:lnTo>
                    <a:pt x="4265" y="2363"/>
                  </a:lnTo>
                  <a:lnTo>
                    <a:pt x="4267" y="2391"/>
                  </a:lnTo>
                  <a:lnTo>
                    <a:pt x="4267" y="2426"/>
                  </a:lnTo>
                  <a:lnTo>
                    <a:pt x="4267" y="2470"/>
                  </a:lnTo>
                  <a:lnTo>
                    <a:pt x="4267" y="2519"/>
                  </a:lnTo>
                  <a:lnTo>
                    <a:pt x="4268" y="2571"/>
                  </a:lnTo>
                  <a:lnTo>
                    <a:pt x="4268" y="2629"/>
                  </a:lnTo>
                  <a:lnTo>
                    <a:pt x="4270" y="2690"/>
                  </a:lnTo>
                  <a:lnTo>
                    <a:pt x="4270" y="2751"/>
                  </a:lnTo>
                  <a:lnTo>
                    <a:pt x="4270" y="2812"/>
                  </a:lnTo>
                  <a:lnTo>
                    <a:pt x="4272" y="2871"/>
                  </a:lnTo>
                  <a:lnTo>
                    <a:pt x="4272" y="2927"/>
                  </a:lnTo>
                  <a:lnTo>
                    <a:pt x="4272" y="2979"/>
                  </a:lnTo>
                  <a:lnTo>
                    <a:pt x="4274" y="3025"/>
                  </a:lnTo>
                  <a:lnTo>
                    <a:pt x="4274" y="3063"/>
                  </a:lnTo>
                  <a:lnTo>
                    <a:pt x="4274" y="3093"/>
                  </a:lnTo>
                  <a:lnTo>
                    <a:pt x="4274" y="3114"/>
                  </a:lnTo>
                  <a:lnTo>
                    <a:pt x="4274" y="3123"/>
                  </a:lnTo>
                  <a:lnTo>
                    <a:pt x="4270" y="3159"/>
                  </a:lnTo>
                  <a:lnTo>
                    <a:pt x="4261" y="3198"/>
                  </a:lnTo>
                  <a:lnTo>
                    <a:pt x="4242" y="3245"/>
                  </a:lnTo>
                  <a:lnTo>
                    <a:pt x="4212" y="3290"/>
                  </a:lnTo>
                  <a:lnTo>
                    <a:pt x="4176" y="3332"/>
                  </a:lnTo>
                  <a:lnTo>
                    <a:pt x="4132" y="3372"/>
                  </a:lnTo>
                  <a:lnTo>
                    <a:pt x="4082" y="3409"/>
                  </a:lnTo>
                  <a:lnTo>
                    <a:pt x="4026" y="3444"/>
                  </a:lnTo>
                  <a:lnTo>
                    <a:pt x="3967" y="3477"/>
                  </a:lnTo>
                  <a:lnTo>
                    <a:pt x="3902" y="3507"/>
                  </a:lnTo>
                  <a:lnTo>
                    <a:pt x="3836" y="3535"/>
                  </a:lnTo>
                  <a:lnTo>
                    <a:pt x="3766" y="3561"/>
                  </a:lnTo>
                  <a:lnTo>
                    <a:pt x="3696" y="3583"/>
                  </a:lnTo>
                  <a:lnTo>
                    <a:pt x="3625" y="3604"/>
                  </a:lnTo>
                  <a:lnTo>
                    <a:pt x="3553" y="3624"/>
                  </a:lnTo>
                  <a:lnTo>
                    <a:pt x="3483" y="3641"/>
                  </a:lnTo>
                  <a:lnTo>
                    <a:pt x="3478" y="3709"/>
                  </a:lnTo>
                  <a:lnTo>
                    <a:pt x="3469" y="3784"/>
                  </a:lnTo>
                  <a:lnTo>
                    <a:pt x="3459" y="3868"/>
                  </a:lnTo>
                  <a:lnTo>
                    <a:pt x="3445" y="3957"/>
                  </a:lnTo>
                  <a:lnTo>
                    <a:pt x="3426" y="4051"/>
                  </a:lnTo>
                  <a:lnTo>
                    <a:pt x="3401" y="4152"/>
                  </a:lnTo>
                  <a:lnTo>
                    <a:pt x="3473" y="4135"/>
                  </a:lnTo>
                  <a:lnTo>
                    <a:pt x="3541" y="4118"/>
                  </a:lnTo>
                  <a:lnTo>
                    <a:pt x="3644" y="4088"/>
                  </a:lnTo>
                  <a:lnTo>
                    <a:pt x="3740" y="4055"/>
                  </a:lnTo>
                  <a:lnTo>
                    <a:pt x="3825" y="4022"/>
                  </a:lnTo>
                  <a:lnTo>
                    <a:pt x="3900" y="3987"/>
                  </a:lnTo>
                  <a:lnTo>
                    <a:pt x="3967" y="3950"/>
                  </a:lnTo>
                  <a:lnTo>
                    <a:pt x="4021" y="3913"/>
                  </a:lnTo>
                  <a:lnTo>
                    <a:pt x="4062" y="3877"/>
                  </a:lnTo>
                  <a:lnTo>
                    <a:pt x="4094" y="3840"/>
                  </a:lnTo>
                  <a:lnTo>
                    <a:pt x="4111" y="3803"/>
                  </a:lnTo>
                  <a:lnTo>
                    <a:pt x="4122" y="3782"/>
                  </a:lnTo>
                  <a:lnTo>
                    <a:pt x="4137" y="3767"/>
                  </a:lnTo>
                  <a:lnTo>
                    <a:pt x="4155" y="3754"/>
                  </a:lnTo>
                  <a:lnTo>
                    <a:pt x="4176" y="3749"/>
                  </a:lnTo>
                  <a:lnTo>
                    <a:pt x="4199" y="3749"/>
                  </a:lnTo>
                  <a:lnTo>
                    <a:pt x="4225" y="3758"/>
                  </a:lnTo>
                  <a:lnTo>
                    <a:pt x="4246" y="3775"/>
                  </a:lnTo>
                  <a:lnTo>
                    <a:pt x="4260" y="3798"/>
                  </a:lnTo>
                  <a:lnTo>
                    <a:pt x="4265" y="3826"/>
                  </a:lnTo>
                  <a:lnTo>
                    <a:pt x="4265" y="3835"/>
                  </a:lnTo>
                  <a:lnTo>
                    <a:pt x="4265" y="3854"/>
                  </a:lnTo>
                  <a:lnTo>
                    <a:pt x="4267" y="3882"/>
                  </a:lnTo>
                  <a:lnTo>
                    <a:pt x="4267" y="3917"/>
                  </a:lnTo>
                  <a:lnTo>
                    <a:pt x="4267" y="3960"/>
                  </a:lnTo>
                  <a:lnTo>
                    <a:pt x="4267" y="4009"/>
                  </a:lnTo>
                  <a:lnTo>
                    <a:pt x="4268" y="4063"/>
                  </a:lnTo>
                  <a:lnTo>
                    <a:pt x="4268" y="4119"/>
                  </a:lnTo>
                  <a:lnTo>
                    <a:pt x="4270" y="4180"/>
                  </a:lnTo>
                  <a:lnTo>
                    <a:pt x="4270" y="4241"/>
                  </a:lnTo>
                  <a:lnTo>
                    <a:pt x="4270" y="4303"/>
                  </a:lnTo>
                  <a:lnTo>
                    <a:pt x="4272" y="4362"/>
                  </a:lnTo>
                  <a:lnTo>
                    <a:pt x="4272" y="4419"/>
                  </a:lnTo>
                  <a:lnTo>
                    <a:pt x="4272" y="4470"/>
                  </a:lnTo>
                  <a:lnTo>
                    <a:pt x="4274" y="4515"/>
                  </a:lnTo>
                  <a:lnTo>
                    <a:pt x="4274" y="4554"/>
                  </a:lnTo>
                  <a:lnTo>
                    <a:pt x="4274" y="4584"/>
                  </a:lnTo>
                  <a:lnTo>
                    <a:pt x="4274" y="4605"/>
                  </a:lnTo>
                  <a:lnTo>
                    <a:pt x="4274" y="4613"/>
                  </a:lnTo>
                  <a:lnTo>
                    <a:pt x="4270" y="4650"/>
                  </a:lnTo>
                  <a:lnTo>
                    <a:pt x="4261" y="4688"/>
                  </a:lnTo>
                  <a:lnTo>
                    <a:pt x="4240" y="4739"/>
                  </a:lnTo>
                  <a:lnTo>
                    <a:pt x="4207" y="4788"/>
                  </a:lnTo>
                  <a:lnTo>
                    <a:pt x="4167" y="4833"/>
                  </a:lnTo>
                  <a:lnTo>
                    <a:pt x="4118" y="4875"/>
                  </a:lnTo>
                  <a:lnTo>
                    <a:pt x="4062" y="4915"/>
                  </a:lnTo>
                  <a:lnTo>
                    <a:pt x="4000" y="4952"/>
                  </a:lnTo>
                  <a:lnTo>
                    <a:pt x="3932" y="4985"/>
                  </a:lnTo>
                  <a:lnTo>
                    <a:pt x="3858" y="5016"/>
                  </a:lnTo>
                  <a:lnTo>
                    <a:pt x="3782" y="5046"/>
                  </a:lnTo>
                  <a:lnTo>
                    <a:pt x="3701" y="5072"/>
                  </a:lnTo>
                  <a:lnTo>
                    <a:pt x="3619" y="5097"/>
                  </a:lnTo>
                  <a:lnTo>
                    <a:pt x="3536" y="5119"/>
                  </a:lnTo>
                  <a:lnTo>
                    <a:pt x="3452" y="5139"/>
                  </a:lnTo>
                  <a:lnTo>
                    <a:pt x="3368" y="5158"/>
                  </a:lnTo>
                  <a:lnTo>
                    <a:pt x="3286" y="5174"/>
                  </a:lnTo>
                  <a:lnTo>
                    <a:pt x="3206" y="5187"/>
                  </a:lnTo>
                  <a:lnTo>
                    <a:pt x="3129" y="5200"/>
                  </a:lnTo>
                  <a:lnTo>
                    <a:pt x="3056" y="5210"/>
                  </a:lnTo>
                  <a:lnTo>
                    <a:pt x="2988" y="5221"/>
                  </a:lnTo>
                  <a:lnTo>
                    <a:pt x="2925" y="5228"/>
                  </a:lnTo>
                  <a:lnTo>
                    <a:pt x="2868" y="5235"/>
                  </a:lnTo>
                  <a:lnTo>
                    <a:pt x="2819" y="5240"/>
                  </a:lnTo>
                  <a:lnTo>
                    <a:pt x="2733" y="5329"/>
                  </a:lnTo>
                  <a:lnTo>
                    <a:pt x="2643" y="5418"/>
                  </a:lnTo>
                  <a:lnTo>
                    <a:pt x="2545" y="5503"/>
                  </a:lnTo>
                  <a:lnTo>
                    <a:pt x="2439" y="5587"/>
                  </a:lnTo>
                  <a:lnTo>
                    <a:pt x="2325" y="5669"/>
                  </a:lnTo>
                  <a:lnTo>
                    <a:pt x="2205" y="5748"/>
                  </a:lnTo>
                  <a:lnTo>
                    <a:pt x="2184" y="5757"/>
                  </a:lnTo>
                  <a:lnTo>
                    <a:pt x="2163" y="5760"/>
                  </a:lnTo>
                  <a:lnTo>
                    <a:pt x="2163" y="5760"/>
                  </a:lnTo>
                  <a:lnTo>
                    <a:pt x="2140" y="5757"/>
                  </a:lnTo>
                  <a:lnTo>
                    <a:pt x="2121" y="5748"/>
                  </a:lnTo>
                  <a:lnTo>
                    <a:pt x="2001" y="5671"/>
                  </a:lnTo>
                  <a:lnTo>
                    <a:pt x="1887" y="5589"/>
                  </a:lnTo>
                  <a:lnTo>
                    <a:pt x="1783" y="5507"/>
                  </a:lnTo>
                  <a:lnTo>
                    <a:pt x="1683" y="5421"/>
                  </a:lnTo>
                  <a:lnTo>
                    <a:pt x="1593" y="5334"/>
                  </a:lnTo>
                  <a:lnTo>
                    <a:pt x="1509" y="5245"/>
                  </a:lnTo>
                  <a:lnTo>
                    <a:pt x="1504" y="5243"/>
                  </a:lnTo>
                  <a:lnTo>
                    <a:pt x="1397" y="5233"/>
                  </a:lnTo>
                  <a:lnTo>
                    <a:pt x="1289" y="5221"/>
                  </a:lnTo>
                  <a:lnTo>
                    <a:pt x="1183" y="5207"/>
                  </a:lnTo>
                  <a:lnTo>
                    <a:pt x="1076" y="5189"/>
                  </a:lnTo>
                  <a:lnTo>
                    <a:pt x="970" y="5170"/>
                  </a:lnTo>
                  <a:lnTo>
                    <a:pt x="867" y="5149"/>
                  </a:lnTo>
                  <a:lnTo>
                    <a:pt x="767" y="5126"/>
                  </a:lnTo>
                  <a:lnTo>
                    <a:pt x="670" y="5102"/>
                  </a:lnTo>
                  <a:lnTo>
                    <a:pt x="576" y="5074"/>
                  </a:lnTo>
                  <a:lnTo>
                    <a:pt x="488" y="5044"/>
                  </a:lnTo>
                  <a:lnTo>
                    <a:pt x="405" y="5011"/>
                  </a:lnTo>
                  <a:lnTo>
                    <a:pt x="326" y="4978"/>
                  </a:lnTo>
                  <a:lnTo>
                    <a:pt x="256" y="4941"/>
                  </a:lnTo>
                  <a:lnTo>
                    <a:pt x="192" y="4901"/>
                  </a:lnTo>
                  <a:lnTo>
                    <a:pt x="136" y="4861"/>
                  </a:lnTo>
                  <a:lnTo>
                    <a:pt x="89" y="4817"/>
                  </a:lnTo>
                  <a:lnTo>
                    <a:pt x="51" y="4770"/>
                  </a:lnTo>
                  <a:lnTo>
                    <a:pt x="21" y="4723"/>
                  </a:lnTo>
                  <a:lnTo>
                    <a:pt x="3" y="4671"/>
                  </a:lnTo>
                  <a:lnTo>
                    <a:pt x="3" y="4669"/>
                  </a:lnTo>
                  <a:lnTo>
                    <a:pt x="2" y="4667"/>
                  </a:lnTo>
                  <a:lnTo>
                    <a:pt x="2" y="4662"/>
                  </a:lnTo>
                  <a:lnTo>
                    <a:pt x="2" y="4657"/>
                  </a:lnTo>
                  <a:lnTo>
                    <a:pt x="2" y="4646"/>
                  </a:lnTo>
                  <a:lnTo>
                    <a:pt x="0" y="4634"/>
                  </a:lnTo>
                  <a:lnTo>
                    <a:pt x="0" y="4617"/>
                  </a:lnTo>
                  <a:lnTo>
                    <a:pt x="0" y="4596"/>
                  </a:lnTo>
                  <a:lnTo>
                    <a:pt x="0" y="4568"/>
                  </a:lnTo>
                  <a:lnTo>
                    <a:pt x="0" y="4533"/>
                  </a:lnTo>
                  <a:lnTo>
                    <a:pt x="0" y="4491"/>
                  </a:lnTo>
                  <a:lnTo>
                    <a:pt x="0" y="4442"/>
                  </a:lnTo>
                  <a:lnTo>
                    <a:pt x="0" y="4385"/>
                  </a:lnTo>
                  <a:lnTo>
                    <a:pt x="0" y="4317"/>
                  </a:lnTo>
                  <a:lnTo>
                    <a:pt x="0" y="4240"/>
                  </a:lnTo>
                  <a:lnTo>
                    <a:pt x="0" y="4151"/>
                  </a:lnTo>
                  <a:lnTo>
                    <a:pt x="0" y="4051"/>
                  </a:lnTo>
                  <a:lnTo>
                    <a:pt x="0" y="3939"/>
                  </a:lnTo>
                  <a:lnTo>
                    <a:pt x="2" y="3814"/>
                  </a:lnTo>
                  <a:lnTo>
                    <a:pt x="5" y="3791"/>
                  </a:lnTo>
                  <a:lnTo>
                    <a:pt x="14" y="3772"/>
                  </a:lnTo>
                  <a:lnTo>
                    <a:pt x="30" y="3754"/>
                  </a:lnTo>
                  <a:lnTo>
                    <a:pt x="47" y="3742"/>
                  </a:lnTo>
                  <a:lnTo>
                    <a:pt x="70" y="3737"/>
                  </a:lnTo>
                  <a:lnTo>
                    <a:pt x="94" y="3737"/>
                  </a:lnTo>
                  <a:lnTo>
                    <a:pt x="115" y="3746"/>
                  </a:lnTo>
                  <a:lnTo>
                    <a:pt x="133" y="3758"/>
                  </a:lnTo>
                  <a:lnTo>
                    <a:pt x="147" y="3775"/>
                  </a:lnTo>
                  <a:lnTo>
                    <a:pt x="155" y="3796"/>
                  </a:lnTo>
                  <a:lnTo>
                    <a:pt x="159" y="3807"/>
                  </a:lnTo>
                  <a:lnTo>
                    <a:pt x="164" y="3821"/>
                  </a:lnTo>
                  <a:lnTo>
                    <a:pt x="174" y="3837"/>
                  </a:lnTo>
                  <a:lnTo>
                    <a:pt x="188" y="3856"/>
                  </a:lnTo>
                  <a:lnTo>
                    <a:pt x="206" y="3877"/>
                  </a:lnTo>
                  <a:lnTo>
                    <a:pt x="230" y="3899"/>
                  </a:lnTo>
                  <a:lnTo>
                    <a:pt x="262" y="3922"/>
                  </a:lnTo>
                  <a:lnTo>
                    <a:pt x="300" y="3948"/>
                  </a:lnTo>
                  <a:lnTo>
                    <a:pt x="347" y="3976"/>
                  </a:lnTo>
                  <a:lnTo>
                    <a:pt x="403" y="4002"/>
                  </a:lnTo>
                  <a:lnTo>
                    <a:pt x="467" y="4032"/>
                  </a:lnTo>
                  <a:lnTo>
                    <a:pt x="542" y="4060"/>
                  </a:lnTo>
                  <a:lnTo>
                    <a:pt x="630" y="4090"/>
                  </a:lnTo>
                  <a:lnTo>
                    <a:pt x="729" y="4118"/>
                  </a:lnTo>
                  <a:lnTo>
                    <a:pt x="797" y="4135"/>
                  </a:lnTo>
                  <a:lnTo>
                    <a:pt x="863" y="4151"/>
                  </a:lnTo>
                  <a:lnTo>
                    <a:pt x="928" y="4165"/>
                  </a:lnTo>
                  <a:lnTo>
                    <a:pt x="904" y="4065"/>
                  </a:lnTo>
                  <a:lnTo>
                    <a:pt x="884" y="3971"/>
                  </a:lnTo>
                  <a:lnTo>
                    <a:pt x="870" y="3882"/>
                  </a:lnTo>
                  <a:lnTo>
                    <a:pt x="860" y="3800"/>
                  </a:lnTo>
                  <a:lnTo>
                    <a:pt x="851" y="3723"/>
                  </a:lnTo>
                  <a:lnTo>
                    <a:pt x="848" y="3655"/>
                  </a:lnTo>
                  <a:lnTo>
                    <a:pt x="774" y="3639"/>
                  </a:lnTo>
                  <a:lnTo>
                    <a:pt x="701" y="3620"/>
                  </a:lnTo>
                  <a:lnTo>
                    <a:pt x="626" y="3599"/>
                  </a:lnTo>
                  <a:lnTo>
                    <a:pt x="553" y="3576"/>
                  </a:lnTo>
                  <a:lnTo>
                    <a:pt x="481" y="3552"/>
                  </a:lnTo>
                  <a:lnTo>
                    <a:pt x="412" y="3526"/>
                  </a:lnTo>
                  <a:lnTo>
                    <a:pt x="345" y="3498"/>
                  </a:lnTo>
                  <a:lnTo>
                    <a:pt x="283" y="3466"/>
                  </a:lnTo>
                  <a:lnTo>
                    <a:pt x="223" y="3433"/>
                  </a:lnTo>
                  <a:lnTo>
                    <a:pt x="169" y="3397"/>
                  </a:lnTo>
                  <a:lnTo>
                    <a:pt x="120" y="3360"/>
                  </a:lnTo>
                  <a:lnTo>
                    <a:pt x="80" y="3318"/>
                  </a:lnTo>
                  <a:lnTo>
                    <a:pt x="45" y="3276"/>
                  </a:lnTo>
                  <a:lnTo>
                    <a:pt x="21" y="3229"/>
                  </a:lnTo>
                  <a:lnTo>
                    <a:pt x="3" y="3180"/>
                  </a:lnTo>
                  <a:lnTo>
                    <a:pt x="3" y="3178"/>
                  </a:lnTo>
                  <a:lnTo>
                    <a:pt x="2" y="3177"/>
                  </a:lnTo>
                  <a:lnTo>
                    <a:pt x="2" y="3171"/>
                  </a:lnTo>
                  <a:lnTo>
                    <a:pt x="2" y="3166"/>
                  </a:lnTo>
                  <a:lnTo>
                    <a:pt x="2" y="3158"/>
                  </a:lnTo>
                  <a:lnTo>
                    <a:pt x="0" y="3144"/>
                  </a:lnTo>
                  <a:lnTo>
                    <a:pt x="0" y="3126"/>
                  </a:lnTo>
                  <a:lnTo>
                    <a:pt x="0" y="3105"/>
                  </a:lnTo>
                  <a:lnTo>
                    <a:pt x="0" y="3077"/>
                  </a:lnTo>
                  <a:lnTo>
                    <a:pt x="0" y="3042"/>
                  </a:lnTo>
                  <a:lnTo>
                    <a:pt x="0" y="3002"/>
                  </a:lnTo>
                  <a:lnTo>
                    <a:pt x="0" y="2952"/>
                  </a:lnTo>
                  <a:lnTo>
                    <a:pt x="0" y="2894"/>
                  </a:lnTo>
                  <a:lnTo>
                    <a:pt x="0" y="2826"/>
                  </a:lnTo>
                  <a:lnTo>
                    <a:pt x="0" y="2749"/>
                  </a:lnTo>
                  <a:lnTo>
                    <a:pt x="0" y="2660"/>
                  </a:lnTo>
                  <a:lnTo>
                    <a:pt x="0" y="2561"/>
                  </a:lnTo>
                  <a:lnTo>
                    <a:pt x="0" y="2449"/>
                  </a:lnTo>
                  <a:lnTo>
                    <a:pt x="2" y="2323"/>
                  </a:lnTo>
                  <a:lnTo>
                    <a:pt x="5" y="2301"/>
                  </a:lnTo>
                  <a:lnTo>
                    <a:pt x="14" y="2281"/>
                  </a:lnTo>
                  <a:lnTo>
                    <a:pt x="30" y="2264"/>
                  </a:lnTo>
                  <a:lnTo>
                    <a:pt x="47" y="2252"/>
                  </a:lnTo>
                  <a:lnTo>
                    <a:pt x="70" y="2246"/>
                  </a:lnTo>
                  <a:close/>
                  <a:moveTo>
                    <a:pt x="157" y="916"/>
                  </a:moveTo>
                  <a:lnTo>
                    <a:pt x="157" y="995"/>
                  </a:lnTo>
                  <a:lnTo>
                    <a:pt x="157" y="1073"/>
                  </a:lnTo>
                  <a:lnTo>
                    <a:pt x="157" y="1152"/>
                  </a:lnTo>
                  <a:lnTo>
                    <a:pt x="157" y="1225"/>
                  </a:lnTo>
                  <a:lnTo>
                    <a:pt x="157" y="1297"/>
                  </a:lnTo>
                  <a:lnTo>
                    <a:pt x="157" y="1361"/>
                  </a:lnTo>
                  <a:lnTo>
                    <a:pt x="157" y="1421"/>
                  </a:lnTo>
                  <a:lnTo>
                    <a:pt x="157" y="1473"/>
                  </a:lnTo>
                  <a:lnTo>
                    <a:pt x="157" y="1515"/>
                  </a:lnTo>
                  <a:lnTo>
                    <a:pt x="157" y="1546"/>
                  </a:lnTo>
                  <a:lnTo>
                    <a:pt x="157" y="1567"/>
                  </a:lnTo>
                  <a:lnTo>
                    <a:pt x="176" y="1606"/>
                  </a:lnTo>
                  <a:lnTo>
                    <a:pt x="208" y="1644"/>
                  </a:lnTo>
                  <a:lnTo>
                    <a:pt x="251" y="1683"/>
                  </a:lnTo>
                  <a:lnTo>
                    <a:pt x="307" y="1719"/>
                  </a:lnTo>
                  <a:lnTo>
                    <a:pt x="375" y="1756"/>
                  </a:lnTo>
                  <a:lnTo>
                    <a:pt x="455" y="1793"/>
                  </a:lnTo>
                  <a:lnTo>
                    <a:pt x="546" y="1827"/>
                  </a:lnTo>
                  <a:lnTo>
                    <a:pt x="647" y="1859"/>
                  </a:lnTo>
                  <a:lnTo>
                    <a:pt x="759" y="1890"/>
                  </a:lnTo>
                  <a:lnTo>
                    <a:pt x="879" y="1920"/>
                  </a:lnTo>
                  <a:lnTo>
                    <a:pt x="1008" y="1946"/>
                  </a:lnTo>
                  <a:lnTo>
                    <a:pt x="1148" y="1969"/>
                  </a:lnTo>
                  <a:lnTo>
                    <a:pt x="1294" y="1990"/>
                  </a:lnTo>
                  <a:lnTo>
                    <a:pt x="1448" y="2007"/>
                  </a:lnTo>
                  <a:lnTo>
                    <a:pt x="1610" y="2023"/>
                  </a:lnTo>
                  <a:lnTo>
                    <a:pt x="1779" y="2033"/>
                  </a:lnTo>
                  <a:lnTo>
                    <a:pt x="1954" y="2039"/>
                  </a:lnTo>
                  <a:lnTo>
                    <a:pt x="2135" y="2040"/>
                  </a:lnTo>
                  <a:lnTo>
                    <a:pt x="2304" y="2039"/>
                  </a:lnTo>
                  <a:lnTo>
                    <a:pt x="2470" y="2033"/>
                  </a:lnTo>
                  <a:lnTo>
                    <a:pt x="2630" y="2025"/>
                  </a:lnTo>
                  <a:lnTo>
                    <a:pt x="2784" y="2011"/>
                  </a:lnTo>
                  <a:lnTo>
                    <a:pt x="2930" y="1995"/>
                  </a:lnTo>
                  <a:lnTo>
                    <a:pt x="3072" y="1976"/>
                  </a:lnTo>
                  <a:lnTo>
                    <a:pt x="3206" y="1955"/>
                  </a:lnTo>
                  <a:lnTo>
                    <a:pt x="3332" y="1930"/>
                  </a:lnTo>
                  <a:lnTo>
                    <a:pt x="3450" y="1904"/>
                  </a:lnTo>
                  <a:lnTo>
                    <a:pt x="3560" y="1876"/>
                  </a:lnTo>
                  <a:lnTo>
                    <a:pt x="3661" y="1845"/>
                  </a:lnTo>
                  <a:lnTo>
                    <a:pt x="3754" y="1814"/>
                  </a:lnTo>
                  <a:lnTo>
                    <a:pt x="3837" y="1780"/>
                  </a:lnTo>
                  <a:lnTo>
                    <a:pt x="3911" y="1747"/>
                  </a:lnTo>
                  <a:lnTo>
                    <a:pt x="3972" y="1712"/>
                  </a:lnTo>
                  <a:lnTo>
                    <a:pt x="4024" y="1676"/>
                  </a:lnTo>
                  <a:lnTo>
                    <a:pt x="4066" y="1641"/>
                  </a:lnTo>
                  <a:lnTo>
                    <a:pt x="4094" y="1604"/>
                  </a:lnTo>
                  <a:lnTo>
                    <a:pt x="4111" y="1567"/>
                  </a:lnTo>
                  <a:lnTo>
                    <a:pt x="4117" y="1553"/>
                  </a:lnTo>
                  <a:lnTo>
                    <a:pt x="4117" y="1539"/>
                  </a:lnTo>
                  <a:lnTo>
                    <a:pt x="4117" y="918"/>
                  </a:lnTo>
                  <a:lnTo>
                    <a:pt x="4052" y="963"/>
                  </a:lnTo>
                  <a:lnTo>
                    <a:pt x="3977" y="1005"/>
                  </a:lnTo>
                  <a:lnTo>
                    <a:pt x="3893" y="1044"/>
                  </a:lnTo>
                  <a:lnTo>
                    <a:pt x="3801" y="1080"/>
                  </a:lnTo>
                  <a:lnTo>
                    <a:pt x="3701" y="1115"/>
                  </a:lnTo>
                  <a:lnTo>
                    <a:pt x="3595" y="1147"/>
                  </a:lnTo>
                  <a:lnTo>
                    <a:pt x="3482" y="1176"/>
                  </a:lnTo>
                  <a:lnTo>
                    <a:pt x="3361" y="1203"/>
                  </a:lnTo>
                  <a:lnTo>
                    <a:pt x="3237" y="1227"/>
                  </a:lnTo>
                  <a:lnTo>
                    <a:pt x="3108" y="1248"/>
                  </a:lnTo>
                  <a:lnTo>
                    <a:pt x="2976" y="1265"/>
                  </a:lnTo>
                  <a:lnTo>
                    <a:pt x="2841" y="1281"/>
                  </a:lnTo>
                  <a:lnTo>
                    <a:pt x="2702" y="1293"/>
                  </a:lnTo>
                  <a:lnTo>
                    <a:pt x="2562" y="1304"/>
                  </a:lnTo>
                  <a:lnTo>
                    <a:pt x="2421" y="1311"/>
                  </a:lnTo>
                  <a:lnTo>
                    <a:pt x="2280" y="1314"/>
                  </a:lnTo>
                  <a:lnTo>
                    <a:pt x="2139" y="1316"/>
                  </a:lnTo>
                  <a:lnTo>
                    <a:pt x="1995" y="1314"/>
                  </a:lnTo>
                  <a:lnTo>
                    <a:pt x="1854" y="1311"/>
                  </a:lnTo>
                  <a:lnTo>
                    <a:pt x="1713" y="1304"/>
                  </a:lnTo>
                  <a:lnTo>
                    <a:pt x="1573" y="1293"/>
                  </a:lnTo>
                  <a:lnTo>
                    <a:pt x="1434" y="1281"/>
                  </a:lnTo>
                  <a:lnTo>
                    <a:pt x="1298" y="1265"/>
                  </a:lnTo>
                  <a:lnTo>
                    <a:pt x="1165" y="1246"/>
                  </a:lnTo>
                  <a:lnTo>
                    <a:pt x="1036" y="1225"/>
                  </a:lnTo>
                  <a:lnTo>
                    <a:pt x="912" y="1203"/>
                  </a:lnTo>
                  <a:lnTo>
                    <a:pt x="794" y="1176"/>
                  </a:lnTo>
                  <a:lnTo>
                    <a:pt x="679" y="1147"/>
                  </a:lnTo>
                  <a:lnTo>
                    <a:pt x="572" y="1115"/>
                  </a:lnTo>
                  <a:lnTo>
                    <a:pt x="473" y="1080"/>
                  </a:lnTo>
                  <a:lnTo>
                    <a:pt x="380" y="1044"/>
                  </a:lnTo>
                  <a:lnTo>
                    <a:pt x="297" y="1004"/>
                  </a:lnTo>
                  <a:lnTo>
                    <a:pt x="222" y="962"/>
                  </a:lnTo>
                  <a:lnTo>
                    <a:pt x="157" y="916"/>
                  </a:lnTo>
                  <a:close/>
                  <a:moveTo>
                    <a:pt x="2139" y="157"/>
                  </a:moveTo>
                  <a:lnTo>
                    <a:pt x="1948" y="159"/>
                  </a:lnTo>
                  <a:lnTo>
                    <a:pt x="1767" y="166"/>
                  </a:lnTo>
                  <a:lnTo>
                    <a:pt x="1594" y="178"/>
                  </a:lnTo>
                  <a:lnTo>
                    <a:pt x="1429" y="192"/>
                  </a:lnTo>
                  <a:lnTo>
                    <a:pt x="1273" y="211"/>
                  </a:lnTo>
                  <a:lnTo>
                    <a:pt x="1127" y="232"/>
                  </a:lnTo>
                  <a:lnTo>
                    <a:pt x="989" y="257"/>
                  </a:lnTo>
                  <a:lnTo>
                    <a:pt x="862" y="285"/>
                  </a:lnTo>
                  <a:lnTo>
                    <a:pt x="743" y="314"/>
                  </a:lnTo>
                  <a:lnTo>
                    <a:pt x="637" y="346"/>
                  </a:lnTo>
                  <a:lnTo>
                    <a:pt x="539" y="377"/>
                  </a:lnTo>
                  <a:lnTo>
                    <a:pt x="452" y="412"/>
                  </a:lnTo>
                  <a:lnTo>
                    <a:pt x="375" y="447"/>
                  </a:lnTo>
                  <a:lnTo>
                    <a:pt x="310" y="483"/>
                  </a:lnTo>
                  <a:lnTo>
                    <a:pt x="256" y="518"/>
                  </a:lnTo>
                  <a:lnTo>
                    <a:pt x="215" y="555"/>
                  </a:lnTo>
                  <a:lnTo>
                    <a:pt x="183" y="590"/>
                  </a:lnTo>
                  <a:lnTo>
                    <a:pt x="166" y="625"/>
                  </a:lnTo>
                  <a:lnTo>
                    <a:pt x="159" y="658"/>
                  </a:lnTo>
                  <a:lnTo>
                    <a:pt x="166" y="691"/>
                  </a:lnTo>
                  <a:lnTo>
                    <a:pt x="183" y="726"/>
                  </a:lnTo>
                  <a:lnTo>
                    <a:pt x="215" y="763"/>
                  </a:lnTo>
                  <a:lnTo>
                    <a:pt x="256" y="798"/>
                  </a:lnTo>
                  <a:lnTo>
                    <a:pt x="310" y="834"/>
                  </a:lnTo>
                  <a:lnTo>
                    <a:pt x="375" y="869"/>
                  </a:lnTo>
                  <a:lnTo>
                    <a:pt x="452" y="904"/>
                  </a:lnTo>
                  <a:lnTo>
                    <a:pt x="539" y="939"/>
                  </a:lnTo>
                  <a:lnTo>
                    <a:pt x="637" y="972"/>
                  </a:lnTo>
                  <a:lnTo>
                    <a:pt x="743" y="1004"/>
                  </a:lnTo>
                  <a:lnTo>
                    <a:pt x="862" y="1032"/>
                  </a:lnTo>
                  <a:lnTo>
                    <a:pt x="989" y="1059"/>
                  </a:lnTo>
                  <a:lnTo>
                    <a:pt x="1127" y="1084"/>
                  </a:lnTo>
                  <a:lnTo>
                    <a:pt x="1273" y="1105"/>
                  </a:lnTo>
                  <a:lnTo>
                    <a:pt x="1429" y="1124"/>
                  </a:lnTo>
                  <a:lnTo>
                    <a:pt x="1594" y="1140"/>
                  </a:lnTo>
                  <a:lnTo>
                    <a:pt x="1767" y="1150"/>
                  </a:lnTo>
                  <a:lnTo>
                    <a:pt x="1948" y="1157"/>
                  </a:lnTo>
                  <a:lnTo>
                    <a:pt x="2139" y="1159"/>
                  </a:lnTo>
                  <a:lnTo>
                    <a:pt x="2327" y="1157"/>
                  </a:lnTo>
                  <a:lnTo>
                    <a:pt x="2508" y="1150"/>
                  </a:lnTo>
                  <a:lnTo>
                    <a:pt x="2683" y="1140"/>
                  </a:lnTo>
                  <a:lnTo>
                    <a:pt x="2847" y="1124"/>
                  </a:lnTo>
                  <a:lnTo>
                    <a:pt x="3002" y="1105"/>
                  </a:lnTo>
                  <a:lnTo>
                    <a:pt x="3148" y="1084"/>
                  </a:lnTo>
                  <a:lnTo>
                    <a:pt x="3286" y="1059"/>
                  </a:lnTo>
                  <a:lnTo>
                    <a:pt x="3414" y="1032"/>
                  </a:lnTo>
                  <a:lnTo>
                    <a:pt x="3532" y="1004"/>
                  </a:lnTo>
                  <a:lnTo>
                    <a:pt x="3640" y="972"/>
                  </a:lnTo>
                  <a:lnTo>
                    <a:pt x="3738" y="939"/>
                  </a:lnTo>
                  <a:lnTo>
                    <a:pt x="3824" y="904"/>
                  </a:lnTo>
                  <a:lnTo>
                    <a:pt x="3900" y="869"/>
                  </a:lnTo>
                  <a:lnTo>
                    <a:pt x="3965" y="834"/>
                  </a:lnTo>
                  <a:lnTo>
                    <a:pt x="4019" y="798"/>
                  </a:lnTo>
                  <a:lnTo>
                    <a:pt x="4062" y="763"/>
                  </a:lnTo>
                  <a:lnTo>
                    <a:pt x="4092" y="726"/>
                  </a:lnTo>
                  <a:lnTo>
                    <a:pt x="4111" y="691"/>
                  </a:lnTo>
                  <a:lnTo>
                    <a:pt x="4117" y="658"/>
                  </a:lnTo>
                  <a:lnTo>
                    <a:pt x="4111" y="625"/>
                  </a:lnTo>
                  <a:lnTo>
                    <a:pt x="4092" y="590"/>
                  </a:lnTo>
                  <a:lnTo>
                    <a:pt x="4062" y="555"/>
                  </a:lnTo>
                  <a:lnTo>
                    <a:pt x="4019" y="518"/>
                  </a:lnTo>
                  <a:lnTo>
                    <a:pt x="3965" y="483"/>
                  </a:lnTo>
                  <a:lnTo>
                    <a:pt x="3900" y="447"/>
                  </a:lnTo>
                  <a:lnTo>
                    <a:pt x="3824" y="412"/>
                  </a:lnTo>
                  <a:lnTo>
                    <a:pt x="3738" y="377"/>
                  </a:lnTo>
                  <a:lnTo>
                    <a:pt x="3640" y="346"/>
                  </a:lnTo>
                  <a:lnTo>
                    <a:pt x="3532" y="314"/>
                  </a:lnTo>
                  <a:lnTo>
                    <a:pt x="3414" y="285"/>
                  </a:lnTo>
                  <a:lnTo>
                    <a:pt x="3286" y="257"/>
                  </a:lnTo>
                  <a:lnTo>
                    <a:pt x="3148" y="232"/>
                  </a:lnTo>
                  <a:lnTo>
                    <a:pt x="3002" y="211"/>
                  </a:lnTo>
                  <a:lnTo>
                    <a:pt x="2847" y="192"/>
                  </a:lnTo>
                  <a:lnTo>
                    <a:pt x="2683" y="178"/>
                  </a:lnTo>
                  <a:lnTo>
                    <a:pt x="2508" y="166"/>
                  </a:lnTo>
                  <a:lnTo>
                    <a:pt x="2327" y="159"/>
                  </a:lnTo>
                  <a:lnTo>
                    <a:pt x="2139" y="157"/>
                  </a:lnTo>
                  <a:close/>
                  <a:moveTo>
                    <a:pt x="2139" y="0"/>
                  </a:moveTo>
                  <a:lnTo>
                    <a:pt x="2268" y="2"/>
                  </a:lnTo>
                  <a:lnTo>
                    <a:pt x="2397" y="5"/>
                  </a:lnTo>
                  <a:lnTo>
                    <a:pt x="2527" y="10"/>
                  </a:lnTo>
                  <a:lnTo>
                    <a:pt x="2655" y="19"/>
                  </a:lnTo>
                  <a:lnTo>
                    <a:pt x="2782" y="30"/>
                  </a:lnTo>
                  <a:lnTo>
                    <a:pt x="2908" y="42"/>
                  </a:lnTo>
                  <a:lnTo>
                    <a:pt x="3032" y="58"/>
                  </a:lnTo>
                  <a:lnTo>
                    <a:pt x="3152" y="75"/>
                  </a:lnTo>
                  <a:lnTo>
                    <a:pt x="3269" y="96"/>
                  </a:lnTo>
                  <a:lnTo>
                    <a:pt x="3382" y="117"/>
                  </a:lnTo>
                  <a:lnTo>
                    <a:pt x="3490" y="141"/>
                  </a:lnTo>
                  <a:lnTo>
                    <a:pt x="3593" y="169"/>
                  </a:lnTo>
                  <a:lnTo>
                    <a:pt x="3693" y="197"/>
                  </a:lnTo>
                  <a:lnTo>
                    <a:pt x="3785" y="229"/>
                  </a:lnTo>
                  <a:lnTo>
                    <a:pt x="3871" y="262"/>
                  </a:lnTo>
                  <a:lnTo>
                    <a:pt x="3951" y="297"/>
                  </a:lnTo>
                  <a:lnTo>
                    <a:pt x="4022" y="335"/>
                  </a:lnTo>
                  <a:lnTo>
                    <a:pt x="4085" y="375"/>
                  </a:lnTo>
                  <a:lnTo>
                    <a:pt x="4141" y="417"/>
                  </a:lnTo>
                  <a:lnTo>
                    <a:pt x="4188" y="461"/>
                  </a:lnTo>
                  <a:lnTo>
                    <a:pt x="4225" y="508"/>
                  </a:lnTo>
                  <a:lnTo>
                    <a:pt x="4251" y="555"/>
                  </a:lnTo>
                  <a:lnTo>
                    <a:pt x="4268" y="606"/>
                  </a:lnTo>
                  <a:lnTo>
                    <a:pt x="4274" y="658"/>
                  </a:lnTo>
                  <a:lnTo>
                    <a:pt x="4274" y="663"/>
                  </a:lnTo>
                  <a:lnTo>
                    <a:pt x="4274" y="669"/>
                  </a:lnTo>
                  <a:lnTo>
                    <a:pt x="4274" y="672"/>
                  </a:lnTo>
                  <a:lnTo>
                    <a:pt x="4274" y="675"/>
                  </a:lnTo>
                  <a:lnTo>
                    <a:pt x="4274" y="1539"/>
                  </a:lnTo>
                  <a:lnTo>
                    <a:pt x="4270" y="1576"/>
                  </a:lnTo>
                  <a:lnTo>
                    <a:pt x="4261" y="1615"/>
                  </a:lnTo>
                  <a:lnTo>
                    <a:pt x="4240" y="1665"/>
                  </a:lnTo>
                  <a:lnTo>
                    <a:pt x="4207" y="1714"/>
                  </a:lnTo>
                  <a:lnTo>
                    <a:pt x="4164" y="1761"/>
                  </a:lnTo>
                  <a:lnTo>
                    <a:pt x="4111" y="1805"/>
                  </a:lnTo>
                  <a:lnTo>
                    <a:pt x="4049" y="1847"/>
                  </a:lnTo>
                  <a:lnTo>
                    <a:pt x="3977" y="1887"/>
                  </a:lnTo>
                  <a:lnTo>
                    <a:pt x="3899" y="1925"/>
                  </a:lnTo>
                  <a:lnTo>
                    <a:pt x="3813" y="1960"/>
                  </a:lnTo>
                  <a:lnTo>
                    <a:pt x="3719" y="1992"/>
                  </a:lnTo>
                  <a:lnTo>
                    <a:pt x="3619" y="2023"/>
                  </a:lnTo>
                  <a:lnTo>
                    <a:pt x="3515" y="2051"/>
                  </a:lnTo>
                  <a:lnTo>
                    <a:pt x="3405" y="2075"/>
                  </a:lnTo>
                  <a:lnTo>
                    <a:pt x="3290" y="2098"/>
                  </a:lnTo>
                  <a:lnTo>
                    <a:pt x="3169" y="2119"/>
                  </a:lnTo>
                  <a:lnTo>
                    <a:pt x="3047" y="2138"/>
                  </a:lnTo>
                  <a:lnTo>
                    <a:pt x="2922" y="2154"/>
                  </a:lnTo>
                  <a:lnTo>
                    <a:pt x="2793" y="2168"/>
                  </a:lnTo>
                  <a:lnTo>
                    <a:pt x="2664" y="2178"/>
                  </a:lnTo>
                  <a:lnTo>
                    <a:pt x="2531" y="2187"/>
                  </a:lnTo>
                  <a:lnTo>
                    <a:pt x="2398" y="2194"/>
                  </a:lnTo>
                  <a:lnTo>
                    <a:pt x="2268" y="2198"/>
                  </a:lnTo>
                  <a:lnTo>
                    <a:pt x="2135" y="2198"/>
                  </a:lnTo>
                  <a:lnTo>
                    <a:pt x="2006" y="2198"/>
                  </a:lnTo>
                  <a:lnTo>
                    <a:pt x="1877" y="2194"/>
                  </a:lnTo>
                  <a:lnTo>
                    <a:pt x="1748" y="2187"/>
                  </a:lnTo>
                  <a:lnTo>
                    <a:pt x="1620" y="2180"/>
                  </a:lnTo>
                  <a:lnTo>
                    <a:pt x="1493" y="2170"/>
                  </a:lnTo>
                  <a:lnTo>
                    <a:pt x="1368" y="2156"/>
                  </a:lnTo>
                  <a:lnTo>
                    <a:pt x="1245" y="2142"/>
                  </a:lnTo>
                  <a:lnTo>
                    <a:pt x="1125" y="2124"/>
                  </a:lnTo>
                  <a:lnTo>
                    <a:pt x="1008" y="2105"/>
                  </a:lnTo>
                  <a:lnTo>
                    <a:pt x="897" y="2082"/>
                  </a:lnTo>
                  <a:lnTo>
                    <a:pt x="788" y="2060"/>
                  </a:lnTo>
                  <a:lnTo>
                    <a:pt x="684" y="2032"/>
                  </a:lnTo>
                  <a:lnTo>
                    <a:pt x="586" y="2004"/>
                  </a:lnTo>
                  <a:lnTo>
                    <a:pt x="494" y="1974"/>
                  </a:lnTo>
                  <a:lnTo>
                    <a:pt x="406" y="1941"/>
                  </a:lnTo>
                  <a:lnTo>
                    <a:pt x="328" y="1906"/>
                  </a:lnTo>
                  <a:lnTo>
                    <a:pt x="255" y="1868"/>
                  </a:lnTo>
                  <a:lnTo>
                    <a:pt x="190" y="1827"/>
                  </a:lnTo>
                  <a:lnTo>
                    <a:pt x="134" y="1787"/>
                  </a:lnTo>
                  <a:lnTo>
                    <a:pt x="87" y="1742"/>
                  </a:lnTo>
                  <a:lnTo>
                    <a:pt x="49" y="1697"/>
                  </a:lnTo>
                  <a:lnTo>
                    <a:pt x="21" y="1648"/>
                  </a:lnTo>
                  <a:lnTo>
                    <a:pt x="3" y="1599"/>
                  </a:lnTo>
                  <a:lnTo>
                    <a:pt x="3" y="1597"/>
                  </a:lnTo>
                  <a:lnTo>
                    <a:pt x="2" y="1594"/>
                  </a:lnTo>
                  <a:lnTo>
                    <a:pt x="2" y="1590"/>
                  </a:lnTo>
                  <a:lnTo>
                    <a:pt x="2" y="1585"/>
                  </a:lnTo>
                  <a:lnTo>
                    <a:pt x="2" y="1576"/>
                  </a:lnTo>
                  <a:lnTo>
                    <a:pt x="0" y="1564"/>
                  </a:lnTo>
                  <a:lnTo>
                    <a:pt x="0" y="1548"/>
                  </a:lnTo>
                  <a:lnTo>
                    <a:pt x="0" y="1529"/>
                  </a:lnTo>
                  <a:lnTo>
                    <a:pt x="0" y="1503"/>
                  </a:lnTo>
                  <a:lnTo>
                    <a:pt x="0" y="1471"/>
                  </a:lnTo>
                  <a:lnTo>
                    <a:pt x="0" y="1435"/>
                  </a:lnTo>
                  <a:lnTo>
                    <a:pt x="0" y="1389"/>
                  </a:lnTo>
                  <a:lnTo>
                    <a:pt x="0" y="1337"/>
                  </a:lnTo>
                  <a:lnTo>
                    <a:pt x="0" y="1276"/>
                  </a:lnTo>
                  <a:lnTo>
                    <a:pt x="0" y="1206"/>
                  </a:lnTo>
                  <a:lnTo>
                    <a:pt x="0" y="1126"/>
                  </a:lnTo>
                  <a:lnTo>
                    <a:pt x="0" y="1035"/>
                  </a:lnTo>
                  <a:lnTo>
                    <a:pt x="0" y="934"/>
                  </a:lnTo>
                  <a:lnTo>
                    <a:pt x="0" y="820"/>
                  </a:lnTo>
                  <a:lnTo>
                    <a:pt x="2" y="695"/>
                  </a:lnTo>
                  <a:lnTo>
                    <a:pt x="2" y="689"/>
                  </a:lnTo>
                  <a:lnTo>
                    <a:pt x="3" y="684"/>
                  </a:lnTo>
                  <a:lnTo>
                    <a:pt x="3" y="681"/>
                  </a:lnTo>
                  <a:lnTo>
                    <a:pt x="3" y="669"/>
                  </a:lnTo>
                  <a:lnTo>
                    <a:pt x="2" y="658"/>
                  </a:lnTo>
                  <a:lnTo>
                    <a:pt x="7" y="606"/>
                  </a:lnTo>
                  <a:lnTo>
                    <a:pt x="24" y="555"/>
                  </a:lnTo>
                  <a:lnTo>
                    <a:pt x="51" y="508"/>
                  </a:lnTo>
                  <a:lnTo>
                    <a:pt x="89" y="461"/>
                  </a:lnTo>
                  <a:lnTo>
                    <a:pt x="134" y="417"/>
                  </a:lnTo>
                  <a:lnTo>
                    <a:pt x="190" y="375"/>
                  </a:lnTo>
                  <a:lnTo>
                    <a:pt x="255" y="335"/>
                  </a:lnTo>
                  <a:lnTo>
                    <a:pt x="326" y="297"/>
                  </a:lnTo>
                  <a:lnTo>
                    <a:pt x="405" y="262"/>
                  </a:lnTo>
                  <a:lnTo>
                    <a:pt x="490" y="229"/>
                  </a:lnTo>
                  <a:lnTo>
                    <a:pt x="583" y="197"/>
                  </a:lnTo>
                  <a:lnTo>
                    <a:pt x="682" y="169"/>
                  </a:lnTo>
                  <a:lnTo>
                    <a:pt x="785" y="141"/>
                  </a:lnTo>
                  <a:lnTo>
                    <a:pt x="895" y="117"/>
                  </a:lnTo>
                  <a:lnTo>
                    <a:pt x="1006" y="96"/>
                  </a:lnTo>
                  <a:lnTo>
                    <a:pt x="1123" y="75"/>
                  </a:lnTo>
                  <a:lnTo>
                    <a:pt x="1244" y="58"/>
                  </a:lnTo>
                  <a:lnTo>
                    <a:pt x="1368" y="42"/>
                  </a:lnTo>
                  <a:lnTo>
                    <a:pt x="1493" y="30"/>
                  </a:lnTo>
                  <a:lnTo>
                    <a:pt x="1620" y="19"/>
                  </a:lnTo>
                  <a:lnTo>
                    <a:pt x="1750" y="10"/>
                  </a:lnTo>
                  <a:lnTo>
                    <a:pt x="1879" y="5"/>
                  </a:lnTo>
                  <a:lnTo>
                    <a:pt x="2008" y="2"/>
                  </a:lnTo>
                  <a:lnTo>
                    <a:pt x="2139" y="0"/>
                  </a:lnTo>
                  <a:close/>
                </a:path>
              </a:pathLst>
            </a:custGeom>
            <a:solidFill>
              <a:srgbClr val="C4DEF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4DEFD"/>
                </a:solidFill>
                <a:effectLst/>
                <a:uLnTx/>
                <a:uFillTx/>
                <a:latin typeface="Anova Light"/>
                <a:ea typeface="+mn-ea"/>
                <a:cs typeface="+mn-cs"/>
              </a:endParaRPr>
            </a:p>
          </p:txBody>
        </p:sp>
        <p:sp>
          <p:nvSpPr>
            <p:cNvPr id="8" name="TextBox 7">
              <a:extLst>
                <a:ext uri="{FF2B5EF4-FFF2-40B4-BE49-F238E27FC236}">
                  <a16:creationId xmlns:a16="http://schemas.microsoft.com/office/drawing/2014/main" id="{5FD485F2-C9D3-834A-A7F6-5827F6D92C61}"/>
                </a:ext>
              </a:extLst>
            </p:cNvPr>
            <p:cNvSpPr txBox="1"/>
            <p:nvPr/>
          </p:nvSpPr>
          <p:spPr>
            <a:xfrm>
              <a:off x="688019" y="1169920"/>
              <a:ext cx="1631265"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4DEFD"/>
                  </a:solidFill>
                  <a:effectLst/>
                  <a:uLnTx/>
                  <a:uFillTx/>
                  <a:latin typeface="Anova Light"/>
                  <a:ea typeface="+mn-ea"/>
                  <a:cs typeface="+mn-cs"/>
                </a:rPr>
                <a:t>Obtain Data</a:t>
              </a:r>
            </a:p>
          </p:txBody>
        </p:sp>
      </p:grpSp>
      <p:grpSp>
        <p:nvGrpSpPr>
          <p:cNvPr id="9" name="Group 8">
            <a:extLst>
              <a:ext uri="{FF2B5EF4-FFF2-40B4-BE49-F238E27FC236}">
                <a16:creationId xmlns:a16="http://schemas.microsoft.com/office/drawing/2014/main" id="{2363D2E8-08BC-DD70-A159-C00F75530CEB}"/>
              </a:ext>
            </a:extLst>
          </p:cNvPr>
          <p:cNvGrpSpPr/>
          <p:nvPr/>
        </p:nvGrpSpPr>
        <p:grpSpPr>
          <a:xfrm>
            <a:off x="5747070" y="1124363"/>
            <a:ext cx="2696803" cy="1091981"/>
            <a:chOff x="5483974" y="385716"/>
            <a:chExt cx="2696803" cy="1091981"/>
          </a:xfrm>
        </p:grpSpPr>
        <p:sp>
          <p:nvSpPr>
            <p:cNvPr id="10" name="Freeform 9">
              <a:extLst>
                <a:ext uri="{FF2B5EF4-FFF2-40B4-BE49-F238E27FC236}">
                  <a16:creationId xmlns:a16="http://schemas.microsoft.com/office/drawing/2014/main" id="{10684F71-47C0-FF7D-9BAD-40447DAB310D}"/>
                </a:ext>
              </a:extLst>
            </p:cNvPr>
            <p:cNvSpPr>
              <a:spLocks noChangeAspect="1" noEditPoints="1"/>
            </p:cNvSpPr>
            <p:nvPr/>
          </p:nvSpPr>
          <p:spPr bwMode="auto">
            <a:xfrm>
              <a:off x="6525434" y="385716"/>
              <a:ext cx="878014" cy="822960"/>
            </a:xfrm>
            <a:custGeom>
              <a:avLst/>
              <a:gdLst>
                <a:gd name="T0" fmla="*/ 2308 w 4808"/>
                <a:gd name="T1" fmla="*/ 2889 h 4499"/>
                <a:gd name="T2" fmla="*/ 2375 w 4808"/>
                <a:gd name="T3" fmla="*/ 1664 h 4499"/>
                <a:gd name="T4" fmla="*/ 2066 w 4808"/>
                <a:gd name="T5" fmla="*/ 2822 h 4499"/>
                <a:gd name="T6" fmla="*/ 1999 w 4808"/>
                <a:gd name="T7" fmla="*/ 2008 h 4499"/>
                <a:gd name="T8" fmla="*/ 2684 w 4808"/>
                <a:gd name="T9" fmla="*/ 2249 h 4499"/>
                <a:gd name="T10" fmla="*/ 2550 w 4808"/>
                <a:gd name="T11" fmla="*/ 2249 h 4499"/>
                <a:gd name="T12" fmla="*/ 1757 w 4808"/>
                <a:gd name="T13" fmla="*/ 2249 h 4499"/>
                <a:gd name="T14" fmla="*/ 1624 w 4808"/>
                <a:gd name="T15" fmla="*/ 2822 h 4499"/>
                <a:gd name="T16" fmla="*/ 1757 w 4808"/>
                <a:gd name="T17" fmla="*/ 2249 h 4499"/>
                <a:gd name="T18" fmla="*/ 2926 w 4808"/>
                <a:gd name="T19" fmla="*/ 2889 h 4499"/>
                <a:gd name="T20" fmla="*/ 2992 w 4808"/>
                <a:gd name="T21" fmla="*/ 2517 h 4499"/>
                <a:gd name="T22" fmla="*/ 1448 w 4808"/>
                <a:gd name="T23" fmla="*/ 2822 h 4499"/>
                <a:gd name="T24" fmla="*/ 1382 w 4808"/>
                <a:gd name="T25" fmla="*/ 2451 h 4499"/>
                <a:gd name="T26" fmla="*/ 4595 w 4808"/>
                <a:gd name="T27" fmla="*/ 1868 h 4499"/>
                <a:gd name="T28" fmla="*/ 4023 w 4808"/>
                <a:gd name="T29" fmla="*/ 2258 h 4499"/>
                <a:gd name="T30" fmla="*/ 3726 w 4808"/>
                <a:gd name="T31" fmla="*/ 2356 h 4499"/>
                <a:gd name="T32" fmla="*/ 3886 w 4808"/>
                <a:gd name="T33" fmla="*/ 1554 h 4499"/>
                <a:gd name="T34" fmla="*/ 2904 w 4808"/>
                <a:gd name="T35" fmla="*/ 1245 h 4499"/>
                <a:gd name="T36" fmla="*/ 2629 w 4808"/>
                <a:gd name="T37" fmla="*/ 386 h 4499"/>
                <a:gd name="T38" fmla="*/ 3457 w 4808"/>
                <a:gd name="T39" fmla="*/ 437 h 4499"/>
                <a:gd name="T40" fmla="*/ 3769 w 4808"/>
                <a:gd name="T41" fmla="*/ 450 h 4499"/>
                <a:gd name="T42" fmla="*/ 4426 w 4808"/>
                <a:gd name="T43" fmla="*/ 668 h 4499"/>
                <a:gd name="T44" fmla="*/ 4375 w 4808"/>
                <a:gd name="T45" fmla="*/ 1495 h 4499"/>
                <a:gd name="T46" fmla="*/ 4595 w 4808"/>
                <a:gd name="T47" fmla="*/ 1868 h 4499"/>
                <a:gd name="T48" fmla="*/ 3483 w 4808"/>
                <a:gd name="T49" fmla="*/ 1055 h 4499"/>
                <a:gd name="T50" fmla="*/ 3018 w 4808"/>
                <a:gd name="T51" fmla="*/ 1327 h 4499"/>
                <a:gd name="T52" fmla="*/ 1044 w 4808"/>
                <a:gd name="T53" fmla="*/ 2326 h 4499"/>
                <a:gd name="T54" fmla="*/ 2202 w 4808"/>
                <a:gd name="T55" fmla="*/ 3484 h 4499"/>
                <a:gd name="T56" fmla="*/ 1512 w 4808"/>
                <a:gd name="T57" fmla="*/ 1209 h 4499"/>
                <a:gd name="T58" fmla="*/ 1696 w 4808"/>
                <a:gd name="T59" fmla="*/ 831 h 4499"/>
                <a:gd name="T60" fmla="*/ 1535 w 4808"/>
                <a:gd name="T61" fmla="*/ 1223 h 4499"/>
                <a:gd name="T62" fmla="*/ 898 w 4808"/>
                <a:gd name="T63" fmla="*/ 1318 h 4499"/>
                <a:gd name="T64" fmla="*/ 1039 w 4808"/>
                <a:gd name="T65" fmla="*/ 864 h 4499"/>
                <a:gd name="T66" fmla="*/ 1050 w 4808"/>
                <a:gd name="T67" fmla="*/ 692 h 4499"/>
                <a:gd name="T68" fmla="*/ 1306 w 4808"/>
                <a:gd name="T69" fmla="*/ 314 h 4499"/>
                <a:gd name="T70" fmla="*/ 1760 w 4808"/>
                <a:gd name="T71" fmla="*/ 455 h 4499"/>
                <a:gd name="T72" fmla="*/ 1932 w 4808"/>
                <a:gd name="T73" fmla="*/ 466 h 4499"/>
                <a:gd name="T74" fmla="*/ 2310 w 4808"/>
                <a:gd name="T75" fmla="*/ 722 h 4499"/>
                <a:gd name="T76" fmla="*/ 2189 w 4808"/>
                <a:gd name="T77" fmla="*/ 1036 h 4499"/>
                <a:gd name="T78" fmla="*/ 1295 w 4808"/>
                <a:gd name="T79" fmla="*/ 869 h 4499"/>
                <a:gd name="T80" fmla="*/ 1094 w 4808"/>
                <a:gd name="T81" fmla="*/ 1309 h 4499"/>
                <a:gd name="T82" fmla="*/ 4756 w 4808"/>
                <a:gd name="T83" fmla="*/ 1512 h 4499"/>
                <a:gd name="T84" fmla="*/ 4703 w 4808"/>
                <a:gd name="T85" fmla="*/ 874 h 4499"/>
                <a:gd name="T86" fmla="*/ 4199 w 4808"/>
                <a:gd name="T87" fmla="*/ 647 h 4499"/>
                <a:gd name="T88" fmla="*/ 3928 w 4808"/>
                <a:gd name="T89" fmla="*/ 105 h 4499"/>
                <a:gd name="T90" fmla="*/ 3055 w 4808"/>
                <a:gd name="T91" fmla="*/ 351 h 4499"/>
                <a:gd name="T92" fmla="*/ 2504 w 4808"/>
                <a:gd name="T93" fmla="*/ 305 h 4499"/>
                <a:gd name="T94" fmla="*/ 2414 w 4808"/>
                <a:gd name="T95" fmla="*/ 615 h 4499"/>
                <a:gd name="T96" fmla="*/ 2135 w 4808"/>
                <a:gd name="T97" fmla="*/ 354 h 4499"/>
                <a:gd name="T98" fmla="*/ 1801 w 4808"/>
                <a:gd name="T99" fmla="*/ 192 h 4499"/>
                <a:gd name="T100" fmla="*/ 1424 w 4808"/>
                <a:gd name="T101" fmla="*/ 133 h 4499"/>
                <a:gd name="T102" fmla="*/ 1202 w 4808"/>
                <a:gd name="T103" fmla="*/ 423 h 4499"/>
                <a:gd name="T104" fmla="*/ 849 w 4808"/>
                <a:gd name="T105" fmla="*/ 520 h 4499"/>
                <a:gd name="T106" fmla="*/ 886 w 4808"/>
                <a:gd name="T107" fmla="*/ 1071 h 4499"/>
                <a:gd name="T108" fmla="*/ 794 w 4808"/>
                <a:gd name="T109" fmla="*/ 1425 h 4499"/>
                <a:gd name="T110" fmla="*/ 911 w 4808"/>
                <a:gd name="T111" fmla="*/ 2326 h 4499"/>
                <a:gd name="T112" fmla="*/ 72 w 4808"/>
                <a:gd name="T113" fmla="*/ 4499 h 4499"/>
                <a:gd name="T114" fmla="*/ 3473 w 4808"/>
                <a:gd name="T115" fmla="*/ 2544 h 4499"/>
                <a:gd name="T116" fmla="*/ 3904 w 4808"/>
                <a:gd name="T117" fmla="*/ 2750 h 4499"/>
                <a:gd name="T118" fmla="*/ 4165 w 4808"/>
                <a:gd name="T119" fmla="*/ 2237 h 4499"/>
                <a:gd name="T120" fmla="*/ 4803 w 4808"/>
                <a:gd name="T121" fmla="*/ 1593 h 4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08" h="4499">
                  <a:moveTo>
                    <a:pt x="2375" y="1664"/>
                  </a:moveTo>
                  <a:lnTo>
                    <a:pt x="2375" y="1664"/>
                  </a:lnTo>
                  <a:lnTo>
                    <a:pt x="2375" y="2822"/>
                  </a:lnTo>
                  <a:cubicBezTo>
                    <a:pt x="2375" y="2859"/>
                    <a:pt x="2345" y="2889"/>
                    <a:pt x="2308" y="2889"/>
                  </a:cubicBezTo>
                  <a:cubicBezTo>
                    <a:pt x="2271" y="2889"/>
                    <a:pt x="2241" y="2859"/>
                    <a:pt x="2241" y="2822"/>
                  </a:cubicBezTo>
                  <a:lnTo>
                    <a:pt x="2241" y="1664"/>
                  </a:lnTo>
                  <a:cubicBezTo>
                    <a:pt x="2241" y="1627"/>
                    <a:pt x="2271" y="1597"/>
                    <a:pt x="2308" y="1597"/>
                  </a:cubicBezTo>
                  <a:cubicBezTo>
                    <a:pt x="2345" y="1597"/>
                    <a:pt x="2375" y="1627"/>
                    <a:pt x="2375" y="1664"/>
                  </a:cubicBezTo>
                  <a:lnTo>
                    <a:pt x="2375" y="1664"/>
                  </a:lnTo>
                  <a:close/>
                  <a:moveTo>
                    <a:pt x="2066" y="2074"/>
                  </a:moveTo>
                  <a:lnTo>
                    <a:pt x="2066" y="2074"/>
                  </a:lnTo>
                  <a:lnTo>
                    <a:pt x="2066" y="2822"/>
                  </a:lnTo>
                  <a:cubicBezTo>
                    <a:pt x="2066" y="2859"/>
                    <a:pt x="2036" y="2889"/>
                    <a:pt x="1999" y="2889"/>
                  </a:cubicBezTo>
                  <a:cubicBezTo>
                    <a:pt x="1962" y="2889"/>
                    <a:pt x="1933" y="2859"/>
                    <a:pt x="1933" y="2822"/>
                  </a:cubicBezTo>
                  <a:lnTo>
                    <a:pt x="1933" y="2074"/>
                  </a:lnTo>
                  <a:cubicBezTo>
                    <a:pt x="1933" y="2037"/>
                    <a:pt x="1962" y="2008"/>
                    <a:pt x="1999" y="2008"/>
                  </a:cubicBezTo>
                  <a:cubicBezTo>
                    <a:pt x="2036" y="2008"/>
                    <a:pt x="2066" y="2037"/>
                    <a:pt x="2066" y="2074"/>
                  </a:cubicBezTo>
                  <a:lnTo>
                    <a:pt x="2066" y="2074"/>
                  </a:lnTo>
                  <a:close/>
                  <a:moveTo>
                    <a:pt x="2684" y="2249"/>
                  </a:moveTo>
                  <a:lnTo>
                    <a:pt x="2684" y="2249"/>
                  </a:lnTo>
                  <a:lnTo>
                    <a:pt x="2684" y="2822"/>
                  </a:lnTo>
                  <a:cubicBezTo>
                    <a:pt x="2684" y="2859"/>
                    <a:pt x="2654" y="2889"/>
                    <a:pt x="2617" y="2889"/>
                  </a:cubicBezTo>
                  <a:cubicBezTo>
                    <a:pt x="2580" y="2889"/>
                    <a:pt x="2550" y="2859"/>
                    <a:pt x="2550" y="2822"/>
                  </a:cubicBezTo>
                  <a:lnTo>
                    <a:pt x="2550" y="2249"/>
                  </a:lnTo>
                  <a:cubicBezTo>
                    <a:pt x="2550" y="2212"/>
                    <a:pt x="2580" y="2182"/>
                    <a:pt x="2617" y="2182"/>
                  </a:cubicBezTo>
                  <a:cubicBezTo>
                    <a:pt x="2654" y="2182"/>
                    <a:pt x="2684" y="2212"/>
                    <a:pt x="2684" y="2249"/>
                  </a:cubicBezTo>
                  <a:lnTo>
                    <a:pt x="2684" y="2249"/>
                  </a:lnTo>
                  <a:close/>
                  <a:moveTo>
                    <a:pt x="1757" y="2249"/>
                  </a:moveTo>
                  <a:lnTo>
                    <a:pt x="1757" y="2249"/>
                  </a:lnTo>
                  <a:lnTo>
                    <a:pt x="1757" y="2822"/>
                  </a:lnTo>
                  <a:cubicBezTo>
                    <a:pt x="1757" y="2859"/>
                    <a:pt x="1727" y="2889"/>
                    <a:pt x="1690" y="2889"/>
                  </a:cubicBezTo>
                  <a:cubicBezTo>
                    <a:pt x="1654" y="2889"/>
                    <a:pt x="1624" y="2859"/>
                    <a:pt x="1624" y="2822"/>
                  </a:cubicBezTo>
                  <a:lnTo>
                    <a:pt x="1624" y="2249"/>
                  </a:lnTo>
                  <a:cubicBezTo>
                    <a:pt x="1624" y="2212"/>
                    <a:pt x="1654" y="2182"/>
                    <a:pt x="1690" y="2182"/>
                  </a:cubicBezTo>
                  <a:cubicBezTo>
                    <a:pt x="1727" y="2182"/>
                    <a:pt x="1757" y="2212"/>
                    <a:pt x="1757" y="2249"/>
                  </a:cubicBezTo>
                  <a:lnTo>
                    <a:pt x="1757" y="2249"/>
                  </a:lnTo>
                  <a:close/>
                  <a:moveTo>
                    <a:pt x="2992" y="2517"/>
                  </a:moveTo>
                  <a:lnTo>
                    <a:pt x="2992" y="2517"/>
                  </a:lnTo>
                  <a:lnTo>
                    <a:pt x="2992" y="2822"/>
                  </a:lnTo>
                  <a:cubicBezTo>
                    <a:pt x="2992" y="2859"/>
                    <a:pt x="2962" y="2889"/>
                    <a:pt x="2926" y="2889"/>
                  </a:cubicBezTo>
                  <a:cubicBezTo>
                    <a:pt x="2889" y="2889"/>
                    <a:pt x="2859" y="2859"/>
                    <a:pt x="2859" y="2822"/>
                  </a:cubicBezTo>
                  <a:lnTo>
                    <a:pt x="2859" y="2517"/>
                  </a:lnTo>
                  <a:cubicBezTo>
                    <a:pt x="2859" y="2480"/>
                    <a:pt x="2889" y="2451"/>
                    <a:pt x="2926" y="2451"/>
                  </a:cubicBezTo>
                  <a:cubicBezTo>
                    <a:pt x="2962" y="2451"/>
                    <a:pt x="2992" y="2480"/>
                    <a:pt x="2992" y="2517"/>
                  </a:cubicBezTo>
                  <a:lnTo>
                    <a:pt x="2992" y="2517"/>
                  </a:lnTo>
                  <a:close/>
                  <a:moveTo>
                    <a:pt x="1448" y="2517"/>
                  </a:moveTo>
                  <a:lnTo>
                    <a:pt x="1448" y="2517"/>
                  </a:lnTo>
                  <a:lnTo>
                    <a:pt x="1448" y="2822"/>
                  </a:lnTo>
                  <a:cubicBezTo>
                    <a:pt x="1448" y="2859"/>
                    <a:pt x="1418" y="2889"/>
                    <a:pt x="1382" y="2889"/>
                  </a:cubicBezTo>
                  <a:cubicBezTo>
                    <a:pt x="1345" y="2889"/>
                    <a:pt x="1315" y="2859"/>
                    <a:pt x="1315" y="2822"/>
                  </a:cubicBezTo>
                  <a:lnTo>
                    <a:pt x="1315" y="2517"/>
                  </a:lnTo>
                  <a:cubicBezTo>
                    <a:pt x="1315" y="2480"/>
                    <a:pt x="1345" y="2451"/>
                    <a:pt x="1382" y="2451"/>
                  </a:cubicBezTo>
                  <a:cubicBezTo>
                    <a:pt x="1418" y="2451"/>
                    <a:pt x="1448" y="2480"/>
                    <a:pt x="1448" y="2517"/>
                  </a:cubicBezTo>
                  <a:lnTo>
                    <a:pt x="1448" y="2517"/>
                  </a:lnTo>
                  <a:close/>
                  <a:moveTo>
                    <a:pt x="4595" y="1868"/>
                  </a:moveTo>
                  <a:lnTo>
                    <a:pt x="4595" y="1868"/>
                  </a:lnTo>
                  <a:lnTo>
                    <a:pt x="4362" y="1808"/>
                  </a:lnTo>
                  <a:cubicBezTo>
                    <a:pt x="4330" y="1799"/>
                    <a:pt x="4298" y="1815"/>
                    <a:pt x="4285" y="1844"/>
                  </a:cubicBezTo>
                  <a:cubicBezTo>
                    <a:pt x="4225" y="1972"/>
                    <a:pt x="4142" y="2082"/>
                    <a:pt x="4037" y="2173"/>
                  </a:cubicBezTo>
                  <a:cubicBezTo>
                    <a:pt x="4012" y="2194"/>
                    <a:pt x="4007" y="2230"/>
                    <a:pt x="4023" y="2258"/>
                  </a:cubicBezTo>
                  <a:lnTo>
                    <a:pt x="4145" y="2464"/>
                  </a:lnTo>
                  <a:lnTo>
                    <a:pt x="3928" y="2592"/>
                  </a:lnTo>
                  <a:lnTo>
                    <a:pt x="3806" y="2385"/>
                  </a:lnTo>
                  <a:cubicBezTo>
                    <a:pt x="3790" y="2357"/>
                    <a:pt x="3756" y="2345"/>
                    <a:pt x="3726" y="2356"/>
                  </a:cubicBezTo>
                  <a:cubicBezTo>
                    <a:pt x="3687" y="2370"/>
                    <a:pt x="3581" y="2391"/>
                    <a:pt x="3489" y="2407"/>
                  </a:cubicBezTo>
                  <a:cubicBezTo>
                    <a:pt x="3490" y="2380"/>
                    <a:pt x="3493" y="2353"/>
                    <a:pt x="3493" y="2326"/>
                  </a:cubicBezTo>
                  <a:cubicBezTo>
                    <a:pt x="3493" y="2191"/>
                    <a:pt x="3471" y="2060"/>
                    <a:pt x="3432" y="1937"/>
                  </a:cubicBezTo>
                  <a:cubicBezTo>
                    <a:pt x="3647" y="1918"/>
                    <a:pt x="3831" y="1768"/>
                    <a:pt x="3886" y="1554"/>
                  </a:cubicBezTo>
                  <a:cubicBezTo>
                    <a:pt x="3921" y="1421"/>
                    <a:pt x="3901" y="1283"/>
                    <a:pt x="3831" y="1164"/>
                  </a:cubicBezTo>
                  <a:cubicBezTo>
                    <a:pt x="3761" y="1045"/>
                    <a:pt x="3650" y="961"/>
                    <a:pt x="3516" y="926"/>
                  </a:cubicBezTo>
                  <a:cubicBezTo>
                    <a:pt x="3383" y="892"/>
                    <a:pt x="3244" y="911"/>
                    <a:pt x="3125" y="981"/>
                  </a:cubicBezTo>
                  <a:cubicBezTo>
                    <a:pt x="3022" y="1042"/>
                    <a:pt x="2945" y="1134"/>
                    <a:pt x="2904" y="1245"/>
                  </a:cubicBezTo>
                  <a:cubicBezTo>
                    <a:pt x="2752" y="1146"/>
                    <a:pt x="2578" y="1078"/>
                    <a:pt x="2390" y="1051"/>
                  </a:cubicBezTo>
                  <a:cubicBezTo>
                    <a:pt x="2468" y="930"/>
                    <a:pt x="2636" y="764"/>
                    <a:pt x="2737" y="677"/>
                  </a:cubicBezTo>
                  <a:cubicBezTo>
                    <a:pt x="2762" y="656"/>
                    <a:pt x="2767" y="621"/>
                    <a:pt x="2751" y="593"/>
                  </a:cubicBezTo>
                  <a:lnTo>
                    <a:pt x="2629" y="386"/>
                  </a:lnTo>
                  <a:lnTo>
                    <a:pt x="2846" y="258"/>
                  </a:lnTo>
                  <a:lnTo>
                    <a:pt x="2968" y="465"/>
                  </a:lnTo>
                  <a:cubicBezTo>
                    <a:pt x="2984" y="493"/>
                    <a:pt x="3018" y="505"/>
                    <a:pt x="3048" y="494"/>
                  </a:cubicBezTo>
                  <a:cubicBezTo>
                    <a:pt x="3179" y="446"/>
                    <a:pt x="3317" y="427"/>
                    <a:pt x="3457" y="437"/>
                  </a:cubicBezTo>
                  <a:cubicBezTo>
                    <a:pt x="3489" y="440"/>
                    <a:pt x="3518" y="419"/>
                    <a:pt x="3526" y="387"/>
                  </a:cubicBezTo>
                  <a:lnTo>
                    <a:pt x="3586" y="155"/>
                  </a:lnTo>
                  <a:lnTo>
                    <a:pt x="3830" y="218"/>
                  </a:lnTo>
                  <a:lnTo>
                    <a:pt x="3769" y="450"/>
                  </a:lnTo>
                  <a:cubicBezTo>
                    <a:pt x="3761" y="482"/>
                    <a:pt x="3777" y="514"/>
                    <a:pt x="3806" y="528"/>
                  </a:cubicBezTo>
                  <a:cubicBezTo>
                    <a:pt x="3933" y="587"/>
                    <a:pt x="4044" y="670"/>
                    <a:pt x="4135" y="776"/>
                  </a:cubicBezTo>
                  <a:cubicBezTo>
                    <a:pt x="4156" y="800"/>
                    <a:pt x="4192" y="806"/>
                    <a:pt x="4220" y="790"/>
                  </a:cubicBezTo>
                  <a:lnTo>
                    <a:pt x="4426" y="668"/>
                  </a:lnTo>
                  <a:lnTo>
                    <a:pt x="4554" y="885"/>
                  </a:lnTo>
                  <a:lnTo>
                    <a:pt x="4347" y="1006"/>
                  </a:lnTo>
                  <a:cubicBezTo>
                    <a:pt x="4319" y="1023"/>
                    <a:pt x="4307" y="1057"/>
                    <a:pt x="4318" y="1087"/>
                  </a:cubicBezTo>
                  <a:cubicBezTo>
                    <a:pt x="4366" y="1217"/>
                    <a:pt x="4385" y="1354"/>
                    <a:pt x="4375" y="1495"/>
                  </a:cubicBezTo>
                  <a:cubicBezTo>
                    <a:pt x="4373" y="1527"/>
                    <a:pt x="4394" y="1556"/>
                    <a:pt x="4425" y="1564"/>
                  </a:cubicBezTo>
                  <a:lnTo>
                    <a:pt x="4658" y="1625"/>
                  </a:lnTo>
                  <a:lnTo>
                    <a:pt x="4595" y="1868"/>
                  </a:lnTo>
                  <a:lnTo>
                    <a:pt x="4595" y="1868"/>
                  </a:lnTo>
                  <a:close/>
                  <a:moveTo>
                    <a:pt x="3018" y="1327"/>
                  </a:moveTo>
                  <a:lnTo>
                    <a:pt x="3018" y="1327"/>
                  </a:lnTo>
                  <a:cubicBezTo>
                    <a:pt x="3044" y="1230"/>
                    <a:pt x="3106" y="1147"/>
                    <a:pt x="3193" y="1096"/>
                  </a:cubicBezTo>
                  <a:cubicBezTo>
                    <a:pt x="3281" y="1044"/>
                    <a:pt x="3384" y="1030"/>
                    <a:pt x="3483" y="1055"/>
                  </a:cubicBezTo>
                  <a:cubicBezTo>
                    <a:pt x="3582" y="1081"/>
                    <a:pt x="3664" y="1143"/>
                    <a:pt x="3716" y="1232"/>
                  </a:cubicBezTo>
                  <a:cubicBezTo>
                    <a:pt x="3768" y="1320"/>
                    <a:pt x="3783" y="1422"/>
                    <a:pt x="3757" y="1521"/>
                  </a:cubicBezTo>
                  <a:cubicBezTo>
                    <a:pt x="3713" y="1692"/>
                    <a:pt x="3557" y="1808"/>
                    <a:pt x="3382" y="1806"/>
                  </a:cubicBezTo>
                  <a:cubicBezTo>
                    <a:pt x="3299" y="1619"/>
                    <a:pt x="3174" y="1455"/>
                    <a:pt x="3018" y="1327"/>
                  </a:cubicBezTo>
                  <a:lnTo>
                    <a:pt x="3018" y="1327"/>
                  </a:lnTo>
                  <a:close/>
                  <a:moveTo>
                    <a:pt x="2202" y="3484"/>
                  </a:moveTo>
                  <a:lnTo>
                    <a:pt x="2202" y="3484"/>
                  </a:lnTo>
                  <a:cubicBezTo>
                    <a:pt x="1564" y="3484"/>
                    <a:pt x="1044" y="2965"/>
                    <a:pt x="1044" y="2326"/>
                  </a:cubicBezTo>
                  <a:cubicBezTo>
                    <a:pt x="1044" y="1688"/>
                    <a:pt x="1564" y="1169"/>
                    <a:pt x="2202" y="1169"/>
                  </a:cubicBezTo>
                  <a:cubicBezTo>
                    <a:pt x="2840" y="1169"/>
                    <a:pt x="3359" y="1688"/>
                    <a:pt x="3359" y="2326"/>
                  </a:cubicBezTo>
                  <a:cubicBezTo>
                    <a:pt x="3359" y="2965"/>
                    <a:pt x="2840" y="3484"/>
                    <a:pt x="2202" y="3484"/>
                  </a:cubicBezTo>
                  <a:lnTo>
                    <a:pt x="2202" y="3484"/>
                  </a:lnTo>
                  <a:close/>
                  <a:moveTo>
                    <a:pt x="1535" y="1223"/>
                  </a:moveTo>
                  <a:lnTo>
                    <a:pt x="1535" y="1223"/>
                  </a:lnTo>
                  <a:cubicBezTo>
                    <a:pt x="1531" y="1220"/>
                    <a:pt x="1527" y="1216"/>
                    <a:pt x="1521" y="1213"/>
                  </a:cubicBezTo>
                  <a:cubicBezTo>
                    <a:pt x="1521" y="1213"/>
                    <a:pt x="1512" y="1209"/>
                    <a:pt x="1512" y="1209"/>
                  </a:cubicBezTo>
                  <a:cubicBezTo>
                    <a:pt x="1461" y="1185"/>
                    <a:pt x="1423" y="1142"/>
                    <a:pt x="1405" y="1089"/>
                  </a:cubicBezTo>
                  <a:cubicBezTo>
                    <a:pt x="1387" y="1035"/>
                    <a:pt x="1390" y="978"/>
                    <a:pt x="1415" y="928"/>
                  </a:cubicBezTo>
                  <a:cubicBezTo>
                    <a:pt x="1439" y="877"/>
                    <a:pt x="1482" y="840"/>
                    <a:pt x="1535" y="821"/>
                  </a:cubicBezTo>
                  <a:cubicBezTo>
                    <a:pt x="1589" y="803"/>
                    <a:pt x="1646" y="806"/>
                    <a:pt x="1696" y="831"/>
                  </a:cubicBezTo>
                  <a:cubicBezTo>
                    <a:pt x="1787" y="876"/>
                    <a:pt x="1834" y="979"/>
                    <a:pt x="1806" y="1077"/>
                  </a:cubicBezTo>
                  <a:cubicBezTo>
                    <a:pt x="1804" y="1084"/>
                    <a:pt x="1804" y="1092"/>
                    <a:pt x="1804" y="1099"/>
                  </a:cubicBezTo>
                  <a:cubicBezTo>
                    <a:pt x="1709" y="1130"/>
                    <a:pt x="1619" y="1172"/>
                    <a:pt x="1535" y="1223"/>
                  </a:cubicBezTo>
                  <a:lnTo>
                    <a:pt x="1535" y="1223"/>
                  </a:lnTo>
                  <a:close/>
                  <a:moveTo>
                    <a:pt x="1094" y="1309"/>
                  </a:moveTo>
                  <a:lnTo>
                    <a:pt x="1094" y="1309"/>
                  </a:lnTo>
                  <a:cubicBezTo>
                    <a:pt x="1078" y="1281"/>
                    <a:pt x="1044" y="1268"/>
                    <a:pt x="1014" y="1279"/>
                  </a:cubicBezTo>
                  <a:lnTo>
                    <a:pt x="898" y="1318"/>
                  </a:lnTo>
                  <a:lnTo>
                    <a:pt x="864" y="1220"/>
                  </a:lnTo>
                  <a:lnTo>
                    <a:pt x="980" y="1180"/>
                  </a:lnTo>
                  <a:cubicBezTo>
                    <a:pt x="1010" y="1170"/>
                    <a:pt x="1029" y="1139"/>
                    <a:pt x="1024" y="1107"/>
                  </a:cubicBezTo>
                  <a:cubicBezTo>
                    <a:pt x="1012" y="1025"/>
                    <a:pt x="1017" y="943"/>
                    <a:pt x="1039" y="864"/>
                  </a:cubicBezTo>
                  <a:cubicBezTo>
                    <a:pt x="1048" y="833"/>
                    <a:pt x="1033" y="800"/>
                    <a:pt x="1004" y="786"/>
                  </a:cubicBezTo>
                  <a:lnTo>
                    <a:pt x="894" y="732"/>
                  </a:lnTo>
                  <a:lnTo>
                    <a:pt x="939" y="638"/>
                  </a:lnTo>
                  <a:lnTo>
                    <a:pt x="1050" y="692"/>
                  </a:lnTo>
                  <a:cubicBezTo>
                    <a:pt x="1079" y="706"/>
                    <a:pt x="1114" y="698"/>
                    <a:pt x="1133" y="672"/>
                  </a:cubicBezTo>
                  <a:cubicBezTo>
                    <a:pt x="1182" y="605"/>
                    <a:pt x="1243" y="551"/>
                    <a:pt x="1315" y="510"/>
                  </a:cubicBezTo>
                  <a:cubicBezTo>
                    <a:pt x="1343" y="494"/>
                    <a:pt x="1356" y="461"/>
                    <a:pt x="1346" y="430"/>
                  </a:cubicBezTo>
                  <a:lnTo>
                    <a:pt x="1306" y="314"/>
                  </a:lnTo>
                  <a:lnTo>
                    <a:pt x="1404" y="280"/>
                  </a:lnTo>
                  <a:lnTo>
                    <a:pt x="1444" y="396"/>
                  </a:lnTo>
                  <a:cubicBezTo>
                    <a:pt x="1455" y="427"/>
                    <a:pt x="1486" y="445"/>
                    <a:pt x="1517" y="440"/>
                  </a:cubicBezTo>
                  <a:cubicBezTo>
                    <a:pt x="1598" y="428"/>
                    <a:pt x="1680" y="433"/>
                    <a:pt x="1760" y="455"/>
                  </a:cubicBezTo>
                  <a:cubicBezTo>
                    <a:pt x="1791" y="464"/>
                    <a:pt x="1824" y="449"/>
                    <a:pt x="1838" y="420"/>
                  </a:cubicBezTo>
                  <a:lnTo>
                    <a:pt x="1892" y="310"/>
                  </a:lnTo>
                  <a:lnTo>
                    <a:pt x="1986" y="356"/>
                  </a:lnTo>
                  <a:lnTo>
                    <a:pt x="1932" y="466"/>
                  </a:lnTo>
                  <a:cubicBezTo>
                    <a:pt x="1918" y="495"/>
                    <a:pt x="1926" y="530"/>
                    <a:pt x="1952" y="549"/>
                  </a:cubicBezTo>
                  <a:cubicBezTo>
                    <a:pt x="2019" y="598"/>
                    <a:pt x="2074" y="660"/>
                    <a:pt x="2114" y="731"/>
                  </a:cubicBezTo>
                  <a:cubicBezTo>
                    <a:pt x="2130" y="759"/>
                    <a:pt x="2163" y="772"/>
                    <a:pt x="2194" y="762"/>
                  </a:cubicBezTo>
                  <a:lnTo>
                    <a:pt x="2310" y="722"/>
                  </a:lnTo>
                  <a:lnTo>
                    <a:pt x="2344" y="820"/>
                  </a:lnTo>
                  <a:lnTo>
                    <a:pt x="2228" y="860"/>
                  </a:lnTo>
                  <a:cubicBezTo>
                    <a:pt x="2197" y="871"/>
                    <a:pt x="2178" y="901"/>
                    <a:pt x="2183" y="933"/>
                  </a:cubicBezTo>
                  <a:cubicBezTo>
                    <a:pt x="2188" y="967"/>
                    <a:pt x="2190" y="1001"/>
                    <a:pt x="2189" y="1036"/>
                  </a:cubicBezTo>
                  <a:cubicBezTo>
                    <a:pt x="2105" y="1037"/>
                    <a:pt x="2023" y="1045"/>
                    <a:pt x="1944" y="1061"/>
                  </a:cubicBezTo>
                  <a:cubicBezTo>
                    <a:pt x="1962" y="918"/>
                    <a:pt x="1888" y="776"/>
                    <a:pt x="1754" y="711"/>
                  </a:cubicBezTo>
                  <a:cubicBezTo>
                    <a:pt x="1672" y="671"/>
                    <a:pt x="1579" y="665"/>
                    <a:pt x="1492" y="695"/>
                  </a:cubicBezTo>
                  <a:cubicBezTo>
                    <a:pt x="1405" y="725"/>
                    <a:pt x="1335" y="787"/>
                    <a:pt x="1295" y="869"/>
                  </a:cubicBezTo>
                  <a:cubicBezTo>
                    <a:pt x="1255" y="952"/>
                    <a:pt x="1249" y="1045"/>
                    <a:pt x="1279" y="1132"/>
                  </a:cubicBezTo>
                  <a:cubicBezTo>
                    <a:pt x="1304" y="1205"/>
                    <a:pt x="1352" y="1264"/>
                    <a:pt x="1415" y="1306"/>
                  </a:cubicBezTo>
                  <a:cubicBezTo>
                    <a:pt x="1350" y="1356"/>
                    <a:pt x="1289" y="1413"/>
                    <a:pt x="1235" y="1474"/>
                  </a:cubicBezTo>
                  <a:cubicBezTo>
                    <a:pt x="1177" y="1428"/>
                    <a:pt x="1130" y="1373"/>
                    <a:pt x="1094" y="1309"/>
                  </a:cubicBezTo>
                  <a:lnTo>
                    <a:pt x="1094" y="1309"/>
                  </a:lnTo>
                  <a:close/>
                  <a:moveTo>
                    <a:pt x="4796" y="1543"/>
                  </a:moveTo>
                  <a:lnTo>
                    <a:pt x="4796" y="1543"/>
                  </a:lnTo>
                  <a:cubicBezTo>
                    <a:pt x="4787" y="1528"/>
                    <a:pt x="4773" y="1517"/>
                    <a:pt x="4756" y="1512"/>
                  </a:cubicBezTo>
                  <a:lnTo>
                    <a:pt x="4511" y="1449"/>
                  </a:lnTo>
                  <a:cubicBezTo>
                    <a:pt x="4514" y="1327"/>
                    <a:pt x="4497" y="1208"/>
                    <a:pt x="4461" y="1094"/>
                  </a:cubicBezTo>
                  <a:lnTo>
                    <a:pt x="4679" y="966"/>
                  </a:lnTo>
                  <a:cubicBezTo>
                    <a:pt x="4711" y="947"/>
                    <a:pt x="4721" y="906"/>
                    <a:pt x="4703" y="874"/>
                  </a:cubicBezTo>
                  <a:lnTo>
                    <a:pt x="4507" y="543"/>
                  </a:lnTo>
                  <a:cubicBezTo>
                    <a:pt x="4498" y="527"/>
                    <a:pt x="4484" y="516"/>
                    <a:pt x="4467" y="512"/>
                  </a:cubicBezTo>
                  <a:cubicBezTo>
                    <a:pt x="4449" y="507"/>
                    <a:pt x="4431" y="510"/>
                    <a:pt x="4416" y="519"/>
                  </a:cubicBezTo>
                  <a:lnTo>
                    <a:pt x="4199" y="647"/>
                  </a:lnTo>
                  <a:cubicBezTo>
                    <a:pt x="4115" y="560"/>
                    <a:pt x="4019" y="488"/>
                    <a:pt x="3912" y="431"/>
                  </a:cubicBezTo>
                  <a:lnTo>
                    <a:pt x="3975" y="187"/>
                  </a:lnTo>
                  <a:cubicBezTo>
                    <a:pt x="3980" y="169"/>
                    <a:pt x="3977" y="151"/>
                    <a:pt x="3968" y="136"/>
                  </a:cubicBezTo>
                  <a:cubicBezTo>
                    <a:pt x="3959" y="121"/>
                    <a:pt x="3945" y="110"/>
                    <a:pt x="3928" y="105"/>
                  </a:cubicBezTo>
                  <a:lnTo>
                    <a:pt x="3555" y="9"/>
                  </a:lnTo>
                  <a:cubicBezTo>
                    <a:pt x="3520" y="0"/>
                    <a:pt x="3483" y="21"/>
                    <a:pt x="3474" y="57"/>
                  </a:cubicBezTo>
                  <a:lnTo>
                    <a:pt x="3411" y="301"/>
                  </a:lnTo>
                  <a:cubicBezTo>
                    <a:pt x="3288" y="299"/>
                    <a:pt x="3170" y="315"/>
                    <a:pt x="3055" y="351"/>
                  </a:cubicBezTo>
                  <a:lnTo>
                    <a:pt x="2927" y="133"/>
                  </a:lnTo>
                  <a:cubicBezTo>
                    <a:pt x="2918" y="118"/>
                    <a:pt x="2904" y="107"/>
                    <a:pt x="2887" y="102"/>
                  </a:cubicBezTo>
                  <a:cubicBezTo>
                    <a:pt x="2869" y="98"/>
                    <a:pt x="2851" y="101"/>
                    <a:pt x="2836" y="110"/>
                  </a:cubicBezTo>
                  <a:lnTo>
                    <a:pt x="2504" y="305"/>
                  </a:lnTo>
                  <a:cubicBezTo>
                    <a:pt x="2473" y="324"/>
                    <a:pt x="2462" y="364"/>
                    <a:pt x="2481" y="396"/>
                  </a:cubicBezTo>
                  <a:lnTo>
                    <a:pt x="2608" y="613"/>
                  </a:lnTo>
                  <a:cubicBezTo>
                    <a:pt x="2566" y="652"/>
                    <a:pt x="2514" y="702"/>
                    <a:pt x="2462" y="755"/>
                  </a:cubicBezTo>
                  <a:lnTo>
                    <a:pt x="2414" y="615"/>
                  </a:lnTo>
                  <a:cubicBezTo>
                    <a:pt x="2402" y="580"/>
                    <a:pt x="2364" y="562"/>
                    <a:pt x="2329" y="574"/>
                  </a:cubicBezTo>
                  <a:lnTo>
                    <a:pt x="2201" y="618"/>
                  </a:lnTo>
                  <a:cubicBezTo>
                    <a:pt x="2165" y="566"/>
                    <a:pt x="2123" y="518"/>
                    <a:pt x="2075" y="476"/>
                  </a:cubicBezTo>
                  <a:lnTo>
                    <a:pt x="2135" y="354"/>
                  </a:lnTo>
                  <a:cubicBezTo>
                    <a:pt x="2151" y="321"/>
                    <a:pt x="2137" y="281"/>
                    <a:pt x="2104" y="265"/>
                  </a:cubicBezTo>
                  <a:lnTo>
                    <a:pt x="1891" y="161"/>
                  </a:lnTo>
                  <a:cubicBezTo>
                    <a:pt x="1875" y="153"/>
                    <a:pt x="1856" y="152"/>
                    <a:pt x="1840" y="158"/>
                  </a:cubicBezTo>
                  <a:cubicBezTo>
                    <a:pt x="1823" y="164"/>
                    <a:pt x="1809" y="176"/>
                    <a:pt x="1801" y="192"/>
                  </a:cubicBezTo>
                  <a:lnTo>
                    <a:pt x="1742" y="314"/>
                  </a:lnTo>
                  <a:cubicBezTo>
                    <a:pt x="1679" y="302"/>
                    <a:pt x="1616" y="298"/>
                    <a:pt x="1553" y="302"/>
                  </a:cubicBezTo>
                  <a:lnTo>
                    <a:pt x="1508" y="174"/>
                  </a:lnTo>
                  <a:cubicBezTo>
                    <a:pt x="1497" y="139"/>
                    <a:pt x="1459" y="121"/>
                    <a:pt x="1424" y="133"/>
                  </a:cubicBezTo>
                  <a:lnTo>
                    <a:pt x="1199" y="210"/>
                  </a:lnTo>
                  <a:cubicBezTo>
                    <a:pt x="1182" y="216"/>
                    <a:pt x="1169" y="228"/>
                    <a:pt x="1161" y="244"/>
                  </a:cubicBezTo>
                  <a:cubicBezTo>
                    <a:pt x="1153" y="260"/>
                    <a:pt x="1152" y="278"/>
                    <a:pt x="1158" y="295"/>
                  </a:cubicBezTo>
                  <a:lnTo>
                    <a:pt x="1202" y="423"/>
                  </a:lnTo>
                  <a:cubicBezTo>
                    <a:pt x="1149" y="459"/>
                    <a:pt x="1102" y="501"/>
                    <a:pt x="1060" y="549"/>
                  </a:cubicBezTo>
                  <a:lnTo>
                    <a:pt x="938" y="489"/>
                  </a:lnTo>
                  <a:cubicBezTo>
                    <a:pt x="922" y="481"/>
                    <a:pt x="904" y="480"/>
                    <a:pt x="887" y="486"/>
                  </a:cubicBezTo>
                  <a:cubicBezTo>
                    <a:pt x="870" y="492"/>
                    <a:pt x="856" y="504"/>
                    <a:pt x="849" y="520"/>
                  </a:cubicBezTo>
                  <a:lnTo>
                    <a:pt x="745" y="733"/>
                  </a:lnTo>
                  <a:cubicBezTo>
                    <a:pt x="729" y="766"/>
                    <a:pt x="742" y="806"/>
                    <a:pt x="775" y="822"/>
                  </a:cubicBezTo>
                  <a:lnTo>
                    <a:pt x="898" y="882"/>
                  </a:lnTo>
                  <a:cubicBezTo>
                    <a:pt x="885" y="945"/>
                    <a:pt x="881" y="1008"/>
                    <a:pt x="886" y="1071"/>
                  </a:cubicBezTo>
                  <a:lnTo>
                    <a:pt x="757" y="1116"/>
                  </a:lnTo>
                  <a:cubicBezTo>
                    <a:pt x="741" y="1121"/>
                    <a:pt x="727" y="1133"/>
                    <a:pt x="719" y="1149"/>
                  </a:cubicBezTo>
                  <a:cubicBezTo>
                    <a:pt x="711" y="1165"/>
                    <a:pt x="710" y="1184"/>
                    <a:pt x="716" y="1200"/>
                  </a:cubicBezTo>
                  <a:lnTo>
                    <a:pt x="794" y="1425"/>
                  </a:lnTo>
                  <a:cubicBezTo>
                    <a:pt x="806" y="1460"/>
                    <a:pt x="844" y="1478"/>
                    <a:pt x="878" y="1466"/>
                  </a:cubicBezTo>
                  <a:lnTo>
                    <a:pt x="1007" y="1422"/>
                  </a:lnTo>
                  <a:cubicBezTo>
                    <a:pt x="1047" y="1481"/>
                    <a:pt x="1095" y="1533"/>
                    <a:pt x="1152" y="1579"/>
                  </a:cubicBezTo>
                  <a:cubicBezTo>
                    <a:pt x="1001" y="1790"/>
                    <a:pt x="911" y="2048"/>
                    <a:pt x="911" y="2326"/>
                  </a:cubicBezTo>
                  <a:cubicBezTo>
                    <a:pt x="911" y="2655"/>
                    <a:pt x="1036" y="2955"/>
                    <a:pt x="1239" y="3183"/>
                  </a:cubicBezTo>
                  <a:lnTo>
                    <a:pt x="25" y="4384"/>
                  </a:lnTo>
                  <a:cubicBezTo>
                    <a:pt x="0" y="4410"/>
                    <a:pt x="0" y="4453"/>
                    <a:pt x="25" y="4479"/>
                  </a:cubicBezTo>
                  <a:cubicBezTo>
                    <a:pt x="38" y="4492"/>
                    <a:pt x="55" y="4499"/>
                    <a:pt x="72" y="4499"/>
                  </a:cubicBezTo>
                  <a:cubicBezTo>
                    <a:pt x="89" y="4499"/>
                    <a:pt x="106" y="4492"/>
                    <a:pt x="119" y="4479"/>
                  </a:cubicBezTo>
                  <a:lnTo>
                    <a:pt x="1333" y="3278"/>
                  </a:lnTo>
                  <a:cubicBezTo>
                    <a:pt x="1563" y="3488"/>
                    <a:pt x="1867" y="3617"/>
                    <a:pt x="2202" y="3617"/>
                  </a:cubicBezTo>
                  <a:cubicBezTo>
                    <a:pt x="2839" y="3617"/>
                    <a:pt x="3369" y="3152"/>
                    <a:pt x="3473" y="2544"/>
                  </a:cubicBezTo>
                  <a:cubicBezTo>
                    <a:pt x="3536" y="2534"/>
                    <a:pt x="3644" y="2516"/>
                    <a:pt x="3717" y="2497"/>
                  </a:cubicBezTo>
                  <a:lnTo>
                    <a:pt x="3847" y="2717"/>
                  </a:lnTo>
                  <a:cubicBezTo>
                    <a:pt x="3856" y="2732"/>
                    <a:pt x="3870" y="2743"/>
                    <a:pt x="3887" y="2748"/>
                  </a:cubicBezTo>
                  <a:cubicBezTo>
                    <a:pt x="3893" y="2749"/>
                    <a:pt x="3899" y="2750"/>
                    <a:pt x="3904" y="2750"/>
                  </a:cubicBezTo>
                  <a:cubicBezTo>
                    <a:pt x="3916" y="2750"/>
                    <a:pt x="3928" y="2747"/>
                    <a:pt x="3938" y="2741"/>
                  </a:cubicBezTo>
                  <a:lnTo>
                    <a:pt x="4270" y="2545"/>
                  </a:lnTo>
                  <a:cubicBezTo>
                    <a:pt x="4301" y="2527"/>
                    <a:pt x="4312" y="2486"/>
                    <a:pt x="4293" y="2454"/>
                  </a:cubicBezTo>
                  <a:lnTo>
                    <a:pt x="4165" y="2237"/>
                  </a:lnTo>
                  <a:cubicBezTo>
                    <a:pt x="4252" y="2154"/>
                    <a:pt x="4325" y="2058"/>
                    <a:pt x="4381" y="1950"/>
                  </a:cubicBezTo>
                  <a:lnTo>
                    <a:pt x="4626" y="2014"/>
                  </a:lnTo>
                  <a:cubicBezTo>
                    <a:pt x="4661" y="2023"/>
                    <a:pt x="4698" y="2001"/>
                    <a:pt x="4707" y="1966"/>
                  </a:cubicBezTo>
                  <a:lnTo>
                    <a:pt x="4803" y="1593"/>
                  </a:lnTo>
                  <a:cubicBezTo>
                    <a:pt x="4808" y="1576"/>
                    <a:pt x="4805" y="1558"/>
                    <a:pt x="4796" y="1543"/>
                  </a:cubicBezTo>
                  <a:close/>
                </a:path>
              </a:pathLst>
            </a:custGeom>
            <a:solidFill>
              <a:srgbClr val="0766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11" name="TextBox 10">
              <a:extLst>
                <a:ext uri="{FF2B5EF4-FFF2-40B4-BE49-F238E27FC236}">
                  <a16:creationId xmlns:a16="http://schemas.microsoft.com/office/drawing/2014/main" id="{60DA6DFD-A97D-0D3D-7D9E-9AC9100E15C3}"/>
                </a:ext>
              </a:extLst>
            </p:cNvPr>
            <p:cNvSpPr txBox="1"/>
            <p:nvPr/>
          </p:nvSpPr>
          <p:spPr>
            <a:xfrm>
              <a:off x="5483974" y="1169920"/>
              <a:ext cx="2696803"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766D1"/>
                  </a:solidFill>
                  <a:effectLst/>
                  <a:uLnTx/>
                  <a:uFillTx/>
                  <a:latin typeface="Anova Light"/>
                  <a:ea typeface="+mn-ea"/>
                  <a:cs typeface="+mn-cs"/>
                </a:rPr>
                <a:t>Deploy and Consume</a:t>
              </a:r>
            </a:p>
          </p:txBody>
        </p:sp>
      </p:grpSp>
      <p:cxnSp>
        <p:nvCxnSpPr>
          <p:cNvPr id="12" name="Straight Connector 11">
            <a:extLst>
              <a:ext uri="{FF2B5EF4-FFF2-40B4-BE49-F238E27FC236}">
                <a16:creationId xmlns:a16="http://schemas.microsoft.com/office/drawing/2014/main" id="{70F72B55-22EA-E2F5-6B83-1E1C8BFBDB45}"/>
              </a:ext>
            </a:extLst>
          </p:cNvPr>
          <p:cNvCxnSpPr>
            <a:cxnSpLocks/>
          </p:cNvCxnSpPr>
          <p:nvPr/>
        </p:nvCxnSpPr>
        <p:spPr>
          <a:xfrm>
            <a:off x="0" y="2932114"/>
            <a:ext cx="9144000" cy="0"/>
          </a:xfrm>
          <a:prstGeom prst="line">
            <a:avLst/>
          </a:prstGeom>
          <a:ln w="47625">
            <a:gradFill flip="none" rotWithShape="1">
              <a:gsLst>
                <a:gs pos="100000">
                  <a:srgbClr val="0766D1"/>
                </a:gs>
                <a:gs pos="0">
                  <a:srgbClr val="C4DEFD"/>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B71028F-9B2B-0293-82D5-3680958BB208}"/>
              </a:ext>
            </a:extLst>
          </p:cNvPr>
          <p:cNvSpPr txBox="1"/>
          <p:nvPr/>
        </p:nvSpPr>
        <p:spPr>
          <a:xfrm>
            <a:off x="406428" y="3545924"/>
            <a:ext cx="80201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4DEFD"/>
                </a:solidFill>
                <a:effectLst/>
                <a:uLnTx/>
                <a:uFillTx/>
                <a:latin typeface="Calibri Light"/>
                <a:ea typeface="+mn-ea"/>
                <a:cs typeface="+mn-cs"/>
              </a:rPr>
              <a:t>Acquire</a:t>
            </a:r>
            <a:endParaRPr kumimoji="0" lang="en-US" sz="1600" b="0" i="0" u="none" strike="noStrike" kern="1200" cap="none" spc="0" normalizeH="0" baseline="0" noProof="0">
              <a:ln>
                <a:noFill/>
              </a:ln>
              <a:solidFill>
                <a:srgbClr val="C4DEFD"/>
              </a:solidFill>
              <a:effectLst/>
              <a:uLnTx/>
              <a:uFillTx/>
              <a:latin typeface="Anova Light"/>
              <a:ea typeface="+mn-ea"/>
              <a:cs typeface="+mn-cs"/>
            </a:endParaRPr>
          </a:p>
        </p:txBody>
      </p:sp>
      <p:sp>
        <p:nvSpPr>
          <p:cNvPr id="14" name="TextBox 13">
            <a:extLst>
              <a:ext uri="{FF2B5EF4-FFF2-40B4-BE49-F238E27FC236}">
                <a16:creationId xmlns:a16="http://schemas.microsoft.com/office/drawing/2014/main" id="{97868D40-F0E2-CB50-0CE8-FE57D814A221}"/>
              </a:ext>
            </a:extLst>
          </p:cNvPr>
          <p:cNvSpPr txBox="1"/>
          <p:nvPr/>
        </p:nvSpPr>
        <p:spPr>
          <a:xfrm>
            <a:off x="2756262" y="3545924"/>
            <a:ext cx="112582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398F9"/>
                </a:solidFill>
                <a:effectLst/>
                <a:uLnTx/>
                <a:uFillTx/>
                <a:latin typeface="Calibri Light"/>
                <a:ea typeface="+mn-ea"/>
                <a:cs typeface="+mn-cs"/>
              </a:rPr>
              <a:t>Pre-process</a:t>
            </a:r>
          </a:p>
        </p:txBody>
      </p:sp>
      <p:sp>
        <p:nvSpPr>
          <p:cNvPr id="15" name="TextBox 14">
            <a:extLst>
              <a:ext uri="{FF2B5EF4-FFF2-40B4-BE49-F238E27FC236}">
                <a16:creationId xmlns:a16="http://schemas.microsoft.com/office/drawing/2014/main" id="{4778FA51-63CF-77E7-CEB6-ACAF39434A1E}"/>
              </a:ext>
            </a:extLst>
          </p:cNvPr>
          <p:cNvSpPr txBox="1"/>
          <p:nvPr/>
        </p:nvSpPr>
        <p:spPr>
          <a:xfrm>
            <a:off x="5198858" y="3545924"/>
            <a:ext cx="1342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766D1"/>
                </a:solidFill>
                <a:effectLst/>
                <a:uLnTx/>
                <a:uFillTx/>
                <a:latin typeface="Calibri Light"/>
                <a:ea typeface="+mn-ea"/>
                <a:cs typeface="+mn-cs"/>
              </a:rPr>
              <a:t>Model Deploy</a:t>
            </a:r>
          </a:p>
        </p:txBody>
      </p:sp>
      <p:sp>
        <p:nvSpPr>
          <p:cNvPr id="16" name="TextBox 15">
            <a:extLst>
              <a:ext uri="{FF2B5EF4-FFF2-40B4-BE49-F238E27FC236}">
                <a16:creationId xmlns:a16="http://schemas.microsoft.com/office/drawing/2014/main" id="{C4D63AAE-8D64-F0A7-3ECA-4090A5F36178}"/>
              </a:ext>
            </a:extLst>
          </p:cNvPr>
          <p:cNvSpPr txBox="1"/>
          <p:nvPr/>
        </p:nvSpPr>
        <p:spPr>
          <a:xfrm>
            <a:off x="6653309" y="3545924"/>
            <a:ext cx="99437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766D1"/>
                </a:solidFill>
                <a:effectLst/>
                <a:uLnTx/>
                <a:uFillTx/>
                <a:latin typeface="Calibri Light"/>
                <a:ea typeface="+mn-ea"/>
                <a:cs typeface="+mn-cs"/>
              </a:rPr>
              <a:t>Share/Sell</a:t>
            </a:r>
          </a:p>
        </p:txBody>
      </p:sp>
      <p:sp>
        <p:nvSpPr>
          <p:cNvPr id="17" name="Oval 16">
            <a:extLst>
              <a:ext uri="{FF2B5EF4-FFF2-40B4-BE49-F238E27FC236}">
                <a16:creationId xmlns:a16="http://schemas.microsoft.com/office/drawing/2014/main" id="{B66674BF-5899-90F8-2D1A-1D5ABD3D3A48}"/>
              </a:ext>
            </a:extLst>
          </p:cNvPr>
          <p:cNvSpPr/>
          <p:nvPr/>
        </p:nvSpPr>
        <p:spPr>
          <a:xfrm>
            <a:off x="2731444" y="2344385"/>
            <a:ext cx="1175458" cy="1175458"/>
          </a:xfrm>
          <a:prstGeom prst="ellipse">
            <a:avLst/>
          </a:prstGeom>
          <a:solidFill>
            <a:srgbClr val="012036"/>
          </a:solidFill>
          <a:ln w="38100">
            <a:solidFill>
              <a:srgbClr val="4398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18" name="Oval 17">
            <a:extLst>
              <a:ext uri="{FF2B5EF4-FFF2-40B4-BE49-F238E27FC236}">
                <a16:creationId xmlns:a16="http://schemas.microsoft.com/office/drawing/2014/main" id="{F0FF6531-0049-241F-82BB-19F5A52B7DA6}"/>
              </a:ext>
            </a:extLst>
          </p:cNvPr>
          <p:cNvSpPr/>
          <p:nvPr/>
        </p:nvSpPr>
        <p:spPr>
          <a:xfrm>
            <a:off x="4008552" y="2344385"/>
            <a:ext cx="1175458" cy="1175458"/>
          </a:xfrm>
          <a:prstGeom prst="ellipse">
            <a:avLst/>
          </a:prstGeom>
          <a:solidFill>
            <a:srgbClr val="012036"/>
          </a:solidFill>
          <a:ln w="38100">
            <a:solidFill>
              <a:srgbClr val="4398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19" name="Oval 18">
            <a:extLst>
              <a:ext uri="{FF2B5EF4-FFF2-40B4-BE49-F238E27FC236}">
                <a16:creationId xmlns:a16="http://schemas.microsoft.com/office/drawing/2014/main" id="{04ECAD1D-1A7E-0632-7EBF-EE45F1A4D874}"/>
              </a:ext>
            </a:extLst>
          </p:cNvPr>
          <p:cNvSpPr/>
          <p:nvPr/>
        </p:nvSpPr>
        <p:spPr>
          <a:xfrm>
            <a:off x="6562768" y="2344385"/>
            <a:ext cx="1175458" cy="1175458"/>
          </a:xfrm>
          <a:prstGeom prst="ellipse">
            <a:avLst/>
          </a:prstGeom>
          <a:solidFill>
            <a:srgbClr val="012036"/>
          </a:solidFill>
          <a:ln w="38100">
            <a:solidFill>
              <a:srgbClr val="0766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0" name="Oval 19">
            <a:extLst>
              <a:ext uri="{FF2B5EF4-FFF2-40B4-BE49-F238E27FC236}">
                <a16:creationId xmlns:a16="http://schemas.microsoft.com/office/drawing/2014/main" id="{5DB82183-3093-0464-CED0-F10191A1B1C4}"/>
              </a:ext>
            </a:extLst>
          </p:cNvPr>
          <p:cNvSpPr/>
          <p:nvPr/>
        </p:nvSpPr>
        <p:spPr>
          <a:xfrm>
            <a:off x="1454336" y="2344385"/>
            <a:ext cx="1175458" cy="1175458"/>
          </a:xfrm>
          <a:prstGeom prst="ellipse">
            <a:avLst/>
          </a:prstGeom>
          <a:solidFill>
            <a:srgbClr val="012036"/>
          </a:solidFill>
          <a:ln w="38100">
            <a:solidFill>
              <a:srgbClr val="C4DE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1" name="Oval 20">
            <a:extLst>
              <a:ext uri="{FF2B5EF4-FFF2-40B4-BE49-F238E27FC236}">
                <a16:creationId xmlns:a16="http://schemas.microsoft.com/office/drawing/2014/main" id="{7E5C2C5D-B515-DB2F-8AC8-61B7C888154B}"/>
              </a:ext>
            </a:extLst>
          </p:cNvPr>
          <p:cNvSpPr/>
          <p:nvPr/>
        </p:nvSpPr>
        <p:spPr>
          <a:xfrm>
            <a:off x="5282544" y="2344385"/>
            <a:ext cx="1175458" cy="1175458"/>
          </a:xfrm>
          <a:prstGeom prst="ellipse">
            <a:avLst/>
          </a:prstGeom>
          <a:solidFill>
            <a:srgbClr val="012036"/>
          </a:solidFill>
          <a:ln w="38100">
            <a:solidFill>
              <a:srgbClr val="0766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2" name="Oval 21">
            <a:extLst>
              <a:ext uri="{FF2B5EF4-FFF2-40B4-BE49-F238E27FC236}">
                <a16:creationId xmlns:a16="http://schemas.microsoft.com/office/drawing/2014/main" id="{741317A8-7419-6CCA-B38F-7B2D4EB562CD}"/>
              </a:ext>
            </a:extLst>
          </p:cNvPr>
          <p:cNvSpPr/>
          <p:nvPr/>
        </p:nvSpPr>
        <p:spPr>
          <a:xfrm>
            <a:off x="7839878" y="2344385"/>
            <a:ext cx="1175458" cy="1175458"/>
          </a:xfrm>
          <a:prstGeom prst="ellipse">
            <a:avLst/>
          </a:prstGeom>
          <a:solidFill>
            <a:srgbClr val="012036"/>
          </a:solidFill>
          <a:ln w="38100">
            <a:solidFill>
              <a:srgbClr val="0766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3" name="Oval 22">
            <a:extLst>
              <a:ext uri="{FF2B5EF4-FFF2-40B4-BE49-F238E27FC236}">
                <a16:creationId xmlns:a16="http://schemas.microsoft.com/office/drawing/2014/main" id="{769AB0E6-2576-DF55-3DB9-75C484925CDC}"/>
              </a:ext>
            </a:extLst>
          </p:cNvPr>
          <p:cNvSpPr/>
          <p:nvPr/>
        </p:nvSpPr>
        <p:spPr>
          <a:xfrm>
            <a:off x="177227" y="2344385"/>
            <a:ext cx="1175458" cy="1175458"/>
          </a:xfrm>
          <a:prstGeom prst="ellipse">
            <a:avLst/>
          </a:prstGeom>
          <a:solidFill>
            <a:srgbClr val="012036"/>
          </a:solidFill>
          <a:ln w="38100">
            <a:solidFill>
              <a:srgbClr val="C4DE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4" name="TextBox 23">
            <a:extLst>
              <a:ext uri="{FF2B5EF4-FFF2-40B4-BE49-F238E27FC236}">
                <a16:creationId xmlns:a16="http://schemas.microsoft.com/office/drawing/2014/main" id="{350D0A7C-3907-B486-2961-69F69428B5E0}"/>
              </a:ext>
            </a:extLst>
          </p:cNvPr>
          <p:cNvSpPr txBox="1"/>
          <p:nvPr/>
        </p:nvSpPr>
        <p:spPr>
          <a:xfrm>
            <a:off x="1742334" y="3545924"/>
            <a:ext cx="61087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4DEFD"/>
                </a:solidFill>
                <a:effectLst/>
                <a:uLnTx/>
                <a:uFillTx/>
                <a:latin typeface="Calibri Light"/>
                <a:ea typeface="+mn-ea"/>
                <a:cs typeface="+mn-cs"/>
              </a:rPr>
              <a:t>Store</a:t>
            </a:r>
            <a:endParaRPr kumimoji="0" lang="en-US" sz="1600" b="0" i="0" u="none" strike="noStrike" kern="1200" cap="none" spc="0" normalizeH="0" baseline="0" noProof="0">
              <a:ln>
                <a:noFill/>
              </a:ln>
              <a:solidFill>
                <a:srgbClr val="C4DEFD"/>
              </a:solidFill>
              <a:effectLst/>
              <a:uLnTx/>
              <a:uFillTx/>
              <a:latin typeface="Anova Light"/>
              <a:ea typeface="+mn-ea"/>
              <a:cs typeface="+mn-cs"/>
            </a:endParaRPr>
          </a:p>
        </p:txBody>
      </p:sp>
      <p:sp>
        <p:nvSpPr>
          <p:cNvPr id="25" name="TextBox 24">
            <a:extLst>
              <a:ext uri="{FF2B5EF4-FFF2-40B4-BE49-F238E27FC236}">
                <a16:creationId xmlns:a16="http://schemas.microsoft.com/office/drawing/2014/main" id="{7987BBB8-24B9-D2F2-9E9B-0336E23B0FD5}"/>
              </a:ext>
            </a:extLst>
          </p:cNvPr>
          <p:cNvSpPr txBox="1"/>
          <p:nvPr/>
        </p:nvSpPr>
        <p:spPr>
          <a:xfrm>
            <a:off x="4015773" y="3545924"/>
            <a:ext cx="116101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398F9"/>
                </a:solidFill>
                <a:effectLst/>
                <a:uLnTx/>
                <a:uFillTx/>
                <a:latin typeface="Calibri Light"/>
                <a:ea typeface="+mn-ea"/>
                <a:cs typeface="+mn-cs"/>
              </a:rPr>
              <a:t>Model Build</a:t>
            </a:r>
          </a:p>
        </p:txBody>
      </p:sp>
      <p:sp>
        <p:nvSpPr>
          <p:cNvPr id="26" name="TextBox 25">
            <a:extLst>
              <a:ext uri="{FF2B5EF4-FFF2-40B4-BE49-F238E27FC236}">
                <a16:creationId xmlns:a16="http://schemas.microsoft.com/office/drawing/2014/main" id="{831CC0F8-2E7C-E18C-B74F-5E271A5FF2DA}"/>
              </a:ext>
            </a:extLst>
          </p:cNvPr>
          <p:cNvSpPr txBox="1"/>
          <p:nvPr/>
        </p:nvSpPr>
        <p:spPr>
          <a:xfrm>
            <a:off x="8018680" y="3545924"/>
            <a:ext cx="81785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766D1"/>
                </a:solidFill>
                <a:effectLst/>
                <a:uLnTx/>
                <a:uFillTx/>
                <a:latin typeface="Calibri Light"/>
                <a:ea typeface="+mn-ea"/>
                <a:cs typeface="+mn-cs"/>
              </a:rPr>
              <a:t>Dispose</a:t>
            </a:r>
          </a:p>
        </p:txBody>
      </p:sp>
      <p:sp>
        <p:nvSpPr>
          <p:cNvPr id="27" name="Freeform 13">
            <a:extLst>
              <a:ext uri="{FF2B5EF4-FFF2-40B4-BE49-F238E27FC236}">
                <a16:creationId xmlns:a16="http://schemas.microsoft.com/office/drawing/2014/main" id="{F01C12C0-FD8D-6E75-2085-DE2C10FB85BD}"/>
              </a:ext>
            </a:extLst>
          </p:cNvPr>
          <p:cNvSpPr>
            <a:spLocks noChangeAspect="1" noEditPoints="1"/>
          </p:cNvSpPr>
          <p:nvPr/>
        </p:nvSpPr>
        <p:spPr bwMode="auto">
          <a:xfrm>
            <a:off x="412717" y="2463508"/>
            <a:ext cx="689729" cy="937213"/>
          </a:xfrm>
          <a:custGeom>
            <a:avLst/>
            <a:gdLst>
              <a:gd name="T0" fmla="*/ 2776 w 3546"/>
              <a:gd name="T1" fmla="*/ 4759 h 4825"/>
              <a:gd name="T2" fmla="*/ 833 w 3546"/>
              <a:gd name="T3" fmla="*/ 4825 h 4825"/>
              <a:gd name="T4" fmla="*/ 833 w 3546"/>
              <a:gd name="T5" fmla="*/ 4694 h 4825"/>
              <a:gd name="T6" fmla="*/ 2776 w 3546"/>
              <a:gd name="T7" fmla="*/ 4759 h 4825"/>
              <a:gd name="T8" fmla="*/ 3361 w 3546"/>
              <a:gd name="T9" fmla="*/ 2879 h 4825"/>
              <a:gd name="T10" fmla="*/ 1904 w 3546"/>
              <a:gd name="T11" fmla="*/ 4335 h 4825"/>
              <a:gd name="T12" fmla="*/ 184 w 3546"/>
              <a:gd name="T13" fmla="*/ 2879 h 4825"/>
              <a:gd name="T14" fmla="*/ 857 w 3546"/>
              <a:gd name="T15" fmla="*/ 2812 h 4825"/>
              <a:gd name="T16" fmla="*/ 923 w 3546"/>
              <a:gd name="T17" fmla="*/ 644 h 4825"/>
              <a:gd name="T18" fmla="*/ 1322 w 3546"/>
              <a:gd name="T19" fmla="*/ 960 h 4825"/>
              <a:gd name="T20" fmla="*/ 1003 w 3546"/>
              <a:gd name="T21" fmla="*/ 1025 h 4825"/>
              <a:gd name="T22" fmla="*/ 1637 w 3546"/>
              <a:gd name="T23" fmla="*/ 1728 h 4825"/>
              <a:gd name="T24" fmla="*/ 1873 w 3546"/>
              <a:gd name="T25" fmla="*/ 1728 h 4825"/>
              <a:gd name="T26" fmla="*/ 2506 w 3546"/>
              <a:gd name="T27" fmla="*/ 1025 h 4825"/>
              <a:gd name="T28" fmla="*/ 2183 w 3546"/>
              <a:gd name="T29" fmla="*/ 960 h 4825"/>
              <a:gd name="T30" fmla="*/ 2610 w 3546"/>
              <a:gd name="T31" fmla="*/ 644 h 4825"/>
              <a:gd name="T32" fmla="*/ 2675 w 3546"/>
              <a:gd name="T33" fmla="*/ 2812 h 4825"/>
              <a:gd name="T34" fmla="*/ 3361 w 3546"/>
              <a:gd name="T35" fmla="*/ 2879 h 4825"/>
              <a:gd name="T36" fmla="*/ 1452 w 3546"/>
              <a:gd name="T37" fmla="*/ 207 h 4825"/>
              <a:gd name="T38" fmla="*/ 2052 w 3546"/>
              <a:gd name="T39" fmla="*/ 207 h 4825"/>
              <a:gd name="T40" fmla="*/ 2117 w 3546"/>
              <a:gd name="T41" fmla="*/ 1090 h 4825"/>
              <a:gd name="T42" fmla="*/ 1780 w 3546"/>
              <a:gd name="T43" fmla="*/ 1636 h 4825"/>
              <a:gd name="T44" fmla="*/ 1184 w 3546"/>
              <a:gd name="T45" fmla="*/ 1090 h 4825"/>
              <a:gd name="T46" fmla="*/ 1433 w 3546"/>
              <a:gd name="T47" fmla="*/ 1071 h 4825"/>
              <a:gd name="T48" fmla="*/ 1452 w 3546"/>
              <a:gd name="T49" fmla="*/ 207 h 4825"/>
              <a:gd name="T50" fmla="*/ 3480 w 3546"/>
              <a:gd name="T51" fmla="*/ 2682 h 4825"/>
              <a:gd name="T52" fmla="*/ 2740 w 3546"/>
              <a:gd name="T53" fmla="*/ 2682 h 4825"/>
              <a:gd name="T54" fmla="*/ 2696 w 3546"/>
              <a:gd name="T55" fmla="*/ 538 h 4825"/>
              <a:gd name="T56" fmla="*/ 2183 w 3546"/>
              <a:gd name="T57" fmla="*/ 162 h 4825"/>
              <a:gd name="T58" fmla="*/ 2141 w 3546"/>
              <a:gd name="T59" fmla="*/ 101 h 4825"/>
              <a:gd name="T60" fmla="*/ 1322 w 3546"/>
              <a:gd name="T61" fmla="*/ 163 h 4825"/>
              <a:gd name="T62" fmla="*/ 832 w 3546"/>
              <a:gd name="T63" fmla="*/ 540 h 4825"/>
              <a:gd name="T64" fmla="*/ 792 w 3546"/>
              <a:gd name="T65" fmla="*/ 2682 h 4825"/>
              <a:gd name="T66" fmla="*/ 0 w 3546"/>
              <a:gd name="T67" fmla="*/ 2747 h 4825"/>
              <a:gd name="T68" fmla="*/ 1548 w 3546"/>
              <a:gd name="T69" fmla="*/ 4427 h 4825"/>
              <a:gd name="T70" fmla="*/ 1997 w 3546"/>
              <a:gd name="T71" fmla="*/ 4427 h 4825"/>
              <a:gd name="T72" fmla="*/ 3546 w 3546"/>
              <a:gd name="T73" fmla="*/ 2747 h 4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46" h="4825">
                <a:moveTo>
                  <a:pt x="2776" y="4759"/>
                </a:moveTo>
                <a:lnTo>
                  <a:pt x="2776" y="4759"/>
                </a:lnTo>
                <a:cubicBezTo>
                  <a:pt x="2776" y="4795"/>
                  <a:pt x="2747" y="4825"/>
                  <a:pt x="2711" y="4825"/>
                </a:cubicBezTo>
                <a:lnTo>
                  <a:pt x="833" y="4825"/>
                </a:lnTo>
                <a:cubicBezTo>
                  <a:pt x="797" y="4825"/>
                  <a:pt x="768" y="4795"/>
                  <a:pt x="768" y="4759"/>
                </a:cubicBezTo>
                <a:cubicBezTo>
                  <a:pt x="768" y="4723"/>
                  <a:pt x="797" y="4694"/>
                  <a:pt x="833" y="4694"/>
                </a:cubicBezTo>
                <a:lnTo>
                  <a:pt x="2711" y="4694"/>
                </a:lnTo>
                <a:cubicBezTo>
                  <a:pt x="2747" y="4694"/>
                  <a:pt x="2776" y="4723"/>
                  <a:pt x="2776" y="4759"/>
                </a:cubicBezTo>
                <a:lnTo>
                  <a:pt x="2776" y="4759"/>
                </a:lnTo>
                <a:close/>
                <a:moveTo>
                  <a:pt x="3361" y="2879"/>
                </a:moveTo>
                <a:lnTo>
                  <a:pt x="3361" y="2879"/>
                </a:lnTo>
                <a:lnTo>
                  <a:pt x="1904" y="4335"/>
                </a:lnTo>
                <a:cubicBezTo>
                  <a:pt x="1832" y="4408"/>
                  <a:pt x="1713" y="4408"/>
                  <a:pt x="1641" y="4335"/>
                </a:cubicBezTo>
                <a:lnTo>
                  <a:pt x="184" y="2879"/>
                </a:lnTo>
                <a:cubicBezTo>
                  <a:pt x="165" y="2860"/>
                  <a:pt x="151" y="2837"/>
                  <a:pt x="142" y="2812"/>
                </a:cubicBezTo>
                <a:lnTo>
                  <a:pt x="857" y="2812"/>
                </a:lnTo>
                <a:cubicBezTo>
                  <a:pt x="893" y="2812"/>
                  <a:pt x="923" y="2783"/>
                  <a:pt x="923" y="2747"/>
                </a:cubicBezTo>
                <a:lnTo>
                  <a:pt x="923" y="644"/>
                </a:lnTo>
                <a:cubicBezTo>
                  <a:pt x="1067" y="586"/>
                  <a:pt x="1189" y="550"/>
                  <a:pt x="1322" y="526"/>
                </a:cubicBezTo>
                <a:lnTo>
                  <a:pt x="1322" y="960"/>
                </a:lnTo>
                <a:lnTo>
                  <a:pt x="1069" y="960"/>
                </a:lnTo>
                <a:cubicBezTo>
                  <a:pt x="1033" y="960"/>
                  <a:pt x="1003" y="989"/>
                  <a:pt x="1003" y="1025"/>
                </a:cubicBezTo>
                <a:cubicBezTo>
                  <a:pt x="1003" y="1070"/>
                  <a:pt x="1021" y="1112"/>
                  <a:pt x="1052" y="1143"/>
                </a:cubicBezTo>
                <a:lnTo>
                  <a:pt x="1637" y="1728"/>
                </a:lnTo>
                <a:cubicBezTo>
                  <a:pt x="1670" y="1761"/>
                  <a:pt x="1712" y="1777"/>
                  <a:pt x="1755" y="1777"/>
                </a:cubicBezTo>
                <a:cubicBezTo>
                  <a:pt x="1798" y="1777"/>
                  <a:pt x="1840" y="1761"/>
                  <a:pt x="1873" y="1728"/>
                </a:cubicBezTo>
                <a:lnTo>
                  <a:pt x="2458" y="1143"/>
                </a:lnTo>
                <a:cubicBezTo>
                  <a:pt x="2489" y="1112"/>
                  <a:pt x="2506" y="1070"/>
                  <a:pt x="2506" y="1025"/>
                </a:cubicBezTo>
                <a:cubicBezTo>
                  <a:pt x="2506" y="989"/>
                  <a:pt x="2477" y="960"/>
                  <a:pt x="2441" y="960"/>
                </a:cubicBezTo>
                <a:lnTo>
                  <a:pt x="2183" y="960"/>
                </a:lnTo>
                <a:lnTo>
                  <a:pt x="2183" y="521"/>
                </a:lnTo>
                <a:cubicBezTo>
                  <a:pt x="2325" y="546"/>
                  <a:pt x="2460" y="584"/>
                  <a:pt x="2610" y="644"/>
                </a:cubicBezTo>
                <a:lnTo>
                  <a:pt x="2610" y="2747"/>
                </a:lnTo>
                <a:cubicBezTo>
                  <a:pt x="2610" y="2783"/>
                  <a:pt x="2639" y="2812"/>
                  <a:pt x="2675" y="2812"/>
                </a:cubicBezTo>
                <a:lnTo>
                  <a:pt x="3403" y="2812"/>
                </a:lnTo>
                <a:cubicBezTo>
                  <a:pt x="3394" y="2837"/>
                  <a:pt x="3380" y="2860"/>
                  <a:pt x="3361" y="2879"/>
                </a:cubicBezTo>
                <a:lnTo>
                  <a:pt x="3361" y="2879"/>
                </a:lnTo>
                <a:close/>
                <a:moveTo>
                  <a:pt x="1452" y="207"/>
                </a:moveTo>
                <a:lnTo>
                  <a:pt x="1452" y="207"/>
                </a:lnTo>
                <a:cubicBezTo>
                  <a:pt x="1644" y="138"/>
                  <a:pt x="1861" y="138"/>
                  <a:pt x="2052" y="207"/>
                </a:cubicBezTo>
                <a:lnTo>
                  <a:pt x="2052" y="1025"/>
                </a:lnTo>
                <a:cubicBezTo>
                  <a:pt x="2052" y="1061"/>
                  <a:pt x="2081" y="1090"/>
                  <a:pt x="2117" y="1090"/>
                </a:cubicBezTo>
                <a:lnTo>
                  <a:pt x="2326" y="1090"/>
                </a:lnTo>
                <a:lnTo>
                  <a:pt x="1780" y="1636"/>
                </a:lnTo>
                <a:cubicBezTo>
                  <a:pt x="1767" y="1650"/>
                  <a:pt x="1743" y="1649"/>
                  <a:pt x="1729" y="1636"/>
                </a:cubicBezTo>
                <a:lnTo>
                  <a:pt x="1184" y="1090"/>
                </a:lnTo>
                <a:lnTo>
                  <a:pt x="1387" y="1090"/>
                </a:lnTo>
                <a:cubicBezTo>
                  <a:pt x="1404" y="1090"/>
                  <a:pt x="1421" y="1084"/>
                  <a:pt x="1433" y="1071"/>
                </a:cubicBezTo>
                <a:cubicBezTo>
                  <a:pt x="1446" y="1059"/>
                  <a:pt x="1452" y="1042"/>
                  <a:pt x="1452" y="1025"/>
                </a:cubicBezTo>
                <a:lnTo>
                  <a:pt x="1452" y="207"/>
                </a:lnTo>
                <a:lnTo>
                  <a:pt x="1452" y="207"/>
                </a:lnTo>
                <a:close/>
                <a:moveTo>
                  <a:pt x="3480" y="2682"/>
                </a:moveTo>
                <a:lnTo>
                  <a:pt x="3480" y="2682"/>
                </a:lnTo>
                <a:lnTo>
                  <a:pt x="2740" y="2682"/>
                </a:lnTo>
                <a:lnTo>
                  <a:pt x="2740" y="600"/>
                </a:lnTo>
                <a:cubicBezTo>
                  <a:pt x="2740" y="573"/>
                  <a:pt x="2721" y="548"/>
                  <a:pt x="2696" y="538"/>
                </a:cubicBezTo>
                <a:cubicBezTo>
                  <a:pt x="2516" y="463"/>
                  <a:pt x="2356" y="417"/>
                  <a:pt x="2183" y="388"/>
                </a:cubicBezTo>
                <a:lnTo>
                  <a:pt x="2183" y="162"/>
                </a:lnTo>
                <a:cubicBezTo>
                  <a:pt x="2183" y="136"/>
                  <a:pt x="2167" y="112"/>
                  <a:pt x="2142" y="102"/>
                </a:cubicBezTo>
                <a:lnTo>
                  <a:pt x="2141" y="101"/>
                </a:lnTo>
                <a:cubicBezTo>
                  <a:pt x="1894" y="0"/>
                  <a:pt x="1608" y="0"/>
                  <a:pt x="1362" y="102"/>
                </a:cubicBezTo>
                <a:cubicBezTo>
                  <a:pt x="1338" y="113"/>
                  <a:pt x="1322" y="136"/>
                  <a:pt x="1322" y="163"/>
                </a:cubicBezTo>
                <a:lnTo>
                  <a:pt x="1322" y="393"/>
                </a:lnTo>
                <a:cubicBezTo>
                  <a:pt x="1159" y="421"/>
                  <a:pt x="1010" y="466"/>
                  <a:pt x="832" y="540"/>
                </a:cubicBezTo>
                <a:cubicBezTo>
                  <a:pt x="808" y="550"/>
                  <a:pt x="792" y="574"/>
                  <a:pt x="792" y="600"/>
                </a:cubicBezTo>
                <a:lnTo>
                  <a:pt x="792" y="2682"/>
                </a:lnTo>
                <a:lnTo>
                  <a:pt x="65" y="2682"/>
                </a:lnTo>
                <a:cubicBezTo>
                  <a:pt x="29" y="2682"/>
                  <a:pt x="0" y="2711"/>
                  <a:pt x="0" y="2747"/>
                </a:cubicBezTo>
                <a:cubicBezTo>
                  <a:pt x="0" y="2832"/>
                  <a:pt x="32" y="2912"/>
                  <a:pt x="92" y="2971"/>
                </a:cubicBezTo>
                <a:lnTo>
                  <a:pt x="1548" y="4427"/>
                </a:lnTo>
                <a:cubicBezTo>
                  <a:pt x="1610" y="4489"/>
                  <a:pt x="1691" y="4520"/>
                  <a:pt x="1772" y="4520"/>
                </a:cubicBezTo>
                <a:cubicBezTo>
                  <a:pt x="1854" y="4520"/>
                  <a:pt x="1935" y="4489"/>
                  <a:pt x="1997" y="4427"/>
                </a:cubicBezTo>
                <a:lnTo>
                  <a:pt x="3453" y="2971"/>
                </a:lnTo>
                <a:cubicBezTo>
                  <a:pt x="3513" y="2912"/>
                  <a:pt x="3546" y="2832"/>
                  <a:pt x="3546" y="2747"/>
                </a:cubicBezTo>
                <a:cubicBezTo>
                  <a:pt x="3546" y="2711"/>
                  <a:pt x="3516" y="2682"/>
                  <a:pt x="3480" y="2682"/>
                </a:cubicBezTo>
                <a:close/>
              </a:path>
            </a:pathLst>
          </a:custGeom>
          <a:solidFill>
            <a:srgbClr val="C4DEFD"/>
          </a:solidFill>
          <a:ln w="0">
            <a:solidFill>
              <a:srgbClr val="C4DEF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28" name="Freeform 21">
            <a:extLst>
              <a:ext uri="{FF2B5EF4-FFF2-40B4-BE49-F238E27FC236}">
                <a16:creationId xmlns:a16="http://schemas.microsoft.com/office/drawing/2014/main" id="{18A6718E-CB65-7030-DFBB-4759D37DA482}"/>
              </a:ext>
            </a:extLst>
          </p:cNvPr>
          <p:cNvSpPr>
            <a:spLocks noChangeAspect="1" noEditPoints="1"/>
          </p:cNvSpPr>
          <p:nvPr/>
        </p:nvSpPr>
        <p:spPr bwMode="auto">
          <a:xfrm flipH="1">
            <a:off x="1832476" y="2509020"/>
            <a:ext cx="419177" cy="846189"/>
          </a:xfrm>
          <a:custGeom>
            <a:avLst/>
            <a:gdLst>
              <a:gd name="T0" fmla="*/ 1357 w 1714"/>
              <a:gd name="T1" fmla="*/ 2007 h 3456"/>
              <a:gd name="T2" fmla="*/ 1432 w 1714"/>
              <a:gd name="T3" fmla="*/ 1920 h 3456"/>
              <a:gd name="T4" fmla="*/ 354 w 1714"/>
              <a:gd name="T5" fmla="*/ 2120 h 3456"/>
              <a:gd name="T6" fmla="*/ 330 w 1714"/>
              <a:gd name="T7" fmla="*/ 1873 h 3456"/>
              <a:gd name="T8" fmla="*/ 1338 w 1714"/>
              <a:gd name="T9" fmla="*/ 1689 h 3456"/>
              <a:gd name="T10" fmla="*/ 1397 w 1714"/>
              <a:gd name="T11" fmla="*/ 1548 h 3456"/>
              <a:gd name="T12" fmla="*/ 1324 w 1714"/>
              <a:gd name="T13" fmla="*/ 1786 h 3456"/>
              <a:gd name="T14" fmla="*/ 288 w 1714"/>
              <a:gd name="T15" fmla="*/ 1564 h 3456"/>
              <a:gd name="T16" fmla="*/ 381 w 1714"/>
              <a:gd name="T17" fmla="*/ 1355 h 3456"/>
              <a:gd name="T18" fmla="*/ 1350 w 1714"/>
              <a:gd name="T19" fmla="*/ 1191 h 3456"/>
              <a:gd name="T20" fmla="*/ 1374 w 1714"/>
              <a:gd name="T21" fmla="*/ 1438 h 3456"/>
              <a:gd name="T22" fmla="*/ 260 w 1714"/>
              <a:gd name="T23" fmla="*/ 1267 h 3456"/>
              <a:gd name="T24" fmla="*/ 1317 w 1714"/>
              <a:gd name="T25" fmla="*/ 847 h 3456"/>
              <a:gd name="T26" fmla="*/ 998 w 1714"/>
              <a:gd name="T27" fmla="*/ 801 h 3456"/>
              <a:gd name="T28" fmla="*/ 1035 w 1714"/>
              <a:gd name="T29" fmla="*/ 794 h 3456"/>
              <a:gd name="T30" fmla="*/ 733 w 1714"/>
              <a:gd name="T31" fmla="*/ 837 h 3456"/>
              <a:gd name="T32" fmla="*/ 371 w 1714"/>
              <a:gd name="T33" fmla="*/ 855 h 3456"/>
              <a:gd name="T34" fmla="*/ 1412 w 1714"/>
              <a:gd name="T35" fmla="*/ 719 h 3456"/>
              <a:gd name="T36" fmla="*/ 1341 w 1714"/>
              <a:gd name="T37" fmla="*/ 951 h 3456"/>
              <a:gd name="T38" fmla="*/ 1270 w 1714"/>
              <a:gd name="T39" fmla="*/ 719 h 3456"/>
              <a:gd name="T40" fmla="*/ 1146 w 1714"/>
              <a:gd name="T41" fmla="*/ 850 h 3456"/>
              <a:gd name="T42" fmla="*/ 905 w 1714"/>
              <a:gd name="T43" fmla="*/ 873 h 3456"/>
              <a:gd name="T44" fmla="*/ 752 w 1714"/>
              <a:gd name="T45" fmla="*/ 708 h 3456"/>
              <a:gd name="T46" fmla="*/ 728 w 1714"/>
              <a:gd name="T47" fmla="*/ 948 h 3456"/>
              <a:gd name="T48" fmla="*/ 614 w 1714"/>
              <a:gd name="T49" fmla="*/ 735 h 3456"/>
              <a:gd name="T50" fmla="*/ 511 w 1714"/>
              <a:gd name="T51" fmla="*/ 824 h 3456"/>
              <a:gd name="T52" fmla="*/ 279 w 1714"/>
              <a:gd name="T53" fmla="*/ 895 h 3456"/>
              <a:gd name="T54" fmla="*/ 1328 w 1714"/>
              <a:gd name="T55" fmla="*/ 510 h 3456"/>
              <a:gd name="T56" fmla="*/ 1364 w 1714"/>
              <a:gd name="T57" fmla="*/ 516 h 3456"/>
              <a:gd name="T58" fmla="*/ 1046 w 1714"/>
              <a:gd name="T59" fmla="*/ 563 h 3456"/>
              <a:gd name="T60" fmla="*/ 680 w 1714"/>
              <a:gd name="T61" fmla="*/ 563 h 3456"/>
              <a:gd name="T62" fmla="*/ 361 w 1714"/>
              <a:gd name="T63" fmla="*/ 516 h 3456"/>
              <a:gd name="T64" fmla="*/ 396 w 1714"/>
              <a:gd name="T65" fmla="*/ 510 h 3456"/>
              <a:gd name="T66" fmla="*/ 1446 w 1714"/>
              <a:gd name="T67" fmla="*/ 611 h 3456"/>
              <a:gd name="T68" fmla="*/ 1214 w 1714"/>
              <a:gd name="T69" fmla="*/ 540 h 3456"/>
              <a:gd name="T70" fmla="*/ 1112 w 1714"/>
              <a:gd name="T71" fmla="*/ 450 h 3456"/>
              <a:gd name="T72" fmla="*/ 996 w 1714"/>
              <a:gd name="T73" fmla="*/ 664 h 3456"/>
              <a:gd name="T74" fmla="*/ 972 w 1714"/>
              <a:gd name="T75" fmla="*/ 424 h 3456"/>
              <a:gd name="T76" fmla="*/ 819 w 1714"/>
              <a:gd name="T77" fmla="*/ 590 h 3456"/>
              <a:gd name="T78" fmla="*/ 579 w 1714"/>
              <a:gd name="T79" fmla="*/ 566 h 3456"/>
              <a:gd name="T80" fmla="*/ 454 w 1714"/>
              <a:gd name="T81" fmla="*/ 436 h 3456"/>
              <a:gd name="T82" fmla="*/ 384 w 1714"/>
              <a:gd name="T83" fmla="*/ 666 h 3456"/>
              <a:gd name="T84" fmla="*/ 314 w 1714"/>
              <a:gd name="T85" fmla="*/ 436 h 3456"/>
              <a:gd name="T86" fmla="*/ 1702 w 1714"/>
              <a:gd name="T87" fmla="*/ 149 h 3456"/>
              <a:gd name="T88" fmla="*/ 1495 w 1714"/>
              <a:gd name="T89" fmla="*/ 2399 h 3456"/>
              <a:gd name="T90" fmla="*/ 1526 w 1714"/>
              <a:gd name="T91" fmla="*/ 2505 h 3456"/>
              <a:gd name="T92" fmla="*/ 1689 w 1714"/>
              <a:gd name="T93" fmla="*/ 3336 h 3456"/>
              <a:gd name="T94" fmla="*/ 65 w 1714"/>
              <a:gd name="T95" fmla="*/ 3391 h 3456"/>
              <a:gd name="T96" fmla="*/ 121 w 1714"/>
              <a:gd name="T97" fmla="*/ 2527 h 3456"/>
              <a:gd name="T98" fmla="*/ 472 w 1714"/>
              <a:gd name="T99" fmla="*/ 2594 h 3456"/>
              <a:gd name="T100" fmla="*/ 104 w 1714"/>
              <a:gd name="T101" fmla="*/ 3283 h 3456"/>
              <a:gd name="T102" fmla="*/ 1610 w 1714"/>
              <a:gd name="T103" fmla="*/ 3283 h 3456"/>
              <a:gd name="T104" fmla="*/ 1264 w 1714"/>
              <a:gd name="T105" fmla="*/ 2593 h 3456"/>
              <a:gd name="T106" fmla="*/ 1237 w 1714"/>
              <a:gd name="T107" fmla="*/ 2318 h 3456"/>
              <a:gd name="T108" fmla="*/ 1617 w 1714"/>
              <a:gd name="T109" fmla="*/ 193 h 3456"/>
              <a:gd name="T110" fmla="*/ 114 w 1714"/>
              <a:gd name="T111" fmla="*/ 149 h 3456"/>
              <a:gd name="T112" fmla="*/ 454 w 1714"/>
              <a:gd name="T113" fmla="*/ 2306 h 3456"/>
              <a:gd name="T114" fmla="*/ 149 w 1714"/>
              <a:gd name="T115" fmla="*/ 2389 h 3456"/>
              <a:gd name="T116" fmla="*/ 42 w 1714"/>
              <a:gd name="T117" fmla="*/ 89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4" h="3456">
                <a:moveTo>
                  <a:pt x="381" y="1955"/>
                </a:moveTo>
                <a:lnTo>
                  <a:pt x="366" y="1958"/>
                </a:lnTo>
                <a:lnTo>
                  <a:pt x="354" y="1967"/>
                </a:lnTo>
                <a:lnTo>
                  <a:pt x="347" y="1978"/>
                </a:lnTo>
                <a:lnTo>
                  <a:pt x="344" y="1992"/>
                </a:lnTo>
                <a:lnTo>
                  <a:pt x="347" y="2007"/>
                </a:lnTo>
                <a:lnTo>
                  <a:pt x="354" y="2018"/>
                </a:lnTo>
                <a:lnTo>
                  <a:pt x="366" y="2026"/>
                </a:lnTo>
                <a:lnTo>
                  <a:pt x="381" y="2029"/>
                </a:lnTo>
                <a:lnTo>
                  <a:pt x="1324" y="2029"/>
                </a:lnTo>
                <a:lnTo>
                  <a:pt x="1338" y="2026"/>
                </a:lnTo>
                <a:lnTo>
                  <a:pt x="1350" y="2018"/>
                </a:lnTo>
                <a:lnTo>
                  <a:pt x="1357" y="2007"/>
                </a:lnTo>
                <a:lnTo>
                  <a:pt x="1360" y="1992"/>
                </a:lnTo>
                <a:lnTo>
                  <a:pt x="1357" y="1978"/>
                </a:lnTo>
                <a:lnTo>
                  <a:pt x="1350" y="1967"/>
                </a:lnTo>
                <a:lnTo>
                  <a:pt x="1338" y="1958"/>
                </a:lnTo>
                <a:lnTo>
                  <a:pt x="1324" y="1955"/>
                </a:lnTo>
                <a:lnTo>
                  <a:pt x="381" y="1955"/>
                </a:lnTo>
                <a:close/>
                <a:moveTo>
                  <a:pt x="381" y="1862"/>
                </a:moveTo>
                <a:lnTo>
                  <a:pt x="1324" y="1862"/>
                </a:lnTo>
                <a:lnTo>
                  <a:pt x="1350" y="1865"/>
                </a:lnTo>
                <a:lnTo>
                  <a:pt x="1374" y="1873"/>
                </a:lnTo>
                <a:lnTo>
                  <a:pt x="1397" y="1884"/>
                </a:lnTo>
                <a:lnTo>
                  <a:pt x="1416" y="1900"/>
                </a:lnTo>
                <a:lnTo>
                  <a:pt x="1432" y="1920"/>
                </a:lnTo>
                <a:lnTo>
                  <a:pt x="1444" y="1942"/>
                </a:lnTo>
                <a:lnTo>
                  <a:pt x="1452" y="1966"/>
                </a:lnTo>
                <a:lnTo>
                  <a:pt x="1454" y="1992"/>
                </a:lnTo>
                <a:lnTo>
                  <a:pt x="1452" y="2018"/>
                </a:lnTo>
                <a:lnTo>
                  <a:pt x="1444" y="2043"/>
                </a:lnTo>
                <a:lnTo>
                  <a:pt x="1432" y="2065"/>
                </a:lnTo>
                <a:lnTo>
                  <a:pt x="1416" y="2084"/>
                </a:lnTo>
                <a:lnTo>
                  <a:pt x="1397" y="2100"/>
                </a:lnTo>
                <a:lnTo>
                  <a:pt x="1374" y="2112"/>
                </a:lnTo>
                <a:lnTo>
                  <a:pt x="1350" y="2120"/>
                </a:lnTo>
                <a:lnTo>
                  <a:pt x="1324" y="2123"/>
                </a:lnTo>
                <a:lnTo>
                  <a:pt x="381" y="2123"/>
                </a:lnTo>
                <a:lnTo>
                  <a:pt x="354" y="2120"/>
                </a:lnTo>
                <a:lnTo>
                  <a:pt x="330" y="2112"/>
                </a:lnTo>
                <a:lnTo>
                  <a:pt x="307" y="2100"/>
                </a:lnTo>
                <a:lnTo>
                  <a:pt x="288" y="2084"/>
                </a:lnTo>
                <a:lnTo>
                  <a:pt x="273" y="2065"/>
                </a:lnTo>
                <a:lnTo>
                  <a:pt x="260" y="2043"/>
                </a:lnTo>
                <a:lnTo>
                  <a:pt x="253" y="2018"/>
                </a:lnTo>
                <a:lnTo>
                  <a:pt x="251" y="1992"/>
                </a:lnTo>
                <a:lnTo>
                  <a:pt x="253" y="1966"/>
                </a:lnTo>
                <a:lnTo>
                  <a:pt x="260" y="1942"/>
                </a:lnTo>
                <a:lnTo>
                  <a:pt x="273" y="1920"/>
                </a:lnTo>
                <a:lnTo>
                  <a:pt x="288" y="1900"/>
                </a:lnTo>
                <a:lnTo>
                  <a:pt x="307" y="1884"/>
                </a:lnTo>
                <a:lnTo>
                  <a:pt x="330" y="1873"/>
                </a:lnTo>
                <a:lnTo>
                  <a:pt x="354" y="1865"/>
                </a:lnTo>
                <a:lnTo>
                  <a:pt x="381" y="1862"/>
                </a:lnTo>
                <a:close/>
                <a:moveTo>
                  <a:pt x="381" y="1619"/>
                </a:moveTo>
                <a:lnTo>
                  <a:pt x="366" y="1621"/>
                </a:lnTo>
                <a:lnTo>
                  <a:pt x="354" y="1630"/>
                </a:lnTo>
                <a:lnTo>
                  <a:pt x="347" y="1641"/>
                </a:lnTo>
                <a:lnTo>
                  <a:pt x="344" y="1656"/>
                </a:lnTo>
                <a:lnTo>
                  <a:pt x="347" y="1669"/>
                </a:lnTo>
                <a:lnTo>
                  <a:pt x="354" y="1681"/>
                </a:lnTo>
                <a:lnTo>
                  <a:pt x="366" y="1689"/>
                </a:lnTo>
                <a:lnTo>
                  <a:pt x="381" y="1692"/>
                </a:lnTo>
                <a:lnTo>
                  <a:pt x="1324" y="1692"/>
                </a:lnTo>
                <a:lnTo>
                  <a:pt x="1338" y="1689"/>
                </a:lnTo>
                <a:lnTo>
                  <a:pt x="1350" y="1681"/>
                </a:lnTo>
                <a:lnTo>
                  <a:pt x="1357" y="1669"/>
                </a:lnTo>
                <a:lnTo>
                  <a:pt x="1360" y="1656"/>
                </a:lnTo>
                <a:lnTo>
                  <a:pt x="1357" y="1641"/>
                </a:lnTo>
                <a:lnTo>
                  <a:pt x="1350" y="1630"/>
                </a:lnTo>
                <a:lnTo>
                  <a:pt x="1338" y="1621"/>
                </a:lnTo>
                <a:lnTo>
                  <a:pt x="1324" y="1619"/>
                </a:lnTo>
                <a:lnTo>
                  <a:pt x="381" y="1619"/>
                </a:lnTo>
                <a:close/>
                <a:moveTo>
                  <a:pt x="381" y="1525"/>
                </a:moveTo>
                <a:lnTo>
                  <a:pt x="1324" y="1525"/>
                </a:lnTo>
                <a:lnTo>
                  <a:pt x="1350" y="1528"/>
                </a:lnTo>
                <a:lnTo>
                  <a:pt x="1374" y="1535"/>
                </a:lnTo>
                <a:lnTo>
                  <a:pt x="1397" y="1548"/>
                </a:lnTo>
                <a:lnTo>
                  <a:pt x="1416" y="1564"/>
                </a:lnTo>
                <a:lnTo>
                  <a:pt x="1432" y="1582"/>
                </a:lnTo>
                <a:lnTo>
                  <a:pt x="1444" y="1604"/>
                </a:lnTo>
                <a:lnTo>
                  <a:pt x="1452" y="1630"/>
                </a:lnTo>
                <a:lnTo>
                  <a:pt x="1454" y="1656"/>
                </a:lnTo>
                <a:lnTo>
                  <a:pt x="1452" y="1682"/>
                </a:lnTo>
                <a:lnTo>
                  <a:pt x="1444" y="1706"/>
                </a:lnTo>
                <a:lnTo>
                  <a:pt x="1432" y="1727"/>
                </a:lnTo>
                <a:lnTo>
                  <a:pt x="1416" y="1747"/>
                </a:lnTo>
                <a:lnTo>
                  <a:pt x="1397" y="1764"/>
                </a:lnTo>
                <a:lnTo>
                  <a:pt x="1374" y="1775"/>
                </a:lnTo>
                <a:lnTo>
                  <a:pt x="1350" y="1782"/>
                </a:lnTo>
                <a:lnTo>
                  <a:pt x="1324" y="1786"/>
                </a:lnTo>
                <a:lnTo>
                  <a:pt x="381" y="1786"/>
                </a:lnTo>
                <a:lnTo>
                  <a:pt x="354" y="1782"/>
                </a:lnTo>
                <a:lnTo>
                  <a:pt x="330" y="1775"/>
                </a:lnTo>
                <a:lnTo>
                  <a:pt x="307" y="1764"/>
                </a:lnTo>
                <a:lnTo>
                  <a:pt x="288" y="1747"/>
                </a:lnTo>
                <a:lnTo>
                  <a:pt x="273" y="1727"/>
                </a:lnTo>
                <a:lnTo>
                  <a:pt x="260" y="1706"/>
                </a:lnTo>
                <a:lnTo>
                  <a:pt x="253" y="1682"/>
                </a:lnTo>
                <a:lnTo>
                  <a:pt x="251" y="1656"/>
                </a:lnTo>
                <a:lnTo>
                  <a:pt x="253" y="1630"/>
                </a:lnTo>
                <a:lnTo>
                  <a:pt x="260" y="1604"/>
                </a:lnTo>
                <a:lnTo>
                  <a:pt x="273" y="1582"/>
                </a:lnTo>
                <a:lnTo>
                  <a:pt x="288" y="1564"/>
                </a:lnTo>
                <a:lnTo>
                  <a:pt x="307" y="1548"/>
                </a:lnTo>
                <a:lnTo>
                  <a:pt x="330" y="1535"/>
                </a:lnTo>
                <a:lnTo>
                  <a:pt x="354" y="1528"/>
                </a:lnTo>
                <a:lnTo>
                  <a:pt x="381" y="1525"/>
                </a:lnTo>
                <a:close/>
                <a:moveTo>
                  <a:pt x="381" y="1282"/>
                </a:moveTo>
                <a:lnTo>
                  <a:pt x="366" y="1284"/>
                </a:lnTo>
                <a:lnTo>
                  <a:pt x="354" y="1292"/>
                </a:lnTo>
                <a:lnTo>
                  <a:pt x="347" y="1304"/>
                </a:lnTo>
                <a:lnTo>
                  <a:pt x="344" y="1319"/>
                </a:lnTo>
                <a:lnTo>
                  <a:pt x="347" y="1332"/>
                </a:lnTo>
                <a:lnTo>
                  <a:pt x="354" y="1345"/>
                </a:lnTo>
                <a:lnTo>
                  <a:pt x="366" y="1352"/>
                </a:lnTo>
                <a:lnTo>
                  <a:pt x="381" y="1355"/>
                </a:lnTo>
                <a:lnTo>
                  <a:pt x="1324" y="1355"/>
                </a:lnTo>
                <a:lnTo>
                  <a:pt x="1338" y="1352"/>
                </a:lnTo>
                <a:lnTo>
                  <a:pt x="1350" y="1345"/>
                </a:lnTo>
                <a:lnTo>
                  <a:pt x="1357" y="1332"/>
                </a:lnTo>
                <a:lnTo>
                  <a:pt x="1360" y="1319"/>
                </a:lnTo>
                <a:lnTo>
                  <a:pt x="1357" y="1304"/>
                </a:lnTo>
                <a:lnTo>
                  <a:pt x="1350" y="1292"/>
                </a:lnTo>
                <a:lnTo>
                  <a:pt x="1338" y="1285"/>
                </a:lnTo>
                <a:lnTo>
                  <a:pt x="1324" y="1282"/>
                </a:lnTo>
                <a:lnTo>
                  <a:pt x="381" y="1282"/>
                </a:lnTo>
                <a:close/>
                <a:moveTo>
                  <a:pt x="381" y="1188"/>
                </a:moveTo>
                <a:lnTo>
                  <a:pt x="1324" y="1188"/>
                </a:lnTo>
                <a:lnTo>
                  <a:pt x="1350" y="1191"/>
                </a:lnTo>
                <a:lnTo>
                  <a:pt x="1374" y="1198"/>
                </a:lnTo>
                <a:lnTo>
                  <a:pt x="1397" y="1211"/>
                </a:lnTo>
                <a:lnTo>
                  <a:pt x="1416" y="1226"/>
                </a:lnTo>
                <a:lnTo>
                  <a:pt x="1432" y="1245"/>
                </a:lnTo>
                <a:lnTo>
                  <a:pt x="1444" y="1267"/>
                </a:lnTo>
                <a:lnTo>
                  <a:pt x="1452" y="1292"/>
                </a:lnTo>
                <a:lnTo>
                  <a:pt x="1454" y="1319"/>
                </a:lnTo>
                <a:lnTo>
                  <a:pt x="1452" y="1345"/>
                </a:lnTo>
                <a:lnTo>
                  <a:pt x="1444" y="1369"/>
                </a:lnTo>
                <a:lnTo>
                  <a:pt x="1432" y="1391"/>
                </a:lnTo>
                <a:lnTo>
                  <a:pt x="1416" y="1411"/>
                </a:lnTo>
                <a:lnTo>
                  <a:pt x="1397" y="1426"/>
                </a:lnTo>
                <a:lnTo>
                  <a:pt x="1374" y="1438"/>
                </a:lnTo>
                <a:lnTo>
                  <a:pt x="1350" y="1445"/>
                </a:lnTo>
                <a:lnTo>
                  <a:pt x="1324" y="1448"/>
                </a:lnTo>
                <a:lnTo>
                  <a:pt x="381" y="1448"/>
                </a:lnTo>
                <a:lnTo>
                  <a:pt x="354" y="1445"/>
                </a:lnTo>
                <a:lnTo>
                  <a:pt x="330" y="1438"/>
                </a:lnTo>
                <a:lnTo>
                  <a:pt x="307" y="1426"/>
                </a:lnTo>
                <a:lnTo>
                  <a:pt x="288" y="1411"/>
                </a:lnTo>
                <a:lnTo>
                  <a:pt x="273" y="1391"/>
                </a:lnTo>
                <a:lnTo>
                  <a:pt x="260" y="1369"/>
                </a:lnTo>
                <a:lnTo>
                  <a:pt x="253" y="1345"/>
                </a:lnTo>
                <a:lnTo>
                  <a:pt x="251" y="1319"/>
                </a:lnTo>
                <a:lnTo>
                  <a:pt x="253" y="1292"/>
                </a:lnTo>
                <a:lnTo>
                  <a:pt x="260" y="1267"/>
                </a:lnTo>
                <a:lnTo>
                  <a:pt x="273" y="1245"/>
                </a:lnTo>
                <a:lnTo>
                  <a:pt x="288" y="1226"/>
                </a:lnTo>
                <a:lnTo>
                  <a:pt x="307" y="1211"/>
                </a:lnTo>
                <a:lnTo>
                  <a:pt x="330" y="1198"/>
                </a:lnTo>
                <a:lnTo>
                  <a:pt x="354" y="1191"/>
                </a:lnTo>
                <a:lnTo>
                  <a:pt x="381" y="1188"/>
                </a:lnTo>
                <a:close/>
                <a:moveTo>
                  <a:pt x="1341" y="792"/>
                </a:moveTo>
                <a:lnTo>
                  <a:pt x="1328" y="794"/>
                </a:lnTo>
                <a:lnTo>
                  <a:pt x="1317" y="801"/>
                </a:lnTo>
                <a:lnTo>
                  <a:pt x="1311" y="812"/>
                </a:lnTo>
                <a:lnTo>
                  <a:pt x="1308" y="824"/>
                </a:lnTo>
                <a:lnTo>
                  <a:pt x="1311" y="837"/>
                </a:lnTo>
                <a:lnTo>
                  <a:pt x="1317" y="847"/>
                </a:lnTo>
                <a:lnTo>
                  <a:pt x="1328" y="855"/>
                </a:lnTo>
                <a:lnTo>
                  <a:pt x="1341" y="858"/>
                </a:lnTo>
                <a:lnTo>
                  <a:pt x="1354" y="855"/>
                </a:lnTo>
                <a:lnTo>
                  <a:pt x="1364" y="847"/>
                </a:lnTo>
                <a:lnTo>
                  <a:pt x="1372" y="837"/>
                </a:lnTo>
                <a:lnTo>
                  <a:pt x="1374" y="824"/>
                </a:lnTo>
                <a:lnTo>
                  <a:pt x="1372" y="812"/>
                </a:lnTo>
                <a:lnTo>
                  <a:pt x="1364" y="801"/>
                </a:lnTo>
                <a:lnTo>
                  <a:pt x="1354" y="794"/>
                </a:lnTo>
                <a:lnTo>
                  <a:pt x="1341" y="792"/>
                </a:lnTo>
                <a:close/>
                <a:moveTo>
                  <a:pt x="1022" y="792"/>
                </a:moveTo>
                <a:lnTo>
                  <a:pt x="1009" y="794"/>
                </a:lnTo>
                <a:lnTo>
                  <a:pt x="998" y="801"/>
                </a:lnTo>
                <a:lnTo>
                  <a:pt x="991" y="812"/>
                </a:lnTo>
                <a:lnTo>
                  <a:pt x="989" y="824"/>
                </a:lnTo>
                <a:lnTo>
                  <a:pt x="991" y="837"/>
                </a:lnTo>
                <a:lnTo>
                  <a:pt x="998" y="847"/>
                </a:lnTo>
                <a:lnTo>
                  <a:pt x="1009" y="855"/>
                </a:lnTo>
                <a:lnTo>
                  <a:pt x="1022" y="858"/>
                </a:lnTo>
                <a:lnTo>
                  <a:pt x="1035" y="855"/>
                </a:lnTo>
                <a:lnTo>
                  <a:pt x="1046" y="847"/>
                </a:lnTo>
                <a:lnTo>
                  <a:pt x="1052" y="837"/>
                </a:lnTo>
                <a:lnTo>
                  <a:pt x="1055" y="824"/>
                </a:lnTo>
                <a:lnTo>
                  <a:pt x="1052" y="812"/>
                </a:lnTo>
                <a:lnTo>
                  <a:pt x="1046" y="801"/>
                </a:lnTo>
                <a:lnTo>
                  <a:pt x="1035" y="794"/>
                </a:lnTo>
                <a:lnTo>
                  <a:pt x="1022" y="792"/>
                </a:lnTo>
                <a:close/>
                <a:moveTo>
                  <a:pt x="703" y="792"/>
                </a:moveTo>
                <a:lnTo>
                  <a:pt x="690" y="794"/>
                </a:lnTo>
                <a:lnTo>
                  <a:pt x="680" y="801"/>
                </a:lnTo>
                <a:lnTo>
                  <a:pt x="672" y="812"/>
                </a:lnTo>
                <a:lnTo>
                  <a:pt x="670" y="824"/>
                </a:lnTo>
                <a:lnTo>
                  <a:pt x="672" y="837"/>
                </a:lnTo>
                <a:lnTo>
                  <a:pt x="680" y="847"/>
                </a:lnTo>
                <a:lnTo>
                  <a:pt x="690" y="855"/>
                </a:lnTo>
                <a:lnTo>
                  <a:pt x="703" y="858"/>
                </a:lnTo>
                <a:lnTo>
                  <a:pt x="715" y="855"/>
                </a:lnTo>
                <a:lnTo>
                  <a:pt x="726" y="847"/>
                </a:lnTo>
                <a:lnTo>
                  <a:pt x="733" y="837"/>
                </a:lnTo>
                <a:lnTo>
                  <a:pt x="736" y="824"/>
                </a:lnTo>
                <a:lnTo>
                  <a:pt x="733" y="812"/>
                </a:lnTo>
                <a:lnTo>
                  <a:pt x="726" y="801"/>
                </a:lnTo>
                <a:lnTo>
                  <a:pt x="715" y="794"/>
                </a:lnTo>
                <a:lnTo>
                  <a:pt x="703" y="792"/>
                </a:lnTo>
                <a:close/>
                <a:moveTo>
                  <a:pt x="384" y="792"/>
                </a:moveTo>
                <a:lnTo>
                  <a:pt x="371" y="794"/>
                </a:lnTo>
                <a:lnTo>
                  <a:pt x="361" y="801"/>
                </a:lnTo>
                <a:lnTo>
                  <a:pt x="353" y="812"/>
                </a:lnTo>
                <a:lnTo>
                  <a:pt x="351" y="824"/>
                </a:lnTo>
                <a:lnTo>
                  <a:pt x="353" y="837"/>
                </a:lnTo>
                <a:lnTo>
                  <a:pt x="361" y="847"/>
                </a:lnTo>
                <a:lnTo>
                  <a:pt x="371" y="855"/>
                </a:lnTo>
                <a:lnTo>
                  <a:pt x="384" y="858"/>
                </a:lnTo>
                <a:lnTo>
                  <a:pt x="396" y="855"/>
                </a:lnTo>
                <a:lnTo>
                  <a:pt x="407" y="847"/>
                </a:lnTo>
                <a:lnTo>
                  <a:pt x="414" y="837"/>
                </a:lnTo>
                <a:lnTo>
                  <a:pt x="416" y="824"/>
                </a:lnTo>
                <a:lnTo>
                  <a:pt x="414" y="812"/>
                </a:lnTo>
                <a:lnTo>
                  <a:pt x="407" y="801"/>
                </a:lnTo>
                <a:lnTo>
                  <a:pt x="396" y="794"/>
                </a:lnTo>
                <a:lnTo>
                  <a:pt x="384" y="792"/>
                </a:lnTo>
                <a:close/>
                <a:moveTo>
                  <a:pt x="1341" y="699"/>
                </a:moveTo>
                <a:lnTo>
                  <a:pt x="1367" y="701"/>
                </a:lnTo>
                <a:lnTo>
                  <a:pt x="1390" y="708"/>
                </a:lnTo>
                <a:lnTo>
                  <a:pt x="1412" y="719"/>
                </a:lnTo>
                <a:lnTo>
                  <a:pt x="1431" y="735"/>
                </a:lnTo>
                <a:lnTo>
                  <a:pt x="1446" y="754"/>
                </a:lnTo>
                <a:lnTo>
                  <a:pt x="1458" y="775"/>
                </a:lnTo>
                <a:lnTo>
                  <a:pt x="1465" y="799"/>
                </a:lnTo>
                <a:lnTo>
                  <a:pt x="1467" y="824"/>
                </a:lnTo>
                <a:lnTo>
                  <a:pt x="1465" y="850"/>
                </a:lnTo>
                <a:lnTo>
                  <a:pt x="1458" y="873"/>
                </a:lnTo>
                <a:lnTo>
                  <a:pt x="1446" y="895"/>
                </a:lnTo>
                <a:lnTo>
                  <a:pt x="1431" y="914"/>
                </a:lnTo>
                <a:lnTo>
                  <a:pt x="1412" y="929"/>
                </a:lnTo>
                <a:lnTo>
                  <a:pt x="1390" y="940"/>
                </a:lnTo>
                <a:lnTo>
                  <a:pt x="1367" y="948"/>
                </a:lnTo>
                <a:lnTo>
                  <a:pt x="1341" y="951"/>
                </a:lnTo>
                <a:lnTo>
                  <a:pt x="1315" y="948"/>
                </a:lnTo>
                <a:lnTo>
                  <a:pt x="1292" y="940"/>
                </a:lnTo>
                <a:lnTo>
                  <a:pt x="1270" y="929"/>
                </a:lnTo>
                <a:lnTo>
                  <a:pt x="1251" y="914"/>
                </a:lnTo>
                <a:lnTo>
                  <a:pt x="1237" y="895"/>
                </a:lnTo>
                <a:lnTo>
                  <a:pt x="1224" y="873"/>
                </a:lnTo>
                <a:lnTo>
                  <a:pt x="1217" y="850"/>
                </a:lnTo>
                <a:lnTo>
                  <a:pt x="1214" y="824"/>
                </a:lnTo>
                <a:lnTo>
                  <a:pt x="1217" y="799"/>
                </a:lnTo>
                <a:lnTo>
                  <a:pt x="1224" y="775"/>
                </a:lnTo>
                <a:lnTo>
                  <a:pt x="1237" y="754"/>
                </a:lnTo>
                <a:lnTo>
                  <a:pt x="1251" y="735"/>
                </a:lnTo>
                <a:lnTo>
                  <a:pt x="1270" y="719"/>
                </a:lnTo>
                <a:lnTo>
                  <a:pt x="1292" y="708"/>
                </a:lnTo>
                <a:lnTo>
                  <a:pt x="1315" y="701"/>
                </a:lnTo>
                <a:lnTo>
                  <a:pt x="1341" y="699"/>
                </a:lnTo>
                <a:close/>
                <a:moveTo>
                  <a:pt x="1022" y="699"/>
                </a:moveTo>
                <a:lnTo>
                  <a:pt x="1048" y="701"/>
                </a:lnTo>
                <a:lnTo>
                  <a:pt x="1071" y="708"/>
                </a:lnTo>
                <a:lnTo>
                  <a:pt x="1093" y="719"/>
                </a:lnTo>
                <a:lnTo>
                  <a:pt x="1112" y="735"/>
                </a:lnTo>
                <a:lnTo>
                  <a:pt x="1126" y="754"/>
                </a:lnTo>
                <a:lnTo>
                  <a:pt x="1139" y="775"/>
                </a:lnTo>
                <a:lnTo>
                  <a:pt x="1146" y="799"/>
                </a:lnTo>
                <a:lnTo>
                  <a:pt x="1148" y="824"/>
                </a:lnTo>
                <a:lnTo>
                  <a:pt x="1146" y="850"/>
                </a:lnTo>
                <a:lnTo>
                  <a:pt x="1139" y="873"/>
                </a:lnTo>
                <a:lnTo>
                  <a:pt x="1126" y="895"/>
                </a:lnTo>
                <a:lnTo>
                  <a:pt x="1112" y="914"/>
                </a:lnTo>
                <a:lnTo>
                  <a:pt x="1093" y="929"/>
                </a:lnTo>
                <a:lnTo>
                  <a:pt x="1071" y="940"/>
                </a:lnTo>
                <a:lnTo>
                  <a:pt x="1048" y="948"/>
                </a:lnTo>
                <a:lnTo>
                  <a:pt x="1022" y="951"/>
                </a:lnTo>
                <a:lnTo>
                  <a:pt x="996" y="948"/>
                </a:lnTo>
                <a:lnTo>
                  <a:pt x="972" y="940"/>
                </a:lnTo>
                <a:lnTo>
                  <a:pt x="951" y="929"/>
                </a:lnTo>
                <a:lnTo>
                  <a:pt x="932" y="914"/>
                </a:lnTo>
                <a:lnTo>
                  <a:pt x="917" y="895"/>
                </a:lnTo>
                <a:lnTo>
                  <a:pt x="905" y="873"/>
                </a:lnTo>
                <a:lnTo>
                  <a:pt x="898" y="850"/>
                </a:lnTo>
                <a:lnTo>
                  <a:pt x="896" y="824"/>
                </a:lnTo>
                <a:lnTo>
                  <a:pt x="898" y="799"/>
                </a:lnTo>
                <a:lnTo>
                  <a:pt x="905" y="775"/>
                </a:lnTo>
                <a:lnTo>
                  <a:pt x="917" y="754"/>
                </a:lnTo>
                <a:lnTo>
                  <a:pt x="932" y="735"/>
                </a:lnTo>
                <a:lnTo>
                  <a:pt x="951" y="719"/>
                </a:lnTo>
                <a:lnTo>
                  <a:pt x="972" y="708"/>
                </a:lnTo>
                <a:lnTo>
                  <a:pt x="996" y="701"/>
                </a:lnTo>
                <a:lnTo>
                  <a:pt x="1022" y="699"/>
                </a:lnTo>
                <a:close/>
                <a:moveTo>
                  <a:pt x="703" y="699"/>
                </a:moveTo>
                <a:lnTo>
                  <a:pt x="728" y="701"/>
                </a:lnTo>
                <a:lnTo>
                  <a:pt x="752" y="708"/>
                </a:lnTo>
                <a:lnTo>
                  <a:pt x="774" y="719"/>
                </a:lnTo>
                <a:lnTo>
                  <a:pt x="792" y="735"/>
                </a:lnTo>
                <a:lnTo>
                  <a:pt x="808" y="754"/>
                </a:lnTo>
                <a:lnTo>
                  <a:pt x="819" y="775"/>
                </a:lnTo>
                <a:lnTo>
                  <a:pt x="826" y="799"/>
                </a:lnTo>
                <a:lnTo>
                  <a:pt x="830" y="824"/>
                </a:lnTo>
                <a:lnTo>
                  <a:pt x="826" y="850"/>
                </a:lnTo>
                <a:lnTo>
                  <a:pt x="819" y="873"/>
                </a:lnTo>
                <a:lnTo>
                  <a:pt x="808" y="895"/>
                </a:lnTo>
                <a:lnTo>
                  <a:pt x="792" y="914"/>
                </a:lnTo>
                <a:lnTo>
                  <a:pt x="774" y="929"/>
                </a:lnTo>
                <a:lnTo>
                  <a:pt x="752" y="940"/>
                </a:lnTo>
                <a:lnTo>
                  <a:pt x="728" y="948"/>
                </a:lnTo>
                <a:lnTo>
                  <a:pt x="703" y="951"/>
                </a:lnTo>
                <a:lnTo>
                  <a:pt x="678" y="948"/>
                </a:lnTo>
                <a:lnTo>
                  <a:pt x="653" y="940"/>
                </a:lnTo>
                <a:lnTo>
                  <a:pt x="632" y="929"/>
                </a:lnTo>
                <a:lnTo>
                  <a:pt x="614" y="914"/>
                </a:lnTo>
                <a:lnTo>
                  <a:pt x="598" y="895"/>
                </a:lnTo>
                <a:lnTo>
                  <a:pt x="586" y="873"/>
                </a:lnTo>
                <a:lnTo>
                  <a:pt x="579" y="850"/>
                </a:lnTo>
                <a:lnTo>
                  <a:pt x="577" y="824"/>
                </a:lnTo>
                <a:lnTo>
                  <a:pt x="579" y="799"/>
                </a:lnTo>
                <a:lnTo>
                  <a:pt x="586" y="775"/>
                </a:lnTo>
                <a:lnTo>
                  <a:pt x="598" y="754"/>
                </a:lnTo>
                <a:lnTo>
                  <a:pt x="614" y="735"/>
                </a:lnTo>
                <a:lnTo>
                  <a:pt x="632" y="719"/>
                </a:lnTo>
                <a:lnTo>
                  <a:pt x="653" y="708"/>
                </a:lnTo>
                <a:lnTo>
                  <a:pt x="678" y="701"/>
                </a:lnTo>
                <a:lnTo>
                  <a:pt x="703" y="699"/>
                </a:lnTo>
                <a:close/>
                <a:moveTo>
                  <a:pt x="384" y="699"/>
                </a:moveTo>
                <a:lnTo>
                  <a:pt x="409" y="701"/>
                </a:lnTo>
                <a:lnTo>
                  <a:pt x="433" y="708"/>
                </a:lnTo>
                <a:lnTo>
                  <a:pt x="454" y="719"/>
                </a:lnTo>
                <a:lnTo>
                  <a:pt x="473" y="735"/>
                </a:lnTo>
                <a:lnTo>
                  <a:pt x="489" y="754"/>
                </a:lnTo>
                <a:lnTo>
                  <a:pt x="500" y="775"/>
                </a:lnTo>
                <a:lnTo>
                  <a:pt x="508" y="799"/>
                </a:lnTo>
                <a:lnTo>
                  <a:pt x="511" y="824"/>
                </a:lnTo>
                <a:lnTo>
                  <a:pt x="508" y="850"/>
                </a:lnTo>
                <a:lnTo>
                  <a:pt x="500" y="873"/>
                </a:lnTo>
                <a:lnTo>
                  <a:pt x="489" y="895"/>
                </a:lnTo>
                <a:lnTo>
                  <a:pt x="473" y="914"/>
                </a:lnTo>
                <a:lnTo>
                  <a:pt x="454" y="929"/>
                </a:lnTo>
                <a:lnTo>
                  <a:pt x="433" y="940"/>
                </a:lnTo>
                <a:lnTo>
                  <a:pt x="409" y="948"/>
                </a:lnTo>
                <a:lnTo>
                  <a:pt x="384" y="951"/>
                </a:lnTo>
                <a:lnTo>
                  <a:pt x="359" y="948"/>
                </a:lnTo>
                <a:lnTo>
                  <a:pt x="335" y="940"/>
                </a:lnTo>
                <a:lnTo>
                  <a:pt x="314" y="929"/>
                </a:lnTo>
                <a:lnTo>
                  <a:pt x="295" y="914"/>
                </a:lnTo>
                <a:lnTo>
                  <a:pt x="279" y="895"/>
                </a:lnTo>
                <a:lnTo>
                  <a:pt x="267" y="873"/>
                </a:lnTo>
                <a:lnTo>
                  <a:pt x="260" y="850"/>
                </a:lnTo>
                <a:lnTo>
                  <a:pt x="257" y="824"/>
                </a:lnTo>
                <a:lnTo>
                  <a:pt x="260" y="799"/>
                </a:lnTo>
                <a:lnTo>
                  <a:pt x="267" y="775"/>
                </a:lnTo>
                <a:lnTo>
                  <a:pt x="279" y="754"/>
                </a:lnTo>
                <a:lnTo>
                  <a:pt x="295" y="735"/>
                </a:lnTo>
                <a:lnTo>
                  <a:pt x="314" y="719"/>
                </a:lnTo>
                <a:lnTo>
                  <a:pt x="335" y="708"/>
                </a:lnTo>
                <a:lnTo>
                  <a:pt x="359" y="701"/>
                </a:lnTo>
                <a:lnTo>
                  <a:pt x="384" y="699"/>
                </a:lnTo>
                <a:close/>
                <a:moveTo>
                  <a:pt x="1341" y="507"/>
                </a:moveTo>
                <a:lnTo>
                  <a:pt x="1328" y="510"/>
                </a:lnTo>
                <a:lnTo>
                  <a:pt x="1317" y="516"/>
                </a:lnTo>
                <a:lnTo>
                  <a:pt x="1311" y="527"/>
                </a:lnTo>
                <a:lnTo>
                  <a:pt x="1308" y="540"/>
                </a:lnTo>
                <a:lnTo>
                  <a:pt x="1311" y="553"/>
                </a:lnTo>
                <a:lnTo>
                  <a:pt x="1317" y="563"/>
                </a:lnTo>
                <a:lnTo>
                  <a:pt x="1328" y="571"/>
                </a:lnTo>
                <a:lnTo>
                  <a:pt x="1341" y="573"/>
                </a:lnTo>
                <a:lnTo>
                  <a:pt x="1354" y="571"/>
                </a:lnTo>
                <a:lnTo>
                  <a:pt x="1364" y="563"/>
                </a:lnTo>
                <a:lnTo>
                  <a:pt x="1372" y="553"/>
                </a:lnTo>
                <a:lnTo>
                  <a:pt x="1374" y="540"/>
                </a:lnTo>
                <a:lnTo>
                  <a:pt x="1372" y="527"/>
                </a:lnTo>
                <a:lnTo>
                  <a:pt x="1364" y="516"/>
                </a:lnTo>
                <a:lnTo>
                  <a:pt x="1354" y="510"/>
                </a:lnTo>
                <a:lnTo>
                  <a:pt x="1341" y="507"/>
                </a:lnTo>
                <a:close/>
                <a:moveTo>
                  <a:pt x="1022" y="507"/>
                </a:moveTo>
                <a:lnTo>
                  <a:pt x="1009" y="510"/>
                </a:lnTo>
                <a:lnTo>
                  <a:pt x="998" y="516"/>
                </a:lnTo>
                <a:lnTo>
                  <a:pt x="991" y="527"/>
                </a:lnTo>
                <a:lnTo>
                  <a:pt x="989" y="540"/>
                </a:lnTo>
                <a:lnTo>
                  <a:pt x="991" y="553"/>
                </a:lnTo>
                <a:lnTo>
                  <a:pt x="998" y="563"/>
                </a:lnTo>
                <a:lnTo>
                  <a:pt x="1009" y="571"/>
                </a:lnTo>
                <a:lnTo>
                  <a:pt x="1022" y="573"/>
                </a:lnTo>
                <a:lnTo>
                  <a:pt x="1035" y="571"/>
                </a:lnTo>
                <a:lnTo>
                  <a:pt x="1046" y="563"/>
                </a:lnTo>
                <a:lnTo>
                  <a:pt x="1052" y="553"/>
                </a:lnTo>
                <a:lnTo>
                  <a:pt x="1055" y="540"/>
                </a:lnTo>
                <a:lnTo>
                  <a:pt x="1052" y="527"/>
                </a:lnTo>
                <a:lnTo>
                  <a:pt x="1046" y="516"/>
                </a:lnTo>
                <a:lnTo>
                  <a:pt x="1035" y="510"/>
                </a:lnTo>
                <a:lnTo>
                  <a:pt x="1022" y="507"/>
                </a:lnTo>
                <a:close/>
                <a:moveTo>
                  <a:pt x="703" y="507"/>
                </a:moveTo>
                <a:lnTo>
                  <a:pt x="690" y="510"/>
                </a:lnTo>
                <a:lnTo>
                  <a:pt x="680" y="516"/>
                </a:lnTo>
                <a:lnTo>
                  <a:pt x="672" y="527"/>
                </a:lnTo>
                <a:lnTo>
                  <a:pt x="670" y="540"/>
                </a:lnTo>
                <a:lnTo>
                  <a:pt x="672" y="553"/>
                </a:lnTo>
                <a:lnTo>
                  <a:pt x="680" y="563"/>
                </a:lnTo>
                <a:lnTo>
                  <a:pt x="690" y="571"/>
                </a:lnTo>
                <a:lnTo>
                  <a:pt x="703" y="573"/>
                </a:lnTo>
                <a:lnTo>
                  <a:pt x="715" y="571"/>
                </a:lnTo>
                <a:lnTo>
                  <a:pt x="726" y="563"/>
                </a:lnTo>
                <a:lnTo>
                  <a:pt x="733" y="553"/>
                </a:lnTo>
                <a:lnTo>
                  <a:pt x="736" y="540"/>
                </a:lnTo>
                <a:lnTo>
                  <a:pt x="733" y="527"/>
                </a:lnTo>
                <a:lnTo>
                  <a:pt x="726" y="516"/>
                </a:lnTo>
                <a:lnTo>
                  <a:pt x="715" y="510"/>
                </a:lnTo>
                <a:lnTo>
                  <a:pt x="703" y="507"/>
                </a:lnTo>
                <a:close/>
                <a:moveTo>
                  <a:pt x="384" y="507"/>
                </a:moveTo>
                <a:lnTo>
                  <a:pt x="371" y="510"/>
                </a:lnTo>
                <a:lnTo>
                  <a:pt x="361" y="516"/>
                </a:lnTo>
                <a:lnTo>
                  <a:pt x="353" y="527"/>
                </a:lnTo>
                <a:lnTo>
                  <a:pt x="351" y="540"/>
                </a:lnTo>
                <a:lnTo>
                  <a:pt x="353" y="553"/>
                </a:lnTo>
                <a:lnTo>
                  <a:pt x="361" y="563"/>
                </a:lnTo>
                <a:lnTo>
                  <a:pt x="371" y="571"/>
                </a:lnTo>
                <a:lnTo>
                  <a:pt x="384" y="573"/>
                </a:lnTo>
                <a:lnTo>
                  <a:pt x="396" y="571"/>
                </a:lnTo>
                <a:lnTo>
                  <a:pt x="407" y="563"/>
                </a:lnTo>
                <a:lnTo>
                  <a:pt x="414" y="553"/>
                </a:lnTo>
                <a:lnTo>
                  <a:pt x="416" y="540"/>
                </a:lnTo>
                <a:lnTo>
                  <a:pt x="414" y="527"/>
                </a:lnTo>
                <a:lnTo>
                  <a:pt x="407" y="516"/>
                </a:lnTo>
                <a:lnTo>
                  <a:pt x="396" y="510"/>
                </a:lnTo>
                <a:lnTo>
                  <a:pt x="384" y="507"/>
                </a:lnTo>
                <a:close/>
                <a:moveTo>
                  <a:pt x="1341" y="414"/>
                </a:moveTo>
                <a:lnTo>
                  <a:pt x="1367" y="417"/>
                </a:lnTo>
                <a:lnTo>
                  <a:pt x="1390" y="424"/>
                </a:lnTo>
                <a:lnTo>
                  <a:pt x="1412" y="436"/>
                </a:lnTo>
                <a:lnTo>
                  <a:pt x="1431" y="450"/>
                </a:lnTo>
                <a:lnTo>
                  <a:pt x="1446" y="469"/>
                </a:lnTo>
                <a:lnTo>
                  <a:pt x="1458" y="491"/>
                </a:lnTo>
                <a:lnTo>
                  <a:pt x="1465" y="514"/>
                </a:lnTo>
                <a:lnTo>
                  <a:pt x="1467" y="540"/>
                </a:lnTo>
                <a:lnTo>
                  <a:pt x="1465" y="566"/>
                </a:lnTo>
                <a:lnTo>
                  <a:pt x="1458" y="590"/>
                </a:lnTo>
                <a:lnTo>
                  <a:pt x="1446" y="611"/>
                </a:lnTo>
                <a:lnTo>
                  <a:pt x="1431" y="629"/>
                </a:lnTo>
                <a:lnTo>
                  <a:pt x="1412" y="645"/>
                </a:lnTo>
                <a:lnTo>
                  <a:pt x="1390" y="657"/>
                </a:lnTo>
                <a:lnTo>
                  <a:pt x="1367" y="664"/>
                </a:lnTo>
                <a:lnTo>
                  <a:pt x="1341" y="666"/>
                </a:lnTo>
                <a:lnTo>
                  <a:pt x="1315" y="664"/>
                </a:lnTo>
                <a:lnTo>
                  <a:pt x="1292" y="657"/>
                </a:lnTo>
                <a:lnTo>
                  <a:pt x="1270" y="645"/>
                </a:lnTo>
                <a:lnTo>
                  <a:pt x="1251" y="629"/>
                </a:lnTo>
                <a:lnTo>
                  <a:pt x="1237" y="611"/>
                </a:lnTo>
                <a:lnTo>
                  <a:pt x="1224" y="590"/>
                </a:lnTo>
                <a:lnTo>
                  <a:pt x="1217" y="566"/>
                </a:lnTo>
                <a:lnTo>
                  <a:pt x="1214" y="540"/>
                </a:lnTo>
                <a:lnTo>
                  <a:pt x="1217" y="514"/>
                </a:lnTo>
                <a:lnTo>
                  <a:pt x="1224" y="491"/>
                </a:lnTo>
                <a:lnTo>
                  <a:pt x="1237" y="469"/>
                </a:lnTo>
                <a:lnTo>
                  <a:pt x="1251" y="450"/>
                </a:lnTo>
                <a:lnTo>
                  <a:pt x="1270" y="436"/>
                </a:lnTo>
                <a:lnTo>
                  <a:pt x="1292" y="424"/>
                </a:lnTo>
                <a:lnTo>
                  <a:pt x="1315" y="417"/>
                </a:lnTo>
                <a:lnTo>
                  <a:pt x="1341" y="414"/>
                </a:lnTo>
                <a:close/>
                <a:moveTo>
                  <a:pt x="1022" y="414"/>
                </a:moveTo>
                <a:lnTo>
                  <a:pt x="1048" y="417"/>
                </a:lnTo>
                <a:lnTo>
                  <a:pt x="1071" y="424"/>
                </a:lnTo>
                <a:lnTo>
                  <a:pt x="1093" y="436"/>
                </a:lnTo>
                <a:lnTo>
                  <a:pt x="1112" y="450"/>
                </a:lnTo>
                <a:lnTo>
                  <a:pt x="1126" y="469"/>
                </a:lnTo>
                <a:lnTo>
                  <a:pt x="1139" y="491"/>
                </a:lnTo>
                <a:lnTo>
                  <a:pt x="1146" y="514"/>
                </a:lnTo>
                <a:lnTo>
                  <a:pt x="1148" y="540"/>
                </a:lnTo>
                <a:lnTo>
                  <a:pt x="1146" y="566"/>
                </a:lnTo>
                <a:lnTo>
                  <a:pt x="1139" y="590"/>
                </a:lnTo>
                <a:lnTo>
                  <a:pt x="1126" y="611"/>
                </a:lnTo>
                <a:lnTo>
                  <a:pt x="1112" y="629"/>
                </a:lnTo>
                <a:lnTo>
                  <a:pt x="1093" y="645"/>
                </a:lnTo>
                <a:lnTo>
                  <a:pt x="1071" y="657"/>
                </a:lnTo>
                <a:lnTo>
                  <a:pt x="1048" y="664"/>
                </a:lnTo>
                <a:lnTo>
                  <a:pt x="1022" y="666"/>
                </a:lnTo>
                <a:lnTo>
                  <a:pt x="996" y="664"/>
                </a:lnTo>
                <a:lnTo>
                  <a:pt x="972" y="657"/>
                </a:lnTo>
                <a:lnTo>
                  <a:pt x="951" y="645"/>
                </a:lnTo>
                <a:lnTo>
                  <a:pt x="932" y="629"/>
                </a:lnTo>
                <a:lnTo>
                  <a:pt x="917" y="611"/>
                </a:lnTo>
                <a:lnTo>
                  <a:pt x="905" y="590"/>
                </a:lnTo>
                <a:lnTo>
                  <a:pt x="898" y="566"/>
                </a:lnTo>
                <a:lnTo>
                  <a:pt x="896" y="540"/>
                </a:lnTo>
                <a:lnTo>
                  <a:pt x="898" y="514"/>
                </a:lnTo>
                <a:lnTo>
                  <a:pt x="905" y="491"/>
                </a:lnTo>
                <a:lnTo>
                  <a:pt x="917" y="469"/>
                </a:lnTo>
                <a:lnTo>
                  <a:pt x="932" y="450"/>
                </a:lnTo>
                <a:lnTo>
                  <a:pt x="951" y="436"/>
                </a:lnTo>
                <a:lnTo>
                  <a:pt x="972" y="424"/>
                </a:lnTo>
                <a:lnTo>
                  <a:pt x="996" y="417"/>
                </a:lnTo>
                <a:lnTo>
                  <a:pt x="1022" y="414"/>
                </a:lnTo>
                <a:close/>
                <a:moveTo>
                  <a:pt x="703" y="414"/>
                </a:moveTo>
                <a:lnTo>
                  <a:pt x="728" y="417"/>
                </a:lnTo>
                <a:lnTo>
                  <a:pt x="752" y="424"/>
                </a:lnTo>
                <a:lnTo>
                  <a:pt x="774" y="436"/>
                </a:lnTo>
                <a:lnTo>
                  <a:pt x="792" y="450"/>
                </a:lnTo>
                <a:lnTo>
                  <a:pt x="808" y="469"/>
                </a:lnTo>
                <a:lnTo>
                  <a:pt x="819" y="491"/>
                </a:lnTo>
                <a:lnTo>
                  <a:pt x="826" y="514"/>
                </a:lnTo>
                <a:lnTo>
                  <a:pt x="830" y="540"/>
                </a:lnTo>
                <a:lnTo>
                  <a:pt x="826" y="566"/>
                </a:lnTo>
                <a:lnTo>
                  <a:pt x="819" y="590"/>
                </a:lnTo>
                <a:lnTo>
                  <a:pt x="808" y="611"/>
                </a:lnTo>
                <a:lnTo>
                  <a:pt x="792" y="629"/>
                </a:lnTo>
                <a:lnTo>
                  <a:pt x="774" y="645"/>
                </a:lnTo>
                <a:lnTo>
                  <a:pt x="752" y="657"/>
                </a:lnTo>
                <a:lnTo>
                  <a:pt x="728" y="664"/>
                </a:lnTo>
                <a:lnTo>
                  <a:pt x="703" y="666"/>
                </a:lnTo>
                <a:lnTo>
                  <a:pt x="678" y="664"/>
                </a:lnTo>
                <a:lnTo>
                  <a:pt x="653" y="657"/>
                </a:lnTo>
                <a:lnTo>
                  <a:pt x="632" y="645"/>
                </a:lnTo>
                <a:lnTo>
                  <a:pt x="614" y="629"/>
                </a:lnTo>
                <a:lnTo>
                  <a:pt x="598" y="611"/>
                </a:lnTo>
                <a:lnTo>
                  <a:pt x="586" y="590"/>
                </a:lnTo>
                <a:lnTo>
                  <a:pt x="579" y="566"/>
                </a:lnTo>
                <a:lnTo>
                  <a:pt x="577" y="540"/>
                </a:lnTo>
                <a:lnTo>
                  <a:pt x="579" y="514"/>
                </a:lnTo>
                <a:lnTo>
                  <a:pt x="586" y="491"/>
                </a:lnTo>
                <a:lnTo>
                  <a:pt x="598" y="469"/>
                </a:lnTo>
                <a:lnTo>
                  <a:pt x="614" y="450"/>
                </a:lnTo>
                <a:lnTo>
                  <a:pt x="632" y="436"/>
                </a:lnTo>
                <a:lnTo>
                  <a:pt x="653" y="424"/>
                </a:lnTo>
                <a:lnTo>
                  <a:pt x="678" y="417"/>
                </a:lnTo>
                <a:lnTo>
                  <a:pt x="703" y="414"/>
                </a:lnTo>
                <a:close/>
                <a:moveTo>
                  <a:pt x="384" y="414"/>
                </a:moveTo>
                <a:lnTo>
                  <a:pt x="409" y="417"/>
                </a:lnTo>
                <a:lnTo>
                  <a:pt x="433" y="424"/>
                </a:lnTo>
                <a:lnTo>
                  <a:pt x="454" y="436"/>
                </a:lnTo>
                <a:lnTo>
                  <a:pt x="473" y="450"/>
                </a:lnTo>
                <a:lnTo>
                  <a:pt x="489" y="469"/>
                </a:lnTo>
                <a:lnTo>
                  <a:pt x="500" y="491"/>
                </a:lnTo>
                <a:lnTo>
                  <a:pt x="508" y="514"/>
                </a:lnTo>
                <a:lnTo>
                  <a:pt x="511" y="540"/>
                </a:lnTo>
                <a:lnTo>
                  <a:pt x="508" y="566"/>
                </a:lnTo>
                <a:lnTo>
                  <a:pt x="500" y="590"/>
                </a:lnTo>
                <a:lnTo>
                  <a:pt x="489" y="611"/>
                </a:lnTo>
                <a:lnTo>
                  <a:pt x="473" y="629"/>
                </a:lnTo>
                <a:lnTo>
                  <a:pt x="454" y="645"/>
                </a:lnTo>
                <a:lnTo>
                  <a:pt x="433" y="657"/>
                </a:lnTo>
                <a:lnTo>
                  <a:pt x="409" y="664"/>
                </a:lnTo>
                <a:lnTo>
                  <a:pt x="384" y="666"/>
                </a:lnTo>
                <a:lnTo>
                  <a:pt x="359" y="664"/>
                </a:lnTo>
                <a:lnTo>
                  <a:pt x="335" y="657"/>
                </a:lnTo>
                <a:lnTo>
                  <a:pt x="314" y="645"/>
                </a:lnTo>
                <a:lnTo>
                  <a:pt x="295" y="629"/>
                </a:lnTo>
                <a:lnTo>
                  <a:pt x="279" y="611"/>
                </a:lnTo>
                <a:lnTo>
                  <a:pt x="267" y="590"/>
                </a:lnTo>
                <a:lnTo>
                  <a:pt x="260" y="566"/>
                </a:lnTo>
                <a:lnTo>
                  <a:pt x="257" y="540"/>
                </a:lnTo>
                <a:lnTo>
                  <a:pt x="260" y="514"/>
                </a:lnTo>
                <a:lnTo>
                  <a:pt x="267" y="491"/>
                </a:lnTo>
                <a:lnTo>
                  <a:pt x="279" y="469"/>
                </a:lnTo>
                <a:lnTo>
                  <a:pt x="295" y="450"/>
                </a:lnTo>
                <a:lnTo>
                  <a:pt x="314" y="436"/>
                </a:lnTo>
                <a:lnTo>
                  <a:pt x="335" y="424"/>
                </a:lnTo>
                <a:lnTo>
                  <a:pt x="359" y="417"/>
                </a:lnTo>
                <a:lnTo>
                  <a:pt x="384" y="414"/>
                </a:lnTo>
                <a:close/>
                <a:moveTo>
                  <a:pt x="218" y="0"/>
                </a:moveTo>
                <a:lnTo>
                  <a:pt x="1495" y="0"/>
                </a:lnTo>
                <a:lnTo>
                  <a:pt x="1530" y="3"/>
                </a:lnTo>
                <a:lnTo>
                  <a:pt x="1564" y="12"/>
                </a:lnTo>
                <a:lnTo>
                  <a:pt x="1595" y="24"/>
                </a:lnTo>
                <a:lnTo>
                  <a:pt x="1624" y="42"/>
                </a:lnTo>
                <a:lnTo>
                  <a:pt x="1650" y="64"/>
                </a:lnTo>
                <a:lnTo>
                  <a:pt x="1671" y="89"/>
                </a:lnTo>
                <a:lnTo>
                  <a:pt x="1689" y="118"/>
                </a:lnTo>
                <a:lnTo>
                  <a:pt x="1702" y="149"/>
                </a:lnTo>
                <a:lnTo>
                  <a:pt x="1711" y="182"/>
                </a:lnTo>
                <a:lnTo>
                  <a:pt x="1714" y="218"/>
                </a:lnTo>
                <a:lnTo>
                  <a:pt x="1714" y="2181"/>
                </a:lnTo>
                <a:lnTo>
                  <a:pt x="1711" y="2217"/>
                </a:lnTo>
                <a:lnTo>
                  <a:pt x="1702" y="2251"/>
                </a:lnTo>
                <a:lnTo>
                  <a:pt x="1689" y="2282"/>
                </a:lnTo>
                <a:lnTo>
                  <a:pt x="1671" y="2310"/>
                </a:lnTo>
                <a:lnTo>
                  <a:pt x="1650" y="2335"/>
                </a:lnTo>
                <a:lnTo>
                  <a:pt x="1624" y="2357"/>
                </a:lnTo>
                <a:lnTo>
                  <a:pt x="1595" y="2375"/>
                </a:lnTo>
                <a:lnTo>
                  <a:pt x="1564" y="2389"/>
                </a:lnTo>
                <a:lnTo>
                  <a:pt x="1530" y="2396"/>
                </a:lnTo>
                <a:lnTo>
                  <a:pt x="1495" y="2399"/>
                </a:lnTo>
                <a:lnTo>
                  <a:pt x="1293" y="2399"/>
                </a:lnTo>
                <a:lnTo>
                  <a:pt x="1277" y="2402"/>
                </a:lnTo>
                <a:lnTo>
                  <a:pt x="1263" y="2410"/>
                </a:lnTo>
                <a:lnTo>
                  <a:pt x="1252" y="2420"/>
                </a:lnTo>
                <a:lnTo>
                  <a:pt x="1245" y="2435"/>
                </a:lnTo>
                <a:lnTo>
                  <a:pt x="1242" y="2451"/>
                </a:lnTo>
                <a:lnTo>
                  <a:pt x="1245" y="2467"/>
                </a:lnTo>
                <a:lnTo>
                  <a:pt x="1252" y="2481"/>
                </a:lnTo>
                <a:lnTo>
                  <a:pt x="1263" y="2493"/>
                </a:lnTo>
                <a:lnTo>
                  <a:pt x="1277" y="2500"/>
                </a:lnTo>
                <a:lnTo>
                  <a:pt x="1293" y="2502"/>
                </a:lnTo>
                <a:lnTo>
                  <a:pt x="1490" y="2503"/>
                </a:lnTo>
                <a:lnTo>
                  <a:pt x="1526" y="2505"/>
                </a:lnTo>
                <a:lnTo>
                  <a:pt x="1561" y="2513"/>
                </a:lnTo>
                <a:lnTo>
                  <a:pt x="1593" y="2527"/>
                </a:lnTo>
                <a:lnTo>
                  <a:pt x="1621" y="2546"/>
                </a:lnTo>
                <a:lnTo>
                  <a:pt x="1648" y="2568"/>
                </a:lnTo>
                <a:lnTo>
                  <a:pt x="1670" y="2594"/>
                </a:lnTo>
                <a:lnTo>
                  <a:pt x="1689" y="2623"/>
                </a:lnTo>
                <a:lnTo>
                  <a:pt x="1702" y="2655"/>
                </a:lnTo>
                <a:lnTo>
                  <a:pt x="1711" y="2689"/>
                </a:lnTo>
                <a:lnTo>
                  <a:pt x="1714" y="2725"/>
                </a:lnTo>
                <a:lnTo>
                  <a:pt x="1714" y="3233"/>
                </a:lnTo>
                <a:lnTo>
                  <a:pt x="1711" y="3270"/>
                </a:lnTo>
                <a:lnTo>
                  <a:pt x="1702" y="3303"/>
                </a:lnTo>
                <a:lnTo>
                  <a:pt x="1689" y="3336"/>
                </a:lnTo>
                <a:lnTo>
                  <a:pt x="1670" y="3365"/>
                </a:lnTo>
                <a:lnTo>
                  <a:pt x="1648" y="3391"/>
                </a:lnTo>
                <a:lnTo>
                  <a:pt x="1621" y="3413"/>
                </a:lnTo>
                <a:lnTo>
                  <a:pt x="1593" y="3431"/>
                </a:lnTo>
                <a:lnTo>
                  <a:pt x="1561" y="3444"/>
                </a:lnTo>
                <a:lnTo>
                  <a:pt x="1526" y="3453"/>
                </a:lnTo>
                <a:lnTo>
                  <a:pt x="1490" y="3456"/>
                </a:lnTo>
                <a:lnTo>
                  <a:pt x="222" y="3456"/>
                </a:lnTo>
                <a:lnTo>
                  <a:pt x="187" y="3453"/>
                </a:lnTo>
                <a:lnTo>
                  <a:pt x="152" y="3444"/>
                </a:lnTo>
                <a:lnTo>
                  <a:pt x="121" y="3431"/>
                </a:lnTo>
                <a:lnTo>
                  <a:pt x="91" y="3413"/>
                </a:lnTo>
                <a:lnTo>
                  <a:pt x="65" y="3391"/>
                </a:lnTo>
                <a:lnTo>
                  <a:pt x="43" y="3365"/>
                </a:lnTo>
                <a:lnTo>
                  <a:pt x="24" y="3336"/>
                </a:lnTo>
                <a:lnTo>
                  <a:pt x="10" y="3303"/>
                </a:lnTo>
                <a:lnTo>
                  <a:pt x="2" y="3270"/>
                </a:lnTo>
                <a:lnTo>
                  <a:pt x="0" y="3233"/>
                </a:lnTo>
                <a:lnTo>
                  <a:pt x="0" y="2725"/>
                </a:lnTo>
                <a:lnTo>
                  <a:pt x="2" y="2689"/>
                </a:lnTo>
                <a:lnTo>
                  <a:pt x="10" y="2655"/>
                </a:lnTo>
                <a:lnTo>
                  <a:pt x="24" y="2623"/>
                </a:lnTo>
                <a:lnTo>
                  <a:pt x="43" y="2594"/>
                </a:lnTo>
                <a:lnTo>
                  <a:pt x="65" y="2568"/>
                </a:lnTo>
                <a:lnTo>
                  <a:pt x="91" y="2546"/>
                </a:lnTo>
                <a:lnTo>
                  <a:pt x="121" y="2527"/>
                </a:lnTo>
                <a:lnTo>
                  <a:pt x="152" y="2513"/>
                </a:lnTo>
                <a:lnTo>
                  <a:pt x="187" y="2505"/>
                </a:lnTo>
                <a:lnTo>
                  <a:pt x="222" y="2503"/>
                </a:lnTo>
                <a:lnTo>
                  <a:pt x="457" y="2503"/>
                </a:lnTo>
                <a:lnTo>
                  <a:pt x="472" y="2505"/>
                </a:lnTo>
                <a:lnTo>
                  <a:pt x="485" y="2511"/>
                </a:lnTo>
                <a:lnTo>
                  <a:pt x="495" y="2522"/>
                </a:lnTo>
                <a:lnTo>
                  <a:pt x="501" y="2534"/>
                </a:lnTo>
                <a:lnTo>
                  <a:pt x="503" y="2549"/>
                </a:lnTo>
                <a:lnTo>
                  <a:pt x="501" y="2564"/>
                </a:lnTo>
                <a:lnTo>
                  <a:pt x="495" y="2577"/>
                </a:lnTo>
                <a:lnTo>
                  <a:pt x="485" y="2587"/>
                </a:lnTo>
                <a:lnTo>
                  <a:pt x="472" y="2594"/>
                </a:lnTo>
                <a:lnTo>
                  <a:pt x="457" y="2596"/>
                </a:lnTo>
                <a:lnTo>
                  <a:pt x="222" y="2596"/>
                </a:lnTo>
                <a:lnTo>
                  <a:pt x="196" y="2598"/>
                </a:lnTo>
                <a:lnTo>
                  <a:pt x="172" y="2607"/>
                </a:lnTo>
                <a:lnTo>
                  <a:pt x="150" y="2618"/>
                </a:lnTo>
                <a:lnTo>
                  <a:pt x="131" y="2634"/>
                </a:lnTo>
                <a:lnTo>
                  <a:pt x="115" y="2653"/>
                </a:lnTo>
                <a:lnTo>
                  <a:pt x="104" y="2675"/>
                </a:lnTo>
                <a:lnTo>
                  <a:pt x="95" y="2699"/>
                </a:lnTo>
                <a:lnTo>
                  <a:pt x="93" y="2725"/>
                </a:lnTo>
                <a:lnTo>
                  <a:pt x="93" y="3233"/>
                </a:lnTo>
                <a:lnTo>
                  <a:pt x="95" y="3259"/>
                </a:lnTo>
                <a:lnTo>
                  <a:pt x="104" y="3283"/>
                </a:lnTo>
                <a:lnTo>
                  <a:pt x="115" y="3305"/>
                </a:lnTo>
                <a:lnTo>
                  <a:pt x="131" y="3325"/>
                </a:lnTo>
                <a:lnTo>
                  <a:pt x="150" y="3341"/>
                </a:lnTo>
                <a:lnTo>
                  <a:pt x="172" y="3352"/>
                </a:lnTo>
                <a:lnTo>
                  <a:pt x="196" y="3360"/>
                </a:lnTo>
                <a:lnTo>
                  <a:pt x="222" y="3363"/>
                </a:lnTo>
                <a:lnTo>
                  <a:pt x="1490" y="3363"/>
                </a:lnTo>
                <a:lnTo>
                  <a:pt x="1517" y="3360"/>
                </a:lnTo>
                <a:lnTo>
                  <a:pt x="1541" y="3352"/>
                </a:lnTo>
                <a:lnTo>
                  <a:pt x="1563" y="3341"/>
                </a:lnTo>
                <a:lnTo>
                  <a:pt x="1582" y="3325"/>
                </a:lnTo>
                <a:lnTo>
                  <a:pt x="1597" y="3305"/>
                </a:lnTo>
                <a:lnTo>
                  <a:pt x="1610" y="3283"/>
                </a:lnTo>
                <a:lnTo>
                  <a:pt x="1617" y="3259"/>
                </a:lnTo>
                <a:lnTo>
                  <a:pt x="1619" y="3233"/>
                </a:lnTo>
                <a:lnTo>
                  <a:pt x="1619" y="2725"/>
                </a:lnTo>
                <a:lnTo>
                  <a:pt x="1617" y="2699"/>
                </a:lnTo>
                <a:lnTo>
                  <a:pt x="1610" y="2675"/>
                </a:lnTo>
                <a:lnTo>
                  <a:pt x="1597" y="2653"/>
                </a:lnTo>
                <a:lnTo>
                  <a:pt x="1582" y="2634"/>
                </a:lnTo>
                <a:lnTo>
                  <a:pt x="1563" y="2618"/>
                </a:lnTo>
                <a:lnTo>
                  <a:pt x="1541" y="2607"/>
                </a:lnTo>
                <a:lnTo>
                  <a:pt x="1517" y="2598"/>
                </a:lnTo>
                <a:lnTo>
                  <a:pt x="1490" y="2596"/>
                </a:lnTo>
                <a:lnTo>
                  <a:pt x="1293" y="2596"/>
                </a:lnTo>
                <a:lnTo>
                  <a:pt x="1264" y="2593"/>
                </a:lnTo>
                <a:lnTo>
                  <a:pt x="1237" y="2585"/>
                </a:lnTo>
                <a:lnTo>
                  <a:pt x="1212" y="2571"/>
                </a:lnTo>
                <a:lnTo>
                  <a:pt x="1190" y="2553"/>
                </a:lnTo>
                <a:lnTo>
                  <a:pt x="1173" y="2532"/>
                </a:lnTo>
                <a:lnTo>
                  <a:pt x="1160" y="2507"/>
                </a:lnTo>
                <a:lnTo>
                  <a:pt x="1152" y="2480"/>
                </a:lnTo>
                <a:lnTo>
                  <a:pt x="1148" y="2451"/>
                </a:lnTo>
                <a:lnTo>
                  <a:pt x="1152" y="2421"/>
                </a:lnTo>
                <a:lnTo>
                  <a:pt x="1160" y="2394"/>
                </a:lnTo>
                <a:lnTo>
                  <a:pt x="1174" y="2370"/>
                </a:lnTo>
                <a:lnTo>
                  <a:pt x="1190" y="2348"/>
                </a:lnTo>
                <a:lnTo>
                  <a:pt x="1212" y="2330"/>
                </a:lnTo>
                <a:lnTo>
                  <a:pt x="1237" y="2318"/>
                </a:lnTo>
                <a:lnTo>
                  <a:pt x="1264" y="2309"/>
                </a:lnTo>
                <a:lnTo>
                  <a:pt x="1293" y="2306"/>
                </a:lnTo>
                <a:lnTo>
                  <a:pt x="1495" y="2306"/>
                </a:lnTo>
                <a:lnTo>
                  <a:pt x="1520" y="2304"/>
                </a:lnTo>
                <a:lnTo>
                  <a:pt x="1544" y="2297"/>
                </a:lnTo>
                <a:lnTo>
                  <a:pt x="1565" y="2285"/>
                </a:lnTo>
                <a:lnTo>
                  <a:pt x="1583" y="2269"/>
                </a:lnTo>
                <a:lnTo>
                  <a:pt x="1598" y="2251"/>
                </a:lnTo>
                <a:lnTo>
                  <a:pt x="1610" y="2230"/>
                </a:lnTo>
                <a:lnTo>
                  <a:pt x="1617" y="2207"/>
                </a:lnTo>
                <a:lnTo>
                  <a:pt x="1619" y="2181"/>
                </a:lnTo>
                <a:lnTo>
                  <a:pt x="1619" y="218"/>
                </a:lnTo>
                <a:lnTo>
                  <a:pt x="1617" y="193"/>
                </a:lnTo>
                <a:lnTo>
                  <a:pt x="1610" y="170"/>
                </a:lnTo>
                <a:lnTo>
                  <a:pt x="1598" y="149"/>
                </a:lnTo>
                <a:lnTo>
                  <a:pt x="1583" y="130"/>
                </a:lnTo>
                <a:lnTo>
                  <a:pt x="1565" y="115"/>
                </a:lnTo>
                <a:lnTo>
                  <a:pt x="1544" y="104"/>
                </a:lnTo>
                <a:lnTo>
                  <a:pt x="1520" y="96"/>
                </a:lnTo>
                <a:lnTo>
                  <a:pt x="1495" y="93"/>
                </a:lnTo>
                <a:lnTo>
                  <a:pt x="218" y="93"/>
                </a:lnTo>
                <a:lnTo>
                  <a:pt x="193" y="96"/>
                </a:lnTo>
                <a:lnTo>
                  <a:pt x="169" y="104"/>
                </a:lnTo>
                <a:lnTo>
                  <a:pt x="148" y="115"/>
                </a:lnTo>
                <a:lnTo>
                  <a:pt x="130" y="130"/>
                </a:lnTo>
                <a:lnTo>
                  <a:pt x="114" y="149"/>
                </a:lnTo>
                <a:lnTo>
                  <a:pt x="103" y="170"/>
                </a:lnTo>
                <a:lnTo>
                  <a:pt x="95" y="193"/>
                </a:lnTo>
                <a:lnTo>
                  <a:pt x="93" y="218"/>
                </a:lnTo>
                <a:lnTo>
                  <a:pt x="93" y="2181"/>
                </a:lnTo>
                <a:lnTo>
                  <a:pt x="95" y="2207"/>
                </a:lnTo>
                <a:lnTo>
                  <a:pt x="103" y="2230"/>
                </a:lnTo>
                <a:lnTo>
                  <a:pt x="114" y="2251"/>
                </a:lnTo>
                <a:lnTo>
                  <a:pt x="130" y="2269"/>
                </a:lnTo>
                <a:lnTo>
                  <a:pt x="148" y="2285"/>
                </a:lnTo>
                <a:lnTo>
                  <a:pt x="169" y="2297"/>
                </a:lnTo>
                <a:lnTo>
                  <a:pt x="193" y="2304"/>
                </a:lnTo>
                <a:lnTo>
                  <a:pt x="218" y="2306"/>
                </a:lnTo>
                <a:lnTo>
                  <a:pt x="454" y="2306"/>
                </a:lnTo>
                <a:lnTo>
                  <a:pt x="470" y="2308"/>
                </a:lnTo>
                <a:lnTo>
                  <a:pt x="482" y="2316"/>
                </a:lnTo>
                <a:lnTo>
                  <a:pt x="492" y="2325"/>
                </a:lnTo>
                <a:lnTo>
                  <a:pt x="499" y="2338"/>
                </a:lnTo>
                <a:lnTo>
                  <a:pt x="501" y="2353"/>
                </a:lnTo>
                <a:lnTo>
                  <a:pt x="499" y="2368"/>
                </a:lnTo>
                <a:lnTo>
                  <a:pt x="492" y="2380"/>
                </a:lnTo>
                <a:lnTo>
                  <a:pt x="482" y="2391"/>
                </a:lnTo>
                <a:lnTo>
                  <a:pt x="470" y="2397"/>
                </a:lnTo>
                <a:lnTo>
                  <a:pt x="454" y="2399"/>
                </a:lnTo>
                <a:lnTo>
                  <a:pt x="218" y="2399"/>
                </a:lnTo>
                <a:lnTo>
                  <a:pt x="182" y="2396"/>
                </a:lnTo>
                <a:lnTo>
                  <a:pt x="149" y="2389"/>
                </a:lnTo>
                <a:lnTo>
                  <a:pt x="117" y="2375"/>
                </a:lnTo>
                <a:lnTo>
                  <a:pt x="89" y="2357"/>
                </a:lnTo>
                <a:lnTo>
                  <a:pt x="64" y="2335"/>
                </a:lnTo>
                <a:lnTo>
                  <a:pt x="42" y="2310"/>
                </a:lnTo>
                <a:lnTo>
                  <a:pt x="24" y="2282"/>
                </a:lnTo>
                <a:lnTo>
                  <a:pt x="10" y="2251"/>
                </a:lnTo>
                <a:lnTo>
                  <a:pt x="2" y="2217"/>
                </a:lnTo>
                <a:lnTo>
                  <a:pt x="0" y="2181"/>
                </a:lnTo>
                <a:lnTo>
                  <a:pt x="0" y="218"/>
                </a:lnTo>
                <a:lnTo>
                  <a:pt x="2" y="182"/>
                </a:lnTo>
                <a:lnTo>
                  <a:pt x="10" y="149"/>
                </a:lnTo>
                <a:lnTo>
                  <a:pt x="24" y="118"/>
                </a:lnTo>
                <a:lnTo>
                  <a:pt x="42" y="89"/>
                </a:lnTo>
                <a:lnTo>
                  <a:pt x="64" y="64"/>
                </a:lnTo>
                <a:lnTo>
                  <a:pt x="89" y="42"/>
                </a:lnTo>
                <a:lnTo>
                  <a:pt x="117" y="24"/>
                </a:lnTo>
                <a:lnTo>
                  <a:pt x="149" y="12"/>
                </a:lnTo>
                <a:lnTo>
                  <a:pt x="182" y="3"/>
                </a:lnTo>
                <a:lnTo>
                  <a:pt x="218" y="0"/>
                </a:lnTo>
                <a:close/>
              </a:path>
            </a:pathLst>
          </a:custGeom>
          <a:solidFill>
            <a:srgbClr val="C4DEFD"/>
          </a:solidFill>
          <a:ln w="0">
            <a:solidFill>
              <a:srgbClr val="C4DEF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29" name="Freeform 5">
            <a:extLst>
              <a:ext uri="{FF2B5EF4-FFF2-40B4-BE49-F238E27FC236}">
                <a16:creationId xmlns:a16="http://schemas.microsoft.com/office/drawing/2014/main" id="{36C4C694-8263-3230-6B76-B6584572C80D}"/>
              </a:ext>
            </a:extLst>
          </p:cNvPr>
          <p:cNvSpPr>
            <a:spLocks noChangeAspect="1" noEditPoints="1"/>
          </p:cNvSpPr>
          <p:nvPr/>
        </p:nvSpPr>
        <p:spPr bwMode="auto">
          <a:xfrm>
            <a:off x="2958397" y="2497772"/>
            <a:ext cx="669707" cy="868684"/>
          </a:xfrm>
          <a:custGeom>
            <a:avLst/>
            <a:gdLst>
              <a:gd name="T0" fmla="*/ 459 w 741"/>
              <a:gd name="T1" fmla="*/ 840 h 979"/>
              <a:gd name="T2" fmla="*/ 426 w 741"/>
              <a:gd name="T3" fmla="*/ 654 h 979"/>
              <a:gd name="T4" fmla="*/ 476 w 741"/>
              <a:gd name="T5" fmla="*/ 654 h 979"/>
              <a:gd name="T6" fmla="*/ 451 w 741"/>
              <a:gd name="T7" fmla="*/ 608 h 979"/>
              <a:gd name="T8" fmla="*/ 421 w 741"/>
              <a:gd name="T9" fmla="*/ 840 h 979"/>
              <a:gd name="T10" fmla="*/ 497 w 741"/>
              <a:gd name="T11" fmla="*/ 656 h 979"/>
              <a:gd name="T12" fmla="*/ 450 w 741"/>
              <a:gd name="T13" fmla="*/ 918 h 979"/>
              <a:gd name="T14" fmla="*/ 450 w 741"/>
              <a:gd name="T15" fmla="*/ 903 h 979"/>
              <a:gd name="T16" fmla="*/ 450 w 741"/>
              <a:gd name="T17" fmla="*/ 882 h 979"/>
              <a:gd name="T18" fmla="*/ 450 w 741"/>
              <a:gd name="T19" fmla="*/ 939 h 979"/>
              <a:gd name="T20" fmla="*/ 720 w 741"/>
              <a:gd name="T21" fmla="*/ 658 h 979"/>
              <a:gd name="T22" fmla="*/ 695 w 741"/>
              <a:gd name="T23" fmla="*/ 745 h 979"/>
              <a:gd name="T24" fmla="*/ 644 w 741"/>
              <a:gd name="T25" fmla="*/ 271 h 979"/>
              <a:gd name="T26" fmla="*/ 641 w 741"/>
              <a:gd name="T27" fmla="*/ 264 h 979"/>
              <a:gd name="T28" fmla="*/ 480 w 741"/>
              <a:gd name="T29" fmla="*/ 99 h 979"/>
              <a:gd name="T30" fmla="*/ 473 w 741"/>
              <a:gd name="T31" fmla="*/ 96 h 979"/>
              <a:gd name="T32" fmla="*/ 217 w 741"/>
              <a:gd name="T33" fmla="*/ 96 h 979"/>
              <a:gd name="T34" fmla="*/ 243 w 741"/>
              <a:gd name="T35" fmla="*/ 21 h 979"/>
              <a:gd name="T36" fmla="*/ 559 w 741"/>
              <a:gd name="T37" fmla="*/ 139 h 979"/>
              <a:gd name="T38" fmla="*/ 720 w 741"/>
              <a:gd name="T39" fmla="*/ 658 h 979"/>
              <a:gd name="T40" fmla="*/ 662 w 741"/>
              <a:gd name="T41" fmla="*/ 928 h 979"/>
              <a:gd name="T42" fmla="*/ 267 w 741"/>
              <a:gd name="T43" fmla="*/ 955 h 979"/>
              <a:gd name="T44" fmla="*/ 244 w 741"/>
              <a:gd name="T45" fmla="*/ 906 h 979"/>
              <a:gd name="T46" fmla="*/ 475 w 741"/>
              <a:gd name="T47" fmla="*/ 545 h 979"/>
              <a:gd name="T48" fmla="*/ 657 w 741"/>
              <a:gd name="T49" fmla="*/ 912 h 979"/>
              <a:gd name="T50" fmla="*/ 21 w 741"/>
              <a:gd name="T51" fmla="*/ 847 h 979"/>
              <a:gd name="T52" fmla="*/ 289 w 741"/>
              <a:gd name="T53" fmla="*/ 212 h 979"/>
              <a:gd name="T54" fmla="*/ 408 w 741"/>
              <a:gd name="T55" fmla="*/ 376 h 979"/>
              <a:gd name="T56" fmla="*/ 495 w 741"/>
              <a:gd name="T57" fmla="*/ 537 h 979"/>
              <a:gd name="T58" fmla="*/ 237 w 741"/>
              <a:gd name="T59" fmla="*/ 872 h 979"/>
              <a:gd name="T60" fmla="*/ 508 w 741"/>
              <a:gd name="T61" fmla="*/ 354 h 979"/>
              <a:gd name="T62" fmla="*/ 383 w 741"/>
              <a:gd name="T63" fmla="*/ 227 h 979"/>
              <a:gd name="T64" fmla="*/ 483 w 741"/>
              <a:gd name="T65" fmla="*/ 236 h 979"/>
              <a:gd name="T66" fmla="*/ 508 w 741"/>
              <a:gd name="T67" fmla="*/ 261 h 979"/>
              <a:gd name="T68" fmla="*/ 121 w 741"/>
              <a:gd name="T69" fmla="*/ 189 h 979"/>
              <a:gd name="T70" fmla="*/ 389 w 741"/>
              <a:gd name="T71" fmla="*/ 118 h 979"/>
              <a:gd name="T72" fmla="*/ 508 w 741"/>
              <a:gd name="T73" fmla="*/ 282 h 979"/>
              <a:gd name="T74" fmla="*/ 544 w 741"/>
              <a:gd name="T75" fmla="*/ 636 h 979"/>
              <a:gd name="T76" fmla="*/ 545 w 741"/>
              <a:gd name="T77" fmla="*/ 364 h 979"/>
              <a:gd name="T78" fmla="*/ 542 w 741"/>
              <a:gd name="T79" fmla="*/ 358 h 979"/>
              <a:gd name="T80" fmla="*/ 380 w 741"/>
              <a:gd name="T81" fmla="*/ 193 h 979"/>
              <a:gd name="T82" fmla="*/ 373 w 741"/>
              <a:gd name="T83" fmla="*/ 190 h 979"/>
              <a:gd name="T84" fmla="*/ 120 w 741"/>
              <a:gd name="T85" fmla="*/ 190 h 979"/>
              <a:gd name="T86" fmla="*/ 580 w 741"/>
              <a:gd name="T87" fmla="*/ 36 h 979"/>
              <a:gd name="T88" fmla="*/ 580 w 741"/>
              <a:gd name="T89" fmla="*/ 139 h 979"/>
              <a:gd name="T90" fmla="*/ 741 w 741"/>
              <a:gd name="T91" fmla="*/ 173 h 979"/>
              <a:gd name="T92" fmla="*/ 738 w 741"/>
              <a:gd name="T93" fmla="*/ 167 h 979"/>
              <a:gd name="T94" fmla="*/ 577 w 741"/>
              <a:gd name="T95" fmla="*/ 2 h 979"/>
              <a:gd name="T96" fmla="*/ 570 w 741"/>
              <a:gd name="T97" fmla="*/ 0 h 979"/>
              <a:gd name="T98" fmla="*/ 243 w 741"/>
              <a:gd name="T99" fmla="*/ 0 h 979"/>
              <a:gd name="T100" fmla="*/ 197 w 741"/>
              <a:gd name="T101" fmla="*/ 96 h 979"/>
              <a:gd name="T102" fmla="*/ 99 w 741"/>
              <a:gd name="T103" fmla="*/ 189 h 979"/>
              <a:gd name="T104" fmla="*/ 0 w 741"/>
              <a:gd name="T105" fmla="*/ 236 h 979"/>
              <a:gd name="T106" fmla="*/ 227 w 741"/>
              <a:gd name="T107" fmla="*/ 894 h 979"/>
              <a:gd name="T108" fmla="*/ 267 w 741"/>
              <a:gd name="T109" fmla="*/ 976 h 979"/>
              <a:gd name="T110" fmla="*/ 676 w 741"/>
              <a:gd name="T111" fmla="*/ 902 h 979"/>
              <a:gd name="T112" fmla="*/ 695 w 741"/>
              <a:gd name="T113" fmla="*/ 766 h 979"/>
              <a:gd name="T114" fmla="*/ 741 w 741"/>
              <a:gd name="T115" fmla="*/ 17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1" h="979">
                <a:moveTo>
                  <a:pt x="476" y="654"/>
                </a:moveTo>
                <a:lnTo>
                  <a:pt x="476" y="654"/>
                </a:lnTo>
                <a:lnTo>
                  <a:pt x="459" y="840"/>
                </a:lnTo>
                <a:cubicBezTo>
                  <a:pt x="459" y="844"/>
                  <a:pt x="455" y="848"/>
                  <a:pt x="450" y="848"/>
                </a:cubicBezTo>
                <a:cubicBezTo>
                  <a:pt x="446" y="848"/>
                  <a:pt x="442" y="844"/>
                  <a:pt x="442" y="839"/>
                </a:cubicBezTo>
                <a:lnTo>
                  <a:pt x="426" y="654"/>
                </a:lnTo>
                <a:lnTo>
                  <a:pt x="426" y="654"/>
                </a:lnTo>
                <a:cubicBezTo>
                  <a:pt x="426" y="640"/>
                  <a:pt x="437" y="629"/>
                  <a:pt x="451" y="629"/>
                </a:cubicBezTo>
                <a:cubicBezTo>
                  <a:pt x="464" y="629"/>
                  <a:pt x="476" y="640"/>
                  <a:pt x="476" y="654"/>
                </a:cubicBezTo>
                <a:lnTo>
                  <a:pt x="476" y="654"/>
                </a:lnTo>
                <a:close/>
                <a:moveTo>
                  <a:pt x="451" y="608"/>
                </a:moveTo>
                <a:lnTo>
                  <a:pt x="451" y="608"/>
                </a:lnTo>
                <a:cubicBezTo>
                  <a:pt x="425" y="608"/>
                  <a:pt x="404" y="629"/>
                  <a:pt x="404" y="653"/>
                </a:cubicBezTo>
                <a:cubicBezTo>
                  <a:pt x="404" y="654"/>
                  <a:pt x="404" y="655"/>
                  <a:pt x="404" y="655"/>
                </a:cubicBezTo>
                <a:lnTo>
                  <a:pt x="421" y="840"/>
                </a:lnTo>
                <a:cubicBezTo>
                  <a:pt x="421" y="856"/>
                  <a:pt x="434" y="869"/>
                  <a:pt x="451" y="869"/>
                </a:cubicBezTo>
                <a:cubicBezTo>
                  <a:pt x="467" y="869"/>
                  <a:pt x="480" y="856"/>
                  <a:pt x="480" y="841"/>
                </a:cubicBezTo>
                <a:lnTo>
                  <a:pt x="497" y="656"/>
                </a:lnTo>
                <a:cubicBezTo>
                  <a:pt x="497" y="655"/>
                  <a:pt x="497" y="654"/>
                  <a:pt x="497" y="654"/>
                </a:cubicBezTo>
                <a:cubicBezTo>
                  <a:pt x="497" y="629"/>
                  <a:pt x="476" y="608"/>
                  <a:pt x="451" y="608"/>
                </a:cubicBezTo>
                <a:close/>
                <a:moveTo>
                  <a:pt x="450" y="918"/>
                </a:moveTo>
                <a:lnTo>
                  <a:pt x="450" y="918"/>
                </a:lnTo>
                <a:cubicBezTo>
                  <a:pt x="446" y="918"/>
                  <a:pt x="443" y="914"/>
                  <a:pt x="443" y="910"/>
                </a:cubicBezTo>
                <a:cubicBezTo>
                  <a:pt x="443" y="906"/>
                  <a:pt x="446" y="903"/>
                  <a:pt x="450" y="903"/>
                </a:cubicBezTo>
                <a:cubicBezTo>
                  <a:pt x="454" y="903"/>
                  <a:pt x="458" y="906"/>
                  <a:pt x="458" y="910"/>
                </a:cubicBezTo>
                <a:cubicBezTo>
                  <a:pt x="458" y="914"/>
                  <a:pt x="454" y="918"/>
                  <a:pt x="450" y="918"/>
                </a:cubicBezTo>
                <a:close/>
                <a:moveTo>
                  <a:pt x="450" y="882"/>
                </a:moveTo>
                <a:lnTo>
                  <a:pt x="450" y="882"/>
                </a:lnTo>
                <a:cubicBezTo>
                  <a:pt x="435" y="882"/>
                  <a:pt x="422" y="894"/>
                  <a:pt x="422" y="910"/>
                </a:cubicBezTo>
                <a:cubicBezTo>
                  <a:pt x="422" y="926"/>
                  <a:pt x="435" y="939"/>
                  <a:pt x="450" y="939"/>
                </a:cubicBezTo>
                <a:cubicBezTo>
                  <a:pt x="466" y="939"/>
                  <a:pt x="479" y="926"/>
                  <a:pt x="479" y="910"/>
                </a:cubicBezTo>
                <a:cubicBezTo>
                  <a:pt x="479" y="894"/>
                  <a:pt x="466" y="882"/>
                  <a:pt x="450" y="882"/>
                </a:cubicBezTo>
                <a:close/>
                <a:moveTo>
                  <a:pt x="720" y="658"/>
                </a:moveTo>
                <a:lnTo>
                  <a:pt x="720" y="658"/>
                </a:lnTo>
                <a:lnTo>
                  <a:pt x="720" y="720"/>
                </a:lnTo>
                <a:cubicBezTo>
                  <a:pt x="720" y="733"/>
                  <a:pt x="709" y="745"/>
                  <a:pt x="695" y="745"/>
                </a:cubicBezTo>
                <a:lnTo>
                  <a:pt x="644" y="745"/>
                </a:lnTo>
                <a:lnTo>
                  <a:pt x="644" y="271"/>
                </a:lnTo>
                <a:cubicBezTo>
                  <a:pt x="644" y="271"/>
                  <a:pt x="644" y="271"/>
                  <a:pt x="644" y="271"/>
                </a:cubicBezTo>
                <a:cubicBezTo>
                  <a:pt x="644" y="270"/>
                  <a:pt x="644" y="269"/>
                  <a:pt x="644" y="268"/>
                </a:cubicBezTo>
                <a:cubicBezTo>
                  <a:pt x="643" y="267"/>
                  <a:pt x="643" y="267"/>
                  <a:pt x="643" y="267"/>
                </a:cubicBezTo>
                <a:cubicBezTo>
                  <a:pt x="643" y="266"/>
                  <a:pt x="642" y="265"/>
                  <a:pt x="641" y="264"/>
                </a:cubicBezTo>
                <a:lnTo>
                  <a:pt x="480" y="100"/>
                </a:lnTo>
                <a:cubicBezTo>
                  <a:pt x="480" y="100"/>
                  <a:pt x="480" y="100"/>
                  <a:pt x="480" y="100"/>
                </a:cubicBezTo>
                <a:cubicBezTo>
                  <a:pt x="480" y="99"/>
                  <a:pt x="480" y="99"/>
                  <a:pt x="480" y="99"/>
                </a:cubicBezTo>
                <a:cubicBezTo>
                  <a:pt x="479" y="99"/>
                  <a:pt x="478" y="98"/>
                  <a:pt x="477" y="97"/>
                </a:cubicBezTo>
                <a:cubicBezTo>
                  <a:pt x="476" y="97"/>
                  <a:pt x="476" y="97"/>
                  <a:pt x="476" y="97"/>
                </a:cubicBezTo>
                <a:cubicBezTo>
                  <a:pt x="475" y="97"/>
                  <a:pt x="474" y="97"/>
                  <a:pt x="473" y="96"/>
                </a:cubicBezTo>
                <a:cubicBezTo>
                  <a:pt x="473" y="96"/>
                  <a:pt x="473" y="96"/>
                  <a:pt x="472" y="96"/>
                </a:cubicBezTo>
                <a:lnTo>
                  <a:pt x="389" y="96"/>
                </a:lnTo>
                <a:lnTo>
                  <a:pt x="217" y="96"/>
                </a:lnTo>
                <a:cubicBezTo>
                  <a:pt x="217" y="95"/>
                  <a:pt x="218" y="94"/>
                  <a:pt x="218" y="92"/>
                </a:cubicBezTo>
                <a:lnTo>
                  <a:pt x="218" y="45"/>
                </a:lnTo>
                <a:cubicBezTo>
                  <a:pt x="218" y="32"/>
                  <a:pt x="229" y="21"/>
                  <a:pt x="243" y="21"/>
                </a:cubicBezTo>
                <a:lnTo>
                  <a:pt x="486" y="21"/>
                </a:lnTo>
                <a:lnTo>
                  <a:pt x="559" y="21"/>
                </a:lnTo>
                <a:lnTo>
                  <a:pt x="559" y="139"/>
                </a:lnTo>
                <a:cubicBezTo>
                  <a:pt x="559" y="164"/>
                  <a:pt x="580" y="185"/>
                  <a:pt x="605" y="185"/>
                </a:cubicBezTo>
                <a:lnTo>
                  <a:pt x="720" y="185"/>
                </a:lnTo>
                <a:lnTo>
                  <a:pt x="720" y="658"/>
                </a:lnTo>
                <a:close/>
                <a:moveTo>
                  <a:pt x="657" y="912"/>
                </a:moveTo>
                <a:lnTo>
                  <a:pt x="657" y="912"/>
                </a:lnTo>
                <a:cubicBezTo>
                  <a:pt x="660" y="917"/>
                  <a:pt x="662" y="922"/>
                  <a:pt x="662" y="928"/>
                </a:cubicBezTo>
                <a:cubicBezTo>
                  <a:pt x="662" y="944"/>
                  <a:pt x="648" y="957"/>
                  <a:pt x="632" y="957"/>
                </a:cubicBezTo>
                <a:lnTo>
                  <a:pt x="267" y="955"/>
                </a:lnTo>
                <a:lnTo>
                  <a:pt x="267" y="955"/>
                </a:lnTo>
                <a:cubicBezTo>
                  <a:pt x="251" y="955"/>
                  <a:pt x="238" y="942"/>
                  <a:pt x="238" y="925"/>
                </a:cubicBezTo>
                <a:cubicBezTo>
                  <a:pt x="238" y="919"/>
                  <a:pt x="240" y="913"/>
                  <a:pt x="243" y="908"/>
                </a:cubicBezTo>
                <a:cubicBezTo>
                  <a:pt x="244" y="908"/>
                  <a:pt x="244" y="907"/>
                  <a:pt x="244" y="906"/>
                </a:cubicBezTo>
                <a:lnTo>
                  <a:pt x="421" y="542"/>
                </a:lnTo>
                <a:cubicBezTo>
                  <a:pt x="426" y="532"/>
                  <a:pt x="436" y="525"/>
                  <a:pt x="448" y="525"/>
                </a:cubicBezTo>
                <a:cubicBezTo>
                  <a:pt x="460" y="525"/>
                  <a:pt x="471" y="533"/>
                  <a:pt x="475" y="545"/>
                </a:cubicBezTo>
                <a:lnTo>
                  <a:pt x="624" y="844"/>
                </a:lnTo>
                <a:cubicBezTo>
                  <a:pt x="624" y="844"/>
                  <a:pt x="624" y="844"/>
                  <a:pt x="624" y="844"/>
                </a:cubicBezTo>
                <a:lnTo>
                  <a:pt x="657" y="912"/>
                </a:lnTo>
                <a:close/>
                <a:moveTo>
                  <a:pt x="46" y="872"/>
                </a:moveTo>
                <a:lnTo>
                  <a:pt x="46" y="872"/>
                </a:lnTo>
                <a:cubicBezTo>
                  <a:pt x="32" y="872"/>
                  <a:pt x="21" y="861"/>
                  <a:pt x="21" y="847"/>
                </a:cubicBezTo>
                <a:lnTo>
                  <a:pt x="21" y="236"/>
                </a:lnTo>
                <a:cubicBezTo>
                  <a:pt x="21" y="223"/>
                  <a:pt x="32" y="212"/>
                  <a:pt x="46" y="212"/>
                </a:cubicBezTo>
                <a:lnTo>
                  <a:pt x="289" y="212"/>
                </a:lnTo>
                <a:lnTo>
                  <a:pt x="362" y="212"/>
                </a:lnTo>
                <a:lnTo>
                  <a:pt x="362" y="330"/>
                </a:lnTo>
                <a:cubicBezTo>
                  <a:pt x="362" y="355"/>
                  <a:pt x="383" y="376"/>
                  <a:pt x="408" y="376"/>
                </a:cubicBezTo>
                <a:lnTo>
                  <a:pt x="523" y="376"/>
                </a:lnTo>
                <a:lnTo>
                  <a:pt x="523" y="594"/>
                </a:lnTo>
                <a:lnTo>
                  <a:pt x="495" y="537"/>
                </a:lnTo>
                <a:cubicBezTo>
                  <a:pt x="488" y="517"/>
                  <a:pt x="469" y="504"/>
                  <a:pt x="448" y="504"/>
                </a:cubicBezTo>
                <a:cubicBezTo>
                  <a:pt x="428" y="504"/>
                  <a:pt x="410" y="516"/>
                  <a:pt x="402" y="534"/>
                </a:cubicBezTo>
                <a:lnTo>
                  <a:pt x="237" y="872"/>
                </a:lnTo>
                <a:lnTo>
                  <a:pt x="46" y="872"/>
                </a:lnTo>
                <a:close/>
                <a:moveTo>
                  <a:pt x="508" y="354"/>
                </a:moveTo>
                <a:lnTo>
                  <a:pt x="508" y="354"/>
                </a:lnTo>
                <a:lnTo>
                  <a:pt x="408" y="354"/>
                </a:lnTo>
                <a:cubicBezTo>
                  <a:pt x="394" y="354"/>
                  <a:pt x="383" y="343"/>
                  <a:pt x="383" y="330"/>
                </a:cubicBezTo>
                <a:lnTo>
                  <a:pt x="383" y="227"/>
                </a:lnTo>
                <a:lnTo>
                  <a:pt x="508" y="354"/>
                </a:lnTo>
                <a:close/>
                <a:moveTo>
                  <a:pt x="483" y="236"/>
                </a:moveTo>
                <a:lnTo>
                  <a:pt x="483" y="236"/>
                </a:lnTo>
                <a:lnTo>
                  <a:pt x="483" y="133"/>
                </a:lnTo>
                <a:lnTo>
                  <a:pt x="608" y="261"/>
                </a:lnTo>
                <a:lnTo>
                  <a:pt x="508" y="261"/>
                </a:lnTo>
                <a:cubicBezTo>
                  <a:pt x="494" y="261"/>
                  <a:pt x="483" y="249"/>
                  <a:pt x="483" y="236"/>
                </a:cubicBezTo>
                <a:close/>
                <a:moveTo>
                  <a:pt x="121" y="189"/>
                </a:moveTo>
                <a:lnTo>
                  <a:pt x="121" y="189"/>
                </a:lnTo>
                <a:lnTo>
                  <a:pt x="121" y="143"/>
                </a:lnTo>
                <a:cubicBezTo>
                  <a:pt x="121" y="129"/>
                  <a:pt x="132" y="118"/>
                  <a:pt x="145" y="118"/>
                </a:cubicBezTo>
                <a:lnTo>
                  <a:pt x="389" y="118"/>
                </a:lnTo>
                <a:lnTo>
                  <a:pt x="462" y="118"/>
                </a:lnTo>
                <a:lnTo>
                  <a:pt x="462" y="236"/>
                </a:lnTo>
                <a:cubicBezTo>
                  <a:pt x="462" y="261"/>
                  <a:pt x="482" y="282"/>
                  <a:pt x="508" y="282"/>
                </a:cubicBezTo>
                <a:lnTo>
                  <a:pt x="623" y="282"/>
                </a:lnTo>
                <a:lnTo>
                  <a:pt x="623" y="795"/>
                </a:lnTo>
                <a:lnTo>
                  <a:pt x="544" y="636"/>
                </a:lnTo>
                <a:cubicBezTo>
                  <a:pt x="544" y="636"/>
                  <a:pt x="545" y="635"/>
                  <a:pt x="545" y="635"/>
                </a:cubicBezTo>
                <a:lnTo>
                  <a:pt x="545" y="365"/>
                </a:lnTo>
                <a:cubicBezTo>
                  <a:pt x="545" y="365"/>
                  <a:pt x="545" y="365"/>
                  <a:pt x="545" y="364"/>
                </a:cubicBezTo>
                <a:cubicBezTo>
                  <a:pt x="544" y="363"/>
                  <a:pt x="544" y="363"/>
                  <a:pt x="544" y="362"/>
                </a:cubicBezTo>
                <a:cubicBezTo>
                  <a:pt x="544" y="361"/>
                  <a:pt x="544" y="361"/>
                  <a:pt x="544" y="361"/>
                </a:cubicBezTo>
                <a:cubicBezTo>
                  <a:pt x="543" y="360"/>
                  <a:pt x="542" y="359"/>
                  <a:pt x="542" y="358"/>
                </a:cubicBezTo>
                <a:lnTo>
                  <a:pt x="380" y="193"/>
                </a:lnTo>
                <a:cubicBezTo>
                  <a:pt x="380" y="193"/>
                  <a:pt x="380" y="193"/>
                  <a:pt x="380" y="193"/>
                </a:cubicBezTo>
                <a:cubicBezTo>
                  <a:pt x="380" y="193"/>
                  <a:pt x="380" y="193"/>
                  <a:pt x="380" y="193"/>
                </a:cubicBezTo>
                <a:cubicBezTo>
                  <a:pt x="379" y="192"/>
                  <a:pt x="378" y="192"/>
                  <a:pt x="377" y="191"/>
                </a:cubicBezTo>
                <a:cubicBezTo>
                  <a:pt x="377" y="191"/>
                  <a:pt x="377" y="191"/>
                  <a:pt x="376" y="191"/>
                </a:cubicBezTo>
                <a:cubicBezTo>
                  <a:pt x="375" y="191"/>
                  <a:pt x="374" y="190"/>
                  <a:pt x="373" y="190"/>
                </a:cubicBezTo>
                <a:cubicBezTo>
                  <a:pt x="373" y="190"/>
                  <a:pt x="373" y="190"/>
                  <a:pt x="373" y="190"/>
                </a:cubicBezTo>
                <a:lnTo>
                  <a:pt x="289" y="190"/>
                </a:lnTo>
                <a:lnTo>
                  <a:pt x="120" y="190"/>
                </a:lnTo>
                <a:cubicBezTo>
                  <a:pt x="120" y="190"/>
                  <a:pt x="121" y="190"/>
                  <a:pt x="121" y="189"/>
                </a:cubicBezTo>
                <a:close/>
                <a:moveTo>
                  <a:pt x="580" y="36"/>
                </a:moveTo>
                <a:lnTo>
                  <a:pt x="580" y="36"/>
                </a:lnTo>
                <a:lnTo>
                  <a:pt x="705" y="163"/>
                </a:lnTo>
                <a:lnTo>
                  <a:pt x="605" y="163"/>
                </a:lnTo>
                <a:cubicBezTo>
                  <a:pt x="591" y="163"/>
                  <a:pt x="580" y="152"/>
                  <a:pt x="580" y="139"/>
                </a:cubicBezTo>
                <a:lnTo>
                  <a:pt x="580" y="36"/>
                </a:lnTo>
                <a:close/>
                <a:moveTo>
                  <a:pt x="741" y="173"/>
                </a:moveTo>
                <a:lnTo>
                  <a:pt x="741" y="173"/>
                </a:lnTo>
                <a:cubicBezTo>
                  <a:pt x="741" y="172"/>
                  <a:pt x="741" y="172"/>
                  <a:pt x="741" y="171"/>
                </a:cubicBezTo>
                <a:cubicBezTo>
                  <a:pt x="741" y="170"/>
                  <a:pt x="741" y="170"/>
                  <a:pt x="740" y="170"/>
                </a:cubicBezTo>
                <a:cubicBezTo>
                  <a:pt x="740" y="169"/>
                  <a:pt x="739" y="167"/>
                  <a:pt x="738" y="167"/>
                </a:cubicBezTo>
                <a:lnTo>
                  <a:pt x="577" y="2"/>
                </a:lnTo>
                <a:cubicBezTo>
                  <a:pt x="577" y="2"/>
                  <a:pt x="577" y="2"/>
                  <a:pt x="577" y="2"/>
                </a:cubicBezTo>
                <a:cubicBezTo>
                  <a:pt x="577" y="2"/>
                  <a:pt x="577" y="2"/>
                  <a:pt x="577" y="2"/>
                </a:cubicBezTo>
                <a:cubicBezTo>
                  <a:pt x="576" y="1"/>
                  <a:pt x="575" y="1"/>
                  <a:pt x="574" y="0"/>
                </a:cubicBezTo>
                <a:cubicBezTo>
                  <a:pt x="574" y="0"/>
                  <a:pt x="573" y="0"/>
                  <a:pt x="573" y="0"/>
                </a:cubicBezTo>
                <a:cubicBezTo>
                  <a:pt x="572" y="0"/>
                  <a:pt x="571" y="0"/>
                  <a:pt x="570" y="0"/>
                </a:cubicBezTo>
                <a:cubicBezTo>
                  <a:pt x="570" y="0"/>
                  <a:pt x="570" y="0"/>
                  <a:pt x="570" y="0"/>
                </a:cubicBezTo>
                <a:lnTo>
                  <a:pt x="486" y="0"/>
                </a:lnTo>
                <a:lnTo>
                  <a:pt x="243" y="0"/>
                </a:lnTo>
                <a:cubicBezTo>
                  <a:pt x="217" y="0"/>
                  <a:pt x="196" y="20"/>
                  <a:pt x="196" y="45"/>
                </a:cubicBezTo>
                <a:lnTo>
                  <a:pt x="196" y="92"/>
                </a:lnTo>
                <a:cubicBezTo>
                  <a:pt x="196" y="94"/>
                  <a:pt x="197" y="95"/>
                  <a:pt x="197" y="96"/>
                </a:cubicBezTo>
                <a:lnTo>
                  <a:pt x="145" y="96"/>
                </a:lnTo>
                <a:cubicBezTo>
                  <a:pt x="120" y="96"/>
                  <a:pt x="99" y="117"/>
                  <a:pt x="99" y="143"/>
                </a:cubicBezTo>
                <a:lnTo>
                  <a:pt x="99" y="189"/>
                </a:lnTo>
                <a:cubicBezTo>
                  <a:pt x="99" y="190"/>
                  <a:pt x="99" y="190"/>
                  <a:pt x="99" y="190"/>
                </a:cubicBezTo>
                <a:lnTo>
                  <a:pt x="46" y="190"/>
                </a:lnTo>
                <a:cubicBezTo>
                  <a:pt x="20" y="190"/>
                  <a:pt x="0" y="211"/>
                  <a:pt x="0" y="236"/>
                </a:cubicBezTo>
                <a:lnTo>
                  <a:pt x="0" y="847"/>
                </a:lnTo>
                <a:cubicBezTo>
                  <a:pt x="0" y="873"/>
                  <a:pt x="20" y="894"/>
                  <a:pt x="46" y="894"/>
                </a:cubicBezTo>
                <a:lnTo>
                  <a:pt x="227" y="894"/>
                </a:lnTo>
                <a:lnTo>
                  <a:pt x="225" y="896"/>
                </a:lnTo>
                <a:cubicBezTo>
                  <a:pt x="219" y="905"/>
                  <a:pt x="216" y="915"/>
                  <a:pt x="216" y="925"/>
                </a:cubicBezTo>
                <a:cubicBezTo>
                  <a:pt x="216" y="953"/>
                  <a:pt x="239" y="976"/>
                  <a:pt x="267" y="976"/>
                </a:cubicBezTo>
                <a:lnTo>
                  <a:pt x="632" y="979"/>
                </a:lnTo>
                <a:cubicBezTo>
                  <a:pt x="660" y="979"/>
                  <a:pt x="683" y="956"/>
                  <a:pt x="683" y="928"/>
                </a:cubicBezTo>
                <a:cubicBezTo>
                  <a:pt x="683" y="918"/>
                  <a:pt x="681" y="909"/>
                  <a:pt x="676" y="902"/>
                </a:cubicBezTo>
                <a:lnTo>
                  <a:pt x="644" y="838"/>
                </a:lnTo>
                <a:lnTo>
                  <a:pt x="644" y="766"/>
                </a:lnTo>
                <a:lnTo>
                  <a:pt x="695" y="766"/>
                </a:lnTo>
                <a:cubicBezTo>
                  <a:pt x="721" y="766"/>
                  <a:pt x="741" y="745"/>
                  <a:pt x="741" y="720"/>
                </a:cubicBezTo>
                <a:lnTo>
                  <a:pt x="741" y="658"/>
                </a:lnTo>
                <a:lnTo>
                  <a:pt x="741" y="174"/>
                </a:lnTo>
                <a:cubicBezTo>
                  <a:pt x="741" y="174"/>
                  <a:pt x="741" y="174"/>
                  <a:pt x="741" y="173"/>
                </a:cubicBezTo>
                <a:close/>
              </a:path>
            </a:pathLst>
          </a:custGeom>
          <a:solidFill>
            <a:srgbClr val="4398F9"/>
          </a:solidFill>
          <a:ln w="0">
            <a:solidFill>
              <a:srgbClr val="4398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30" name="Freeform 21">
            <a:extLst>
              <a:ext uri="{FF2B5EF4-FFF2-40B4-BE49-F238E27FC236}">
                <a16:creationId xmlns:a16="http://schemas.microsoft.com/office/drawing/2014/main" id="{E1D50EC3-54C8-32E9-1569-3482D978A7D3}"/>
              </a:ext>
            </a:extLst>
          </p:cNvPr>
          <p:cNvSpPr>
            <a:spLocks noChangeAspect="1" noEditPoints="1"/>
          </p:cNvSpPr>
          <p:nvPr/>
        </p:nvSpPr>
        <p:spPr bwMode="auto">
          <a:xfrm>
            <a:off x="4219415" y="2505151"/>
            <a:ext cx="823684" cy="853927"/>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rgbClr val="4398F9"/>
          </a:solidFill>
          <a:ln w="0">
            <a:solidFill>
              <a:srgbClr val="4398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31" name="Freeform 9">
            <a:extLst>
              <a:ext uri="{FF2B5EF4-FFF2-40B4-BE49-F238E27FC236}">
                <a16:creationId xmlns:a16="http://schemas.microsoft.com/office/drawing/2014/main" id="{3FEF09F4-B3F7-B823-DEA4-C7D51533563E}"/>
              </a:ext>
            </a:extLst>
          </p:cNvPr>
          <p:cNvSpPr>
            <a:spLocks noChangeAspect="1" noEditPoints="1"/>
          </p:cNvSpPr>
          <p:nvPr/>
        </p:nvSpPr>
        <p:spPr bwMode="auto">
          <a:xfrm>
            <a:off x="5438462" y="2525109"/>
            <a:ext cx="863622" cy="814010"/>
          </a:xfrm>
          <a:custGeom>
            <a:avLst/>
            <a:gdLst>
              <a:gd name="T0" fmla="*/ 2966 w 4820"/>
              <a:gd name="T1" fmla="*/ 4088 h 4538"/>
              <a:gd name="T2" fmla="*/ 4746 w 4820"/>
              <a:gd name="T3" fmla="*/ 3737 h 4538"/>
              <a:gd name="T4" fmla="*/ 3315 w 4820"/>
              <a:gd name="T5" fmla="*/ 1300 h 4538"/>
              <a:gd name="T6" fmla="*/ 4587 w 4820"/>
              <a:gd name="T7" fmla="*/ 3361 h 4538"/>
              <a:gd name="T8" fmla="*/ 4191 w 4820"/>
              <a:gd name="T9" fmla="*/ 3541 h 4538"/>
              <a:gd name="T10" fmla="*/ 4033 w 4820"/>
              <a:gd name="T11" fmla="*/ 3783 h 4538"/>
              <a:gd name="T12" fmla="*/ 3570 w 4820"/>
              <a:gd name="T13" fmla="*/ 3794 h 4538"/>
              <a:gd name="T14" fmla="*/ 3244 w 4820"/>
              <a:gd name="T15" fmla="*/ 3348 h 4538"/>
              <a:gd name="T16" fmla="*/ 2940 w 4820"/>
              <a:gd name="T17" fmla="*/ 3184 h 4538"/>
              <a:gd name="T18" fmla="*/ 3071 w 4820"/>
              <a:gd name="T19" fmla="*/ 2760 h 4538"/>
              <a:gd name="T20" fmla="*/ 3171 w 4820"/>
              <a:gd name="T21" fmla="*/ 2550 h 4538"/>
              <a:gd name="T22" fmla="*/ 3353 w 4820"/>
              <a:gd name="T23" fmla="*/ 2169 h 4538"/>
              <a:gd name="T24" fmla="*/ 3628 w 4820"/>
              <a:gd name="T25" fmla="*/ 2222 h 4538"/>
              <a:gd name="T26" fmla="*/ 4031 w 4820"/>
              <a:gd name="T27" fmla="*/ 2068 h 4538"/>
              <a:gd name="T28" fmla="*/ 4206 w 4820"/>
              <a:gd name="T29" fmla="*/ 2377 h 4538"/>
              <a:gd name="T30" fmla="*/ 4582 w 4820"/>
              <a:gd name="T31" fmla="*/ 2492 h 4538"/>
              <a:gd name="T32" fmla="*/ 4529 w 4820"/>
              <a:gd name="T33" fmla="*/ 3103 h 4538"/>
              <a:gd name="T34" fmla="*/ 4706 w 4820"/>
              <a:gd name="T35" fmla="*/ 3028 h 4538"/>
              <a:gd name="T36" fmla="*/ 4706 w 4820"/>
              <a:gd name="T37" fmla="*/ 2439 h 4538"/>
              <a:gd name="T38" fmla="*/ 4362 w 4820"/>
              <a:gd name="T39" fmla="*/ 2100 h 4538"/>
              <a:gd name="T40" fmla="*/ 3692 w 4820"/>
              <a:gd name="T41" fmla="*/ 2027 h 4538"/>
              <a:gd name="T42" fmla="*/ 3170 w 4820"/>
              <a:gd name="T43" fmla="*/ 2404 h 4538"/>
              <a:gd name="T44" fmla="*/ 2894 w 4820"/>
              <a:gd name="T45" fmla="*/ 2834 h 4538"/>
              <a:gd name="T46" fmla="*/ 2976 w 4820"/>
              <a:gd name="T47" fmla="*/ 3504 h 4538"/>
              <a:gd name="T48" fmla="*/ 3507 w 4820"/>
              <a:gd name="T49" fmla="*/ 3920 h 4538"/>
              <a:gd name="T50" fmla="*/ 3909 w 4820"/>
              <a:gd name="T51" fmla="*/ 3836 h 4538"/>
              <a:gd name="T52" fmla="*/ 4340 w 4820"/>
              <a:gd name="T53" fmla="*/ 3566 h 4538"/>
              <a:gd name="T54" fmla="*/ 4706 w 4820"/>
              <a:gd name="T55" fmla="*/ 3028 h 4538"/>
              <a:gd name="T56" fmla="*/ 3652 w 4820"/>
              <a:gd name="T57" fmla="*/ 2580 h 4538"/>
              <a:gd name="T58" fmla="*/ 4003 w 4820"/>
              <a:gd name="T59" fmla="*/ 2453 h 4538"/>
              <a:gd name="T60" fmla="*/ 4010 w 4820"/>
              <a:gd name="T61" fmla="*/ 3428 h 4538"/>
              <a:gd name="T62" fmla="*/ 2596 w 4820"/>
              <a:gd name="T63" fmla="*/ 2865 h 4538"/>
              <a:gd name="T64" fmla="*/ 1730 w 4820"/>
              <a:gd name="T65" fmla="*/ 3090 h 4538"/>
              <a:gd name="T66" fmla="*/ 1303 w 4820"/>
              <a:gd name="T67" fmla="*/ 3121 h 4538"/>
              <a:gd name="T68" fmla="*/ 646 w 4820"/>
              <a:gd name="T69" fmla="*/ 3081 h 4538"/>
              <a:gd name="T70" fmla="*/ 396 w 4820"/>
              <a:gd name="T71" fmla="*/ 2208 h 4538"/>
              <a:gd name="T72" fmla="*/ 467 w 4820"/>
              <a:gd name="T73" fmla="*/ 1736 h 4538"/>
              <a:gd name="T74" fmla="*/ 727 w 4820"/>
              <a:gd name="T75" fmla="*/ 915 h 4538"/>
              <a:gd name="T76" fmla="*/ 1303 w 4820"/>
              <a:gd name="T77" fmla="*/ 891 h 4538"/>
              <a:gd name="T78" fmla="*/ 1724 w 4820"/>
              <a:gd name="T79" fmla="*/ 906 h 4538"/>
              <a:gd name="T80" fmla="*/ 2379 w 4820"/>
              <a:gd name="T81" fmla="*/ 915 h 4538"/>
              <a:gd name="T82" fmla="*/ 2608 w 4820"/>
              <a:gd name="T83" fmla="*/ 1787 h 4538"/>
              <a:gd name="T84" fmla="*/ 2626 w 4820"/>
              <a:gd name="T85" fmla="*/ 2208 h 4538"/>
              <a:gd name="T86" fmla="*/ 2596 w 4820"/>
              <a:gd name="T87" fmla="*/ 2865 h 4538"/>
              <a:gd name="T88" fmla="*/ 3026 w 4820"/>
              <a:gd name="T89" fmla="*/ 1845 h 4538"/>
              <a:gd name="T90" fmla="*/ 2475 w 4820"/>
              <a:gd name="T91" fmla="*/ 820 h 4538"/>
              <a:gd name="T92" fmla="*/ 1360 w 4820"/>
              <a:gd name="T93" fmla="*/ 485 h 4538"/>
              <a:gd name="T94" fmla="*/ 335 w 4820"/>
              <a:gd name="T95" fmla="*/ 1036 h 4538"/>
              <a:gd name="T96" fmla="*/ 0 w 4820"/>
              <a:gd name="T97" fmla="*/ 2151 h 4538"/>
              <a:gd name="T98" fmla="*/ 551 w 4820"/>
              <a:gd name="T99" fmla="*/ 3176 h 4538"/>
              <a:gd name="T100" fmla="*/ 1666 w 4820"/>
              <a:gd name="T101" fmla="*/ 3511 h 4538"/>
              <a:gd name="T102" fmla="*/ 2691 w 4820"/>
              <a:gd name="T103" fmla="*/ 2960 h 4538"/>
              <a:gd name="T104" fmla="*/ 886 w 4820"/>
              <a:gd name="T105" fmla="*/ 2015 h 4538"/>
              <a:gd name="T106" fmla="*/ 1513 w 4820"/>
              <a:gd name="T107" fmla="*/ 1254 h 4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20" h="4538">
                <a:moveTo>
                  <a:pt x="4746" y="3737"/>
                </a:moveTo>
                <a:lnTo>
                  <a:pt x="4746" y="3737"/>
                </a:lnTo>
                <a:cubicBezTo>
                  <a:pt x="4500" y="4124"/>
                  <a:pt x="4078" y="4349"/>
                  <a:pt x="3634" y="4349"/>
                </a:cubicBezTo>
                <a:cubicBezTo>
                  <a:pt x="3563" y="4349"/>
                  <a:pt x="3492" y="4343"/>
                  <a:pt x="3420" y="4331"/>
                </a:cubicBezTo>
                <a:lnTo>
                  <a:pt x="3426" y="4538"/>
                </a:lnTo>
                <a:lnTo>
                  <a:pt x="2966" y="4088"/>
                </a:lnTo>
                <a:lnTo>
                  <a:pt x="3609" y="4072"/>
                </a:lnTo>
                <a:lnTo>
                  <a:pt x="3480" y="4203"/>
                </a:lnTo>
                <a:cubicBezTo>
                  <a:pt x="3932" y="4263"/>
                  <a:pt x="4383" y="4057"/>
                  <a:pt x="4632" y="3664"/>
                </a:cubicBezTo>
                <a:cubicBezTo>
                  <a:pt x="4652" y="3633"/>
                  <a:pt x="4693" y="3623"/>
                  <a:pt x="4725" y="3644"/>
                </a:cubicBezTo>
                <a:cubicBezTo>
                  <a:pt x="4756" y="3663"/>
                  <a:pt x="4766" y="3705"/>
                  <a:pt x="4746" y="3737"/>
                </a:cubicBezTo>
                <a:lnTo>
                  <a:pt x="4746" y="3737"/>
                </a:lnTo>
                <a:close/>
                <a:moveTo>
                  <a:pt x="1519" y="220"/>
                </a:moveTo>
                <a:lnTo>
                  <a:pt x="1519" y="220"/>
                </a:lnTo>
                <a:cubicBezTo>
                  <a:pt x="1511" y="183"/>
                  <a:pt x="1534" y="147"/>
                  <a:pt x="1570" y="139"/>
                </a:cubicBezTo>
                <a:cubicBezTo>
                  <a:pt x="2193" y="0"/>
                  <a:pt x="2839" y="271"/>
                  <a:pt x="3179" y="802"/>
                </a:cubicBezTo>
                <a:lnTo>
                  <a:pt x="3325" y="657"/>
                </a:lnTo>
                <a:lnTo>
                  <a:pt x="3315" y="1300"/>
                </a:lnTo>
                <a:lnTo>
                  <a:pt x="2861" y="844"/>
                </a:lnTo>
                <a:lnTo>
                  <a:pt x="3048" y="847"/>
                </a:lnTo>
                <a:cubicBezTo>
                  <a:pt x="2734" y="381"/>
                  <a:pt x="2156" y="146"/>
                  <a:pt x="1600" y="271"/>
                </a:cubicBezTo>
                <a:cubicBezTo>
                  <a:pt x="1563" y="279"/>
                  <a:pt x="1527" y="256"/>
                  <a:pt x="1519" y="220"/>
                </a:cubicBezTo>
                <a:lnTo>
                  <a:pt x="1519" y="220"/>
                </a:lnTo>
                <a:close/>
                <a:moveTo>
                  <a:pt x="4587" y="3361"/>
                </a:moveTo>
                <a:lnTo>
                  <a:pt x="4587" y="3361"/>
                </a:lnTo>
                <a:cubicBezTo>
                  <a:pt x="4584" y="3368"/>
                  <a:pt x="4575" y="3372"/>
                  <a:pt x="4568" y="3369"/>
                </a:cubicBezTo>
                <a:lnTo>
                  <a:pt x="4444" y="3319"/>
                </a:lnTo>
                <a:cubicBezTo>
                  <a:pt x="4416" y="3307"/>
                  <a:pt x="4382" y="3317"/>
                  <a:pt x="4364" y="3342"/>
                </a:cubicBezTo>
                <a:cubicBezTo>
                  <a:pt x="4323" y="3399"/>
                  <a:pt x="4274" y="3449"/>
                  <a:pt x="4218" y="3491"/>
                </a:cubicBezTo>
                <a:cubicBezTo>
                  <a:pt x="4202" y="3503"/>
                  <a:pt x="4193" y="3521"/>
                  <a:pt x="4191" y="3541"/>
                </a:cubicBezTo>
                <a:cubicBezTo>
                  <a:pt x="4190" y="3552"/>
                  <a:pt x="4192" y="3563"/>
                  <a:pt x="4197" y="3573"/>
                </a:cubicBezTo>
                <a:lnTo>
                  <a:pt x="4247" y="3693"/>
                </a:lnTo>
                <a:cubicBezTo>
                  <a:pt x="4249" y="3698"/>
                  <a:pt x="4249" y="3702"/>
                  <a:pt x="4247" y="3705"/>
                </a:cubicBezTo>
                <a:cubicBezTo>
                  <a:pt x="4246" y="3707"/>
                  <a:pt x="4244" y="3711"/>
                  <a:pt x="4239" y="3713"/>
                </a:cubicBezTo>
                <a:lnTo>
                  <a:pt x="4053" y="3791"/>
                </a:lnTo>
                <a:cubicBezTo>
                  <a:pt x="4045" y="3795"/>
                  <a:pt x="4036" y="3791"/>
                  <a:pt x="4033" y="3783"/>
                </a:cubicBezTo>
                <a:lnTo>
                  <a:pt x="3982" y="3663"/>
                </a:lnTo>
                <a:cubicBezTo>
                  <a:pt x="3970" y="3634"/>
                  <a:pt x="3939" y="3617"/>
                  <a:pt x="3908" y="3622"/>
                </a:cubicBezTo>
                <a:cubicBezTo>
                  <a:pt x="3839" y="3633"/>
                  <a:pt x="3769" y="3633"/>
                  <a:pt x="3700" y="3623"/>
                </a:cubicBezTo>
                <a:cubicBezTo>
                  <a:pt x="3669" y="3618"/>
                  <a:pt x="3639" y="3635"/>
                  <a:pt x="3628" y="3664"/>
                </a:cubicBezTo>
                <a:lnTo>
                  <a:pt x="3578" y="3786"/>
                </a:lnTo>
                <a:cubicBezTo>
                  <a:pt x="3576" y="3791"/>
                  <a:pt x="3572" y="3794"/>
                  <a:pt x="3570" y="3794"/>
                </a:cubicBezTo>
                <a:cubicBezTo>
                  <a:pt x="3567" y="3796"/>
                  <a:pt x="3563" y="3797"/>
                  <a:pt x="3558" y="3795"/>
                </a:cubicBezTo>
                <a:lnTo>
                  <a:pt x="3370" y="3718"/>
                </a:lnTo>
                <a:cubicBezTo>
                  <a:pt x="3363" y="3715"/>
                  <a:pt x="3359" y="3706"/>
                  <a:pt x="3362" y="3699"/>
                </a:cubicBezTo>
                <a:lnTo>
                  <a:pt x="3413" y="3575"/>
                </a:lnTo>
                <a:cubicBezTo>
                  <a:pt x="3424" y="3546"/>
                  <a:pt x="3415" y="3513"/>
                  <a:pt x="3390" y="3495"/>
                </a:cubicBezTo>
                <a:cubicBezTo>
                  <a:pt x="3334" y="3453"/>
                  <a:pt x="3285" y="3404"/>
                  <a:pt x="3244" y="3348"/>
                </a:cubicBezTo>
                <a:cubicBezTo>
                  <a:pt x="3231" y="3331"/>
                  <a:pt x="3210" y="3321"/>
                  <a:pt x="3189" y="3321"/>
                </a:cubicBezTo>
                <a:cubicBezTo>
                  <a:pt x="3181" y="3321"/>
                  <a:pt x="3172" y="3322"/>
                  <a:pt x="3163" y="3326"/>
                </a:cubicBezTo>
                <a:lnTo>
                  <a:pt x="3038" y="3379"/>
                </a:lnTo>
                <a:cubicBezTo>
                  <a:pt x="3033" y="3381"/>
                  <a:pt x="3029" y="3380"/>
                  <a:pt x="3027" y="3379"/>
                </a:cubicBezTo>
                <a:cubicBezTo>
                  <a:pt x="3024" y="3378"/>
                  <a:pt x="3021" y="3375"/>
                  <a:pt x="3019" y="3371"/>
                </a:cubicBezTo>
                <a:lnTo>
                  <a:pt x="2940" y="3184"/>
                </a:lnTo>
                <a:cubicBezTo>
                  <a:pt x="2937" y="3176"/>
                  <a:pt x="2940" y="3167"/>
                  <a:pt x="2948" y="3164"/>
                </a:cubicBezTo>
                <a:lnTo>
                  <a:pt x="3076" y="3110"/>
                </a:lnTo>
                <a:cubicBezTo>
                  <a:pt x="3104" y="3098"/>
                  <a:pt x="3121" y="3068"/>
                  <a:pt x="3116" y="3037"/>
                </a:cubicBezTo>
                <a:cubicBezTo>
                  <a:pt x="3107" y="2970"/>
                  <a:pt x="3107" y="2902"/>
                  <a:pt x="3117" y="2835"/>
                </a:cubicBezTo>
                <a:cubicBezTo>
                  <a:pt x="3122" y="2805"/>
                  <a:pt x="3106" y="2776"/>
                  <a:pt x="3078" y="2763"/>
                </a:cubicBezTo>
                <a:cubicBezTo>
                  <a:pt x="3077" y="2763"/>
                  <a:pt x="3072" y="2761"/>
                  <a:pt x="3071" y="2760"/>
                </a:cubicBezTo>
                <a:lnTo>
                  <a:pt x="2945" y="2709"/>
                </a:lnTo>
                <a:cubicBezTo>
                  <a:pt x="2937" y="2706"/>
                  <a:pt x="2934" y="2697"/>
                  <a:pt x="2937" y="2689"/>
                </a:cubicBezTo>
                <a:lnTo>
                  <a:pt x="3013" y="2502"/>
                </a:lnTo>
                <a:cubicBezTo>
                  <a:pt x="3015" y="2497"/>
                  <a:pt x="3019" y="2494"/>
                  <a:pt x="3021" y="2494"/>
                </a:cubicBezTo>
                <a:cubicBezTo>
                  <a:pt x="3024" y="2492"/>
                  <a:pt x="3028" y="2491"/>
                  <a:pt x="3033" y="2493"/>
                </a:cubicBezTo>
                <a:lnTo>
                  <a:pt x="3171" y="2550"/>
                </a:lnTo>
                <a:cubicBezTo>
                  <a:pt x="3206" y="2563"/>
                  <a:pt x="3245" y="2547"/>
                  <a:pt x="3259" y="2513"/>
                </a:cubicBezTo>
                <a:cubicBezTo>
                  <a:pt x="3260" y="2510"/>
                  <a:pt x="3261" y="2508"/>
                  <a:pt x="3261" y="2505"/>
                </a:cubicBezTo>
                <a:cubicBezTo>
                  <a:pt x="3298" y="2460"/>
                  <a:pt x="3340" y="2419"/>
                  <a:pt x="3387" y="2384"/>
                </a:cubicBezTo>
                <a:cubicBezTo>
                  <a:pt x="3395" y="2378"/>
                  <a:pt x="3402" y="2370"/>
                  <a:pt x="3406" y="2361"/>
                </a:cubicBezTo>
                <a:cubicBezTo>
                  <a:pt x="3416" y="2343"/>
                  <a:pt x="3416" y="2319"/>
                  <a:pt x="3408" y="2300"/>
                </a:cubicBezTo>
                <a:lnTo>
                  <a:pt x="3353" y="2169"/>
                </a:lnTo>
                <a:cubicBezTo>
                  <a:pt x="3350" y="2162"/>
                  <a:pt x="3353" y="2153"/>
                  <a:pt x="3361" y="2150"/>
                </a:cubicBezTo>
                <a:lnTo>
                  <a:pt x="3548" y="2071"/>
                </a:lnTo>
                <a:cubicBezTo>
                  <a:pt x="3552" y="2069"/>
                  <a:pt x="3556" y="2070"/>
                  <a:pt x="3559" y="2071"/>
                </a:cubicBezTo>
                <a:cubicBezTo>
                  <a:pt x="3561" y="2072"/>
                  <a:pt x="3565" y="2074"/>
                  <a:pt x="3567" y="2079"/>
                </a:cubicBezTo>
                <a:lnTo>
                  <a:pt x="3623" y="2212"/>
                </a:lnTo>
                <a:cubicBezTo>
                  <a:pt x="3624" y="2215"/>
                  <a:pt x="3627" y="2219"/>
                  <a:pt x="3628" y="2222"/>
                </a:cubicBezTo>
                <a:cubicBezTo>
                  <a:pt x="3642" y="2245"/>
                  <a:pt x="3670" y="2258"/>
                  <a:pt x="3697" y="2254"/>
                </a:cubicBezTo>
                <a:cubicBezTo>
                  <a:pt x="3763" y="2244"/>
                  <a:pt x="3830" y="2243"/>
                  <a:pt x="3896" y="2252"/>
                </a:cubicBezTo>
                <a:cubicBezTo>
                  <a:pt x="3914" y="2255"/>
                  <a:pt x="3932" y="2250"/>
                  <a:pt x="3947" y="2238"/>
                </a:cubicBezTo>
                <a:cubicBezTo>
                  <a:pt x="3957" y="2231"/>
                  <a:pt x="3964" y="2220"/>
                  <a:pt x="3968" y="2209"/>
                </a:cubicBezTo>
                <a:lnTo>
                  <a:pt x="4022" y="2076"/>
                </a:lnTo>
                <a:cubicBezTo>
                  <a:pt x="4024" y="2072"/>
                  <a:pt x="4028" y="2069"/>
                  <a:pt x="4031" y="2068"/>
                </a:cubicBezTo>
                <a:cubicBezTo>
                  <a:pt x="4033" y="2067"/>
                  <a:pt x="4037" y="2066"/>
                  <a:pt x="4042" y="2068"/>
                </a:cubicBezTo>
                <a:lnTo>
                  <a:pt x="4230" y="2144"/>
                </a:lnTo>
                <a:cubicBezTo>
                  <a:pt x="4234" y="2146"/>
                  <a:pt x="4237" y="2150"/>
                  <a:pt x="4238" y="2153"/>
                </a:cubicBezTo>
                <a:cubicBezTo>
                  <a:pt x="4239" y="2155"/>
                  <a:pt x="4240" y="2159"/>
                  <a:pt x="4238" y="2164"/>
                </a:cubicBezTo>
                <a:lnTo>
                  <a:pt x="4183" y="2296"/>
                </a:lnTo>
                <a:cubicBezTo>
                  <a:pt x="4171" y="2325"/>
                  <a:pt x="4181" y="2358"/>
                  <a:pt x="4206" y="2377"/>
                </a:cubicBezTo>
                <a:cubicBezTo>
                  <a:pt x="4261" y="2416"/>
                  <a:pt x="4310" y="2463"/>
                  <a:pt x="4348" y="2513"/>
                </a:cubicBezTo>
                <a:cubicBezTo>
                  <a:pt x="4363" y="2537"/>
                  <a:pt x="4393" y="2548"/>
                  <a:pt x="4421" y="2542"/>
                </a:cubicBezTo>
                <a:cubicBezTo>
                  <a:pt x="4425" y="2541"/>
                  <a:pt x="4429" y="2540"/>
                  <a:pt x="4432" y="2539"/>
                </a:cubicBezTo>
                <a:lnTo>
                  <a:pt x="4562" y="2484"/>
                </a:lnTo>
                <a:cubicBezTo>
                  <a:pt x="4567" y="2482"/>
                  <a:pt x="4571" y="2483"/>
                  <a:pt x="4573" y="2484"/>
                </a:cubicBezTo>
                <a:cubicBezTo>
                  <a:pt x="4576" y="2485"/>
                  <a:pt x="4580" y="2487"/>
                  <a:pt x="4582" y="2492"/>
                </a:cubicBezTo>
                <a:lnTo>
                  <a:pt x="4660" y="2679"/>
                </a:lnTo>
                <a:cubicBezTo>
                  <a:pt x="4663" y="2686"/>
                  <a:pt x="4660" y="2695"/>
                  <a:pt x="4652" y="2698"/>
                </a:cubicBezTo>
                <a:lnTo>
                  <a:pt x="4526" y="2752"/>
                </a:lnTo>
                <a:cubicBezTo>
                  <a:pt x="4497" y="2764"/>
                  <a:pt x="4480" y="2794"/>
                  <a:pt x="4485" y="2825"/>
                </a:cubicBezTo>
                <a:cubicBezTo>
                  <a:pt x="4496" y="2893"/>
                  <a:pt x="4497" y="2963"/>
                  <a:pt x="4488" y="3031"/>
                </a:cubicBezTo>
                <a:cubicBezTo>
                  <a:pt x="4483" y="3062"/>
                  <a:pt x="4501" y="3091"/>
                  <a:pt x="4529" y="3103"/>
                </a:cubicBezTo>
                <a:lnTo>
                  <a:pt x="4655" y="3154"/>
                </a:lnTo>
                <a:cubicBezTo>
                  <a:pt x="4663" y="3157"/>
                  <a:pt x="4666" y="3166"/>
                  <a:pt x="4663" y="3173"/>
                </a:cubicBezTo>
                <a:lnTo>
                  <a:pt x="4587" y="3361"/>
                </a:lnTo>
                <a:lnTo>
                  <a:pt x="4587" y="3361"/>
                </a:lnTo>
                <a:close/>
                <a:moveTo>
                  <a:pt x="4706" y="3028"/>
                </a:moveTo>
                <a:lnTo>
                  <a:pt x="4706" y="3028"/>
                </a:lnTo>
                <a:lnTo>
                  <a:pt x="4627" y="2997"/>
                </a:lnTo>
                <a:cubicBezTo>
                  <a:pt x="4630" y="2950"/>
                  <a:pt x="4630" y="2903"/>
                  <a:pt x="4625" y="2856"/>
                </a:cubicBezTo>
                <a:lnTo>
                  <a:pt x="4705" y="2823"/>
                </a:lnTo>
                <a:cubicBezTo>
                  <a:pt x="4742" y="2807"/>
                  <a:pt x="4770" y="2778"/>
                  <a:pt x="4785" y="2741"/>
                </a:cubicBezTo>
                <a:cubicBezTo>
                  <a:pt x="4800" y="2704"/>
                  <a:pt x="4800" y="2663"/>
                  <a:pt x="4785" y="2626"/>
                </a:cubicBezTo>
                <a:lnTo>
                  <a:pt x="4706" y="2439"/>
                </a:lnTo>
                <a:cubicBezTo>
                  <a:pt x="4690" y="2403"/>
                  <a:pt x="4661" y="2374"/>
                  <a:pt x="4624" y="2359"/>
                </a:cubicBezTo>
                <a:cubicBezTo>
                  <a:pt x="4587" y="2344"/>
                  <a:pt x="4546" y="2344"/>
                  <a:pt x="4509" y="2359"/>
                </a:cubicBezTo>
                <a:lnTo>
                  <a:pt x="4426" y="2395"/>
                </a:lnTo>
                <a:cubicBezTo>
                  <a:pt x="4396" y="2361"/>
                  <a:pt x="4363" y="2329"/>
                  <a:pt x="4328" y="2300"/>
                </a:cubicBezTo>
                <a:lnTo>
                  <a:pt x="4363" y="2215"/>
                </a:lnTo>
                <a:cubicBezTo>
                  <a:pt x="4378" y="2178"/>
                  <a:pt x="4378" y="2137"/>
                  <a:pt x="4362" y="2100"/>
                </a:cubicBezTo>
                <a:cubicBezTo>
                  <a:pt x="4347" y="2063"/>
                  <a:pt x="4318" y="2034"/>
                  <a:pt x="4281" y="2019"/>
                </a:cubicBezTo>
                <a:lnTo>
                  <a:pt x="4093" y="1943"/>
                </a:lnTo>
                <a:cubicBezTo>
                  <a:pt x="4016" y="1912"/>
                  <a:pt x="3929" y="1949"/>
                  <a:pt x="3897" y="2025"/>
                </a:cubicBezTo>
                <a:lnTo>
                  <a:pt x="3862" y="2113"/>
                </a:lnTo>
                <a:cubicBezTo>
                  <a:pt x="3817" y="2110"/>
                  <a:pt x="3773" y="2110"/>
                  <a:pt x="3728" y="2114"/>
                </a:cubicBezTo>
                <a:lnTo>
                  <a:pt x="3692" y="2027"/>
                </a:lnTo>
                <a:cubicBezTo>
                  <a:pt x="3676" y="1990"/>
                  <a:pt x="3647" y="1961"/>
                  <a:pt x="3610" y="1946"/>
                </a:cubicBezTo>
                <a:cubicBezTo>
                  <a:pt x="3573" y="1931"/>
                  <a:pt x="3532" y="1931"/>
                  <a:pt x="3495" y="1947"/>
                </a:cubicBezTo>
                <a:lnTo>
                  <a:pt x="3308" y="2025"/>
                </a:lnTo>
                <a:cubicBezTo>
                  <a:pt x="3232" y="2058"/>
                  <a:pt x="3196" y="2146"/>
                  <a:pt x="3228" y="2222"/>
                </a:cubicBezTo>
                <a:lnTo>
                  <a:pt x="3265" y="2309"/>
                </a:lnTo>
                <a:cubicBezTo>
                  <a:pt x="3231" y="2338"/>
                  <a:pt x="3199" y="2369"/>
                  <a:pt x="3170" y="2404"/>
                </a:cubicBezTo>
                <a:lnTo>
                  <a:pt x="3084" y="2368"/>
                </a:lnTo>
                <a:cubicBezTo>
                  <a:pt x="3047" y="2353"/>
                  <a:pt x="3006" y="2353"/>
                  <a:pt x="2969" y="2369"/>
                </a:cubicBezTo>
                <a:cubicBezTo>
                  <a:pt x="2932" y="2385"/>
                  <a:pt x="2903" y="2414"/>
                  <a:pt x="2888" y="2451"/>
                </a:cubicBezTo>
                <a:lnTo>
                  <a:pt x="2812" y="2639"/>
                </a:lnTo>
                <a:cubicBezTo>
                  <a:pt x="2797" y="2676"/>
                  <a:pt x="2797" y="2716"/>
                  <a:pt x="2813" y="2753"/>
                </a:cubicBezTo>
                <a:cubicBezTo>
                  <a:pt x="2828" y="2790"/>
                  <a:pt x="2857" y="2819"/>
                  <a:pt x="2894" y="2834"/>
                </a:cubicBezTo>
                <a:lnTo>
                  <a:pt x="2977" y="2868"/>
                </a:lnTo>
                <a:cubicBezTo>
                  <a:pt x="2973" y="2914"/>
                  <a:pt x="2973" y="2960"/>
                  <a:pt x="2977" y="3005"/>
                </a:cubicBezTo>
                <a:lnTo>
                  <a:pt x="2895" y="3040"/>
                </a:lnTo>
                <a:cubicBezTo>
                  <a:pt x="2819" y="3072"/>
                  <a:pt x="2783" y="3160"/>
                  <a:pt x="2815" y="3236"/>
                </a:cubicBezTo>
                <a:lnTo>
                  <a:pt x="2894" y="3423"/>
                </a:lnTo>
                <a:cubicBezTo>
                  <a:pt x="2910" y="3460"/>
                  <a:pt x="2939" y="3489"/>
                  <a:pt x="2976" y="3504"/>
                </a:cubicBezTo>
                <a:cubicBezTo>
                  <a:pt x="3013" y="3519"/>
                  <a:pt x="3054" y="3519"/>
                  <a:pt x="3091" y="3503"/>
                </a:cubicBezTo>
                <a:lnTo>
                  <a:pt x="3168" y="3470"/>
                </a:lnTo>
                <a:cubicBezTo>
                  <a:pt x="3199" y="3507"/>
                  <a:pt x="3232" y="3540"/>
                  <a:pt x="3268" y="3571"/>
                </a:cubicBezTo>
                <a:lnTo>
                  <a:pt x="3237" y="3648"/>
                </a:lnTo>
                <a:cubicBezTo>
                  <a:pt x="3206" y="3724"/>
                  <a:pt x="3243" y="3812"/>
                  <a:pt x="3320" y="3843"/>
                </a:cubicBezTo>
                <a:lnTo>
                  <a:pt x="3507" y="3920"/>
                </a:lnTo>
                <a:cubicBezTo>
                  <a:pt x="3525" y="3927"/>
                  <a:pt x="3545" y="3931"/>
                  <a:pt x="3564" y="3931"/>
                </a:cubicBezTo>
                <a:cubicBezTo>
                  <a:pt x="3583" y="3931"/>
                  <a:pt x="3603" y="3927"/>
                  <a:pt x="3622" y="3919"/>
                </a:cubicBezTo>
                <a:cubicBezTo>
                  <a:pt x="3659" y="3903"/>
                  <a:pt x="3688" y="3874"/>
                  <a:pt x="3703" y="3837"/>
                </a:cubicBezTo>
                <a:lnTo>
                  <a:pt x="3733" y="3763"/>
                </a:lnTo>
                <a:cubicBezTo>
                  <a:pt x="3781" y="3767"/>
                  <a:pt x="3829" y="3766"/>
                  <a:pt x="3877" y="3762"/>
                </a:cubicBezTo>
                <a:lnTo>
                  <a:pt x="3909" y="3836"/>
                </a:lnTo>
                <a:cubicBezTo>
                  <a:pt x="3924" y="3873"/>
                  <a:pt x="3953" y="3901"/>
                  <a:pt x="3990" y="3917"/>
                </a:cubicBezTo>
                <a:cubicBezTo>
                  <a:pt x="4027" y="3932"/>
                  <a:pt x="4068" y="3931"/>
                  <a:pt x="4105" y="3916"/>
                </a:cubicBezTo>
                <a:lnTo>
                  <a:pt x="4292" y="3837"/>
                </a:lnTo>
                <a:cubicBezTo>
                  <a:pt x="4329" y="3822"/>
                  <a:pt x="4357" y="3793"/>
                  <a:pt x="4373" y="3755"/>
                </a:cubicBezTo>
                <a:cubicBezTo>
                  <a:pt x="4388" y="3718"/>
                  <a:pt x="4387" y="3678"/>
                  <a:pt x="4372" y="3641"/>
                </a:cubicBezTo>
                <a:lnTo>
                  <a:pt x="4340" y="3566"/>
                </a:lnTo>
                <a:cubicBezTo>
                  <a:pt x="4377" y="3535"/>
                  <a:pt x="4410" y="3500"/>
                  <a:pt x="4441" y="3463"/>
                </a:cubicBezTo>
                <a:lnTo>
                  <a:pt x="4517" y="3494"/>
                </a:lnTo>
                <a:cubicBezTo>
                  <a:pt x="4593" y="3525"/>
                  <a:pt x="4681" y="3488"/>
                  <a:pt x="4712" y="3412"/>
                </a:cubicBezTo>
                <a:lnTo>
                  <a:pt x="4788" y="3224"/>
                </a:lnTo>
                <a:cubicBezTo>
                  <a:pt x="4820" y="3148"/>
                  <a:pt x="4783" y="3060"/>
                  <a:pt x="4706" y="3028"/>
                </a:cubicBezTo>
                <a:lnTo>
                  <a:pt x="4706" y="3028"/>
                </a:lnTo>
                <a:close/>
                <a:moveTo>
                  <a:pt x="4168" y="3090"/>
                </a:moveTo>
                <a:lnTo>
                  <a:pt x="4168" y="3090"/>
                </a:lnTo>
                <a:cubicBezTo>
                  <a:pt x="4129" y="3187"/>
                  <a:pt x="4054" y="3263"/>
                  <a:pt x="3957" y="3303"/>
                </a:cubicBezTo>
                <a:cubicBezTo>
                  <a:pt x="3860" y="3344"/>
                  <a:pt x="3754" y="3345"/>
                  <a:pt x="3657" y="3305"/>
                </a:cubicBezTo>
                <a:cubicBezTo>
                  <a:pt x="3559" y="3266"/>
                  <a:pt x="3483" y="3191"/>
                  <a:pt x="3443" y="3094"/>
                </a:cubicBezTo>
                <a:cubicBezTo>
                  <a:pt x="3359" y="2895"/>
                  <a:pt x="3453" y="2664"/>
                  <a:pt x="3652" y="2580"/>
                </a:cubicBezTo>
                <a:cubicBezTo>
                  <a:pt x="3701" y="2559"/>
                  <a:pt x="3753" y="2549"/>
                  <a:pt x="3805" y="2549"/>
                </a:cubicBezTo>
                <a:cubicBezTo>
                  <a:pt x="3855" y="2549"/>
                  <a:pt x="3905" y="2559"/>
                  <a:pt x="3953" y="2578"/>
                </a:cubicBezTo>
                <a:cubicBezTo>
                  <a:pt x="4050" y="2618"/>
                  <a:pt x="4126" y="2693"/>
                  <a:pt x="4166" y="2789"/>
                </a:cubicBezTo>
                <a:cubicBezTo>
                  <a:pt x="4207" y="2886"/>
                  <a:pt x="4208" y="2993"/>
                  <a:pt x="4168" y="3090"/>
                </a:cubicBezTo>
                <a:lnTo>
                  <a:pt x="4168" y="3090"/>
                </a:lnTo>
                <a:close/>
                <a:moveTo>
                  <a:pt x="4003" y="2453"/>
                </a:moveTo>
                <a:lnTo>
                  <a:pt x="4003" y="2453"/>
                </a:lnTo>
                <a:cubicBezTo>
                  <a:pt x="3873" y="2400"/>
                  <a:pt x="3730" y="2401"/>
                  <a:pt x="3600" y="2456"/>
                </a:cubicBezTo>
                <a:cubicBezTo>
                  <a:pt x="3332" y="2569"/>
                  <a:pt x="3205" y="2879"/>
                  <a:pt x="3318" y="3147"/>
                </a:cubicBezTo>
                <a:cubicBezTo>
                  <a:pt x="3373" y="3277"/>
                  <a:pt x="3475" y="3377"/>
                  <a:pt x="3606" y="3430"/>
                </a:cubicBezTo>
                <a:cubicBezTo>
                  <a:pt x="3670" y="3457"/>
                  <a:pt x="3737" y="3470"/>
                  <a:pt x="3805" y="3470"/>
                </a:cubicBezTo>
                <a:cubicBezTo>
                  <a:pt x="3874" y="3470"/>
                  <a:pt x="3944" y="3456"/>
                  <a:pt x="4010" y="3428"/>
                </a:cubicBezTo>
                <a:cubicBezTo>
                  <a:pt x="4139" y="3373"/>
                  <a:pt x="4240" y="3271"/>
                  <a:pt x="4293" y="3141"/>
                </a:cubicBezTo>
                <a:cubicBezTo>
                  <a:pt x="4346" y="3010"/>
                  <a:pt x="4346" y="2867"/>
                  <a:pt x="4291" y="2737"/>
                </a:cubicBezTo>
                <a:cubicBezTo>
                  <a:pt x="4236" y="2607"/>
                  <a:pt x="4134" y="2506"/>
                  <a:pt x="4003" y="2453"/>
                </a:cubicBezTo>
                <a:lnTo>
                  <a:pt x="4003" y="2453"/>
                </a:lnTo>
                <a:close/>
                <a:moveTo>
                  <a:pt x="2596" y="2865"/>
                </a:moveTo>
                <a:lnTo>
                  <a:pt x="2596" y="2865"/>
                </a:lnTo>
                <a:lnTo>
                  <a:pt x="2379" y="3081"/>
                </a:lnTo>
                <a:cubicBezTo>
                  <a:pt x="2357" y="3103"/>
                  <a:pt x="2321" y="3103"/>
                  <a:pt x="2299" y="3081"/>
                </a:cubicBezTo>
                <a:lnTo>
                  <a:pt x="2157" y="2939"/>
                </a:lnTo>
                <a:cubicBezTo>
                  <a:pt x="2135" y="2917"/>
                  <a:pt x="2101" y="2913"/>
                  <a:pt x="2074" y="2929"/>
                </a:cubicBezTo>
                <a:cubicBezTo>
                  <a:pt x="1981" y="2986"/>
                  <a:pt x="1880" y="3029"/>
                  <a:pt x="1774" y="3055"/>
                </a:cubicBezTo>
                <a:cubicBezTo>
                  <a:pt x="1755" y="3060"/>
                  <a:pt x="1739" y="3073"/>
                  <a:pt x="1730" y="3090"/>
                </a:cubicBezTo>
                <a:cubicBezTo>
                  <a:pt x="1725" y="3100"/>
                  <a:pt x="1723" y="3111"/>
                  <a:pt x="1723" y="3123"/>
                </a:cubicBezTo>
                <a:lnTo>
                  <a:pt x="1723" y="3320"/>
                </a:lnTo>
                <a:cubicBezTo>
                  <a:pt x="1723" y="3351"/>
                  <a:pt x="1697" y="3376"/>
                  <a:pt x="1666" y="3376"/>
                </a:cubicBezTo>
                <a:lnTo>
                  <a:pt x="1360" y="3376"/>
                </a:lnTo>
                <a:cubicBezTo>
                  <a:pt x="1329" y="3376"/>
                  <a:pt x="1303" y="3351"/>
                  <a:pt x="1303" y="3320"/>
                </a:cubicBezTo>
                <a:lnTo>
                  <a:pt x="1303" y="3121"/>
                </a:lnTo>
                <a:cubicBezTo>
                  <a:pt x="1303" y="3090"/>
                  <a:pt x="1280" y="3063"/>
                  <a:pt x="1250" y="3056"/>
                </a:cubicBezTo>
                <a:cubicBezTo>
                  <a:pt x="1144" y="3029"/>
                  <a:pt x="1043" y="2987"/>
                  <a:pt x="951" y="2930"/>
                </a:cubicBezTo>
                <a:cubicBezTo>
                  <a:pt x="940" y="2924"/>
                  <a:pt x="928" y="2921"/>
                  <a:pt x="915" y="2921"/>
                </a:cubicBezTo>
                <a:cubicBezTo>
                  <a:pt x="898" y="2921"/>
                  <a:pt x="881" y="2927"/>
                  <a:pt x="868" y="2940"/>
                </a:cubicBezTo>
                <a:lnTo>
                  <a:pt x="727" y="3081"/>
                </a:lnTo>
                <a:cubicBezTo>
                  <a:pt x="705" y="3103"/>
                  <a:pt x="669" y="3103"/>
                  <a:pt x="646" y="3081"/>
                </a:cubicBezTo>
                <a:lnTo>
                  <a:pt x="430" y="2865"/>
                </a:lnTo>
                <a:cubicBezTo>
                  <a:pt x="408" y="2842"/>
                  <a:pt x="408" y="2806"/>
                  <a:pt x="430" y="2784"/>
                </a:cubicBezTo>
                <a:lnTo>
                  <a:pt x="573" y="2641"/>
                </a:lnTo>
                <a:cubicBezTo>
                  <a:pt x="595" y="2619"/>
                  <a:pt x="599" y="2586"/>
                  <a:pt x="583" y="2559"/>
                </a:cubicBezTo>
                <a:cubicBezTo>
                  <a:pt x="527" y="2465"/>
                  <a:pt x="487" y="2365"/>
                  <a:pt x="460" y="2254"/>
                </a:cubicBezTo>
                <a:cubicBezTo>
                  <a:pt x="451" y="2227"/>
                  <a:pt x="425" y="2208"/>
                  <a:pt x="396" y="2208"/>
                </a:cubicBezTo>
                <a:lnTo>
                  <a:pt x="191" y="2208"/>
                </a:lnTo>
                <a:cubicBezTo>
                  <a:pt x="160" y="2208"/>
                  <a:pt x="135" y="2182"/>
                  <a:pt x="135" y="2151"/>
                </a:cubicBezTo>
                <a:lnTo>
                  <a:pt x="135" y="1845"/>
                </a:lnTo>
                <a:cubicBezTo>
                  <a:pt x="135" y="1814"/>
                  <a:pt x="160" y="1788"/>
                  <a:pt x="191" y="1788"/>
                </a:cubicBezTo>
                <a:lnTo>
                  <a:pt x="401" y="1788"/>
                </a:lnTo>
                <a:cubicBezTo>
                  <a:pt x="432" y="1788"/>
                  <a:pt x="459" y="1766"/>
                  <a:pt x="467" y="1736"/>
                </a:cubicBezTo>
                <a:cubicBezTo>
                  <a:pt x="494" y="1634"/>
                  <a:pt x="535" y="1536"/>
                  <a:pt x="590" y="1446"/>
                </a:cubicBezTo>
                <a:cubicBezTo>
                  <a:pt x="606" y="1420"/>
                  <a:pt x="603" y="1387"/>
                  <a:pt x="582" y="1365"/>
                </a:cubicBezTo>
                <a:lnTo>
                  <a:pt x="430" y="1212"/>
                </a:lnTo>
                <a:cubicBezTo>
                  <a:pt x="408" y="1190"/>
                  <a:pt x="408" y="1154"/>
                  <a:pt x="430" y="1132"/>
                </a:cubicBezTo>
                <a:lnTo>
                  <a:pt x="646" y="915"/>
                </a:lnTo>
                <a:cubicBezTo>
                  <a:pt x="668" y="894"/>
                  <a:pt x="706" y="894"/>
                  <a:pt x="727" y="915"/>
                </a:cubicBezTo>
                <a:lnTo>
                  <a:pt x="886" y="1075"/>
                </a:lnTo>
                <a:cubicBezTo>
                  <a:pt x="913" y="1101"/>
                  <a:pt x="955" y="1101"/>
                  <a:pt x="982" y="1075"/>
                </a:cubicBezTo>
                <a:cubicBezTo>
                  <a:pt x="985" y="1071"/>
                  <a:pt x="988" y="1067"/>
                  <a:pt x="990" y="1064"/>
                </a:cubicBezTo>
                <a:cubicBezTo>
                  <a:pt x="1072" y="1018"/>
                  <a:pt x="1160" y="984"/>
                  <a:pt x="1250" y="962"/>
                </a:cubicBezTo>
                <a:cubicBezTo>
                  <a:pt x="1260" y="959"/>
                  <a:pt x="1270" y="954"/>
                  <a:pt x="1278" y="948"/>
                </a:cubicBezTo>
                <a:cubicBezTo>
                  <a:pt x="1294" y="935"/>
                  <a:pt x="1303" y="911"/>
                  <a:pt x="1303" y="891"/>
                </a:cubicBezTo>
                <a:lnTo>
                  <a:pt x="1303" y="677"/>
                </a:lnTo>
                <a:cubicBezTo>
                  <a:pt x="1303" y="645"/>
                  <a:pt x="1329" y="620"/>
                  <a:pt x="1360" y="620"/>
                </a:cubicBezTo>
                <a:lnTo>
                  <a:pt x="1666" y="620"/>
                </a:lnTo>
                <a:cubicBezTo>
                  <a:pt x="1697" y="620"/>
                  <a:pt x="1723" y="645"/>
                  <a:pt x="1723" y="677"/>
                </a:cubicBezTo>
                <a:lnTo>
                  <a:pt x="1723" y="894"/>
                </a:lnTo>
                <a:cubicBezTo>
                  <a:pt x="1723" y="897"/>
                  <a:pt x="1723" y="903"/>
                  <a:pt x="1724" y="906"/>
                </a:cubicBezTo>
                <a:cubicBezTo>
                  <a:pt x="1728" y="933"/>
                  <a:pt x="1748" y="956"/>
                  <a:pt x="1774" y="962"/>
                </a:cubicBezTo>
                <a:cubicBezTo>
                  <a:pt x="1875" y="988"/>
                  <a:pt x="1972" y="1027"/>
                  <a:pt x="2062" y="1081"/>
                </a:cubicBezTo>
                <a:cubicBezTo>
                  <a:pt x="2077" y="1090"/>
                  <a:pt x="2096" y="1092"/>
                  <a:pt x="2113" y="1088"/>
                </a:cubicBezTo>
                <a:cubicBezTo>
                  <a:pt x="2126" y="1085"/>
                  <a:pt x="2137" y="1078"/>
                  <a:pt x="2146" y="1069"/>
                </a:cubicBezTo>
                <a:lnTo>
                  <a:pt x="2299" y="915"/>
                </a:lnTo>
                <a:cubicBezTo>
                  <a:pt x="2320" y="894"/>
                  <a:pt x="2358" y="894"/>
                  <a:pt x="2379" y="915"/>
                </a:cubicBezTo>
                <a:lnTo>
                  <a:pt x="2596" y="1132"/>
                </a:lnTo>
                <a:cubicBezTo>
                  <a:pt x="2618" y="1154"/>
                  <a:pt x="2618" y="1190"/>
                  <a:pt x="2596" y="1212"/>
                </a:cubicBezTo>
                <a:lnTo>
                  <a:pt x="2442" y="1364"/>
                </a:lnTo>
                <a:cubicBezTo>
                  <a:pt x="2420" y="1386"/>
                  <a:pt x="2416" y="1420"/>
                  <a:pt x="2432" y="1447"/>
                </a:cubicBezTo>
                <a:cubicBezTo>
                  <a:pt x="2487" y="1536"/>
                  <a:pt x="2528" y="1633"/>
                  <a:pt x="2554" y="1733"/>
                </a:cubicBezTo>
                <a:cubicBezTo>
                  <a:pt x="2559" y="1759"/>
                  <a:pt x="2581" y="1781"/>
                  <a:pt x="2608" y="1787"/>
                </a:cubicBezTo>
                <a:cubicBezTo>
                  <a:pt x="2612" y="1788"/>
                  <a:pt x="2617" y="1788"/>
                  <a:pt x="2622" y="1788"/>
                </a:cubicBezTo>
                <a:lnTo>
                  <a:pt x="2834" y="1788"/>
                </a:lnTo>
                <a:cubicBezTo>
                  <a:pt x="2866" y="1788"/>
                  <a:pt x="2891" y="1814"/>
                  <a:pt x="2891" y="1845"/>
                </a:cubicBezTo>
                <a:lnTo>
                  <a:pt x="2891" y="2151"/>
                </a:lnTo>
                <a:cubicBezTo>
                  <a:pt x="2891" y="2182"/>
                  <a:pt x="2866" y="2208"/>
                  <a:pt x="2834" y="2208"/>
                </a:cubicBezTo>
                <a:lnTo>
                  <a:pt x="2626" y="2208"/>
                </a:lnTo>
                <a:cubicBezTo>
                  <a:pt x="2595" y="2208"/>
                  <a:pt x="2568" y="2229"/>
                  <a:pt x="2560" y="2260"/>
                </a:cubicBezTo>
                <a:cubicBezTo>
                  <a:pt x="2535" y="2365"/>
                  <a:pt x="2495" y="2465"/>
                  <a:pt x="2440" y="2557"/>
                </a:cubicBezTo>
                <a:cubicBezTo>
                  <a:pt x="2424" y="2584"/>
                  <a:pt x="2428" y="2618"/>
                  <a:pt x="2450" y="2640"/>
                </a:cubicBezTo>
                <a:lnTo>
                  <a:pt x="2596" y="2784"/>
                </a:lnTo>
                <a:cubicBezTo>
                  <a:pt x="2618" y="2806"/>
                  <a:pt x="2618" y="2842"/>
                  <a:pt x="2596" y="2865"/>
                </a:cubicBezTo>
                <a:lnTo>
                  <a:pt x="2596" y="2865"/>
                </a:lnTo>
                <a:close/>
                <a:moveTo>
                  <a:pt x="2582" y="2580"/>
                </a:moveTo>
                <a:lnTo>
                  <a:pt x="2582" y="2580"/>
                </a:lnTo>
                <a:cubicBezTo>
                  <a:pt x="2622" y="2505"/>
                  <a:pt x="2655" y="2425"/>
                  <a:pt x="2678" y="2343"/>
                </a:cubicBezTo>
                <a:lnTo>
                  <a:pt x="2834" y="2343"/>
                </a:lnTo>
                <a:cubicBezTo>
                  <a:pt x="2940" y="2343"/>
                  <a:pt x="3026" y="2257"/>
                  <a:pt x="3026" y="2151"/>
                </a:cubicBezTo>
                <a:lnTo>
                  <a:pt x="3026" y="1845"/>
                </a:lnTo>
                <a:cubicBezTo>
                  <a:pt x="3026" y="1739"/>
                  <a:pt x="2940" y="1653"/>
                  <a:pt x="2834" y="1653"/>
                </a:cubicBezTo>
                <a:lnTo>
                  <a:pt x="2672" y="1653"/>
                </a:lnTo>
                <a:cubicBezTo>
                  <a:pt x="2647" y="1573"/>
                  <a:pt x="2615" y="1496"/>
                  <a:pt x="2574" y="1423"/>
                </a:cubicBezTo>
                <a:lnTo>
                  <a:pt x="2691" y="1308"/>
                </a:lnTo>
                <a:cubicBezTo>
                  <a:pt x="2766" y="1233"/>
                  <a:pt x="2766" y="1111"/>
                  <a:pt x="2691" y="1036"/>
                </a:cubicBezTo>
                <a:lnTo>
                  <a:pt x="2475" y="820"/>
                </a:lnTo>
                <a:cubicBezTo>
                  <a:pt x="2403" y="747"/>
                  <a:pt x="2276" y="747"/>
                  <a:pt x="2203" y="820"/>
                </a:cubicBezTo>
                <a:lnTo>
                  <a:pt x="2084" y="939"/>
                </a:lnTo>
                <a:cubicBezTo>
                  <a:pt x="2012" y="900"/>
                  <a:pt x="1936" y="869"/>
                  <a:pt x="1858" y="845"/>
                </a:cubicBezTo>
                <a:lnTo>
                  <a:pt x="1858" y="677"/>
                </a:lnTo>
                <a:cubicBezTo>
                  <a:pt x="1858" y="571"/>
                  <a:pt x="1772" y="485"/>
                  <a:pt x="1666" y="485"/>
                </a:cubicBezTo>
                <a:lnTo>
                  <a:pt x="1360" y="485"/>
                </a:lnTo>
                <a:cubicBezTo>
                  <a:pt x="1254" y="485"/>
                  <a:pt x="1168" y="571"/>
                  <a:pt x="1168" y="677"/>
                </a:cubicBezTo>
                <a:lnTo>
                  <a:pt x="1168" y="844"/>
                </a:lnTo>
                <a:cubicBezTo>
                  <a:pt x="1089" y="867"/>
                  <a:pt x="1013" y="899"/>
                  <a:pt x="940" y="937"/>
                </a:cubicBezTo>
                <a:lnTo>
                  <a:pt x="822" y="820"/>
                </a:lnTo>
                <a:cubicBezTo>
                  <a:pt x="750" y="747"/>
                  <a:pt x="623" y="748"/>
                  <a:pt x="551" y="820"/>
                </a:cubicBezTo>
                <a:lnTo>
                  <a:pt x="335" y="1036"/>
                </a:lnTo>
                <a:cubicBezTo>
                  <a:pt x="260" y="1111"/>
                  <a:pt x="260" y="1233"/>
                  <a:pt x="335" y="1308"/>
                </a:cubicBezTo>
                <a:lnTo>
                  <a:pt x="449" y="1422"/>
                </a:lnTo>
                <a:cubicBezTo>
                  <a:pt x="408" y="1495"/>
                  <a:pt x="375" y="1573"/>
                  <a:pt x="350" y="1653"/>
                </a:cubicBezTo>
                <a:lnTo>
                  <a:pt x="191" y="1653"/>
                </a:lnTo>
                <a:cubicBezTo>
                  <a:pt x="86" y="1653"/>
                  <a:pt x="0" y="1739"/>
                  <a:pt x="0" y="1845"/>
                </a:cubicBezTo>
                <a:lnTo>
                  <a:pt x="0" y="2151"/>
                </a:lnTo>
                <a:cubicBezTo>
                  <a:pt x="0" y="2257"/>
                  <a:pt x="86" y="2343"/>
                  <a:pt x="191" y="2343"/>
                </a:cubicBezTo>
                <a:lnTo>
                  <a:pt x="344" y="2343"/>
                </a:lnTo>
                <a:cubicBezTo>
                  <a:pt x="368" y="2426"/>
                  <a:pt x="400" y="2506"/>
                  <a:pt x="441" y="2582"/>
                </a:cubicBezTo>
                <a:lnTo>
                  <a:pt x="335" y="2689"/>
                </a:lnTo>
                <a:cubicBezTo>
                  <a:pt x="260" y="2763"/>
                  <a:pt x="260" y="2885"/>
                  <a:pt x="335" y="2960"/>
                </a:cubicBezTo>
                <a:lnTo>
                  <a:pt x="551" y="3176"/>
                </a:lnTo>
                <a:cubicBezTo>
                  <a:pt x="626" y="3251"/>
                  <a:pt x="748" y="3251"/>
                  <a:pt x="822" y="3176"/>
                </a:cubicBezTo>
                <a:lnTo>
                  <a:pt x="926" y="3073"/>
                </a:lnTo>
                <a:cubicBezTo>
                  <a:pt x="1003" y="3115"/>
                  <a:pt x="1084" y="3148"/>
                  <a:pt x="1168" y="3173"/>
                </a:cubicBezTo>
                <a:lnTo>
                  <a:pt x="1168" y="3320"/>
                </a:lnTo>
                <a:cubicBezTo>
                  <a:pt x="1168" y="3425"/>
                  <a:pt x="1254" y="3511"/>
                  <a:pt x="1360" y="3511"/>
                </a:cubicBezTo>
                <a:lnTo>
                  <a:pt x="1666" y="3511"/>
                </a:lnTo>
                <a:cubicBezTo>
                  <a:pt x="1772" y="3511"/>
                  <a:pt x="1858" y="3425"/>
                  <a:pt x="1858" y="3320"/>
                </a:cubicBezTo>
                <a:lnTo>
                  <a:pt x="1858" y="3172"/>
                </a:lnTo>
                <a:cubicBezTo>
                  <a:pt x="1941" y="3147"/>
                  <a:pt x="2022" y="3113"/>
                  <a:pt x="2098" y="3071"/>
                </a:cubicBezTo>
                <a:lnTo>
                  <a:pt x="2203" y="3176"/>
                </a:lnTo>
                <a:cubicBezTo>
                  <a:pt x="2278" y="3251"/>
                  <a:pt x="2400" y="3251"/>
                  <a:pt x="2475" y="3176"/>
                </a:cubicBezTo>
                <a:lnTo>
                  <a:pt x="2691" y="2960"/>
                </a:lnTo>
                <a:cubicBezTo>
                  <a:pt x="2766" y="2885"/>
                  <a:pt x="2766" y="2763"/>
                  <a:pt x="2691" y="2688"/>
                </a:cubicBezTo>
                <a:lnTo>
                  <a:pt x="2582" y="2580"/>
                </a:lnTo>
                <a:lnTo>
                  <a:pt x="2582" y="2580"/>
                </a:lnTo>
                <a:close/>
                <a:moveTo>
                  <a:pt x="1513" y="2642"/>
                </a:moveTo>
                <a:lnTo>
                  <a:pt x="1513" y="2642"/>
                </a:lnTo>
                <a:cubicBezTo>
                  <a:pt x="1167" y="2642"/>
                  <a:pt x="886" y="2361"/>
                  <a:pt x="886" y="2015"/>
                </a:cubicBezTo>
                <a:cubicBezTo>
                  <a:pt x="886" y="1670"/>
                  <a:pt x="1167" y="1389"/>
                  <a:pt x="1513" y="1389"/>
                </a:cubicBezTo>
                <a:cubicBezTo>
                  <a:pt x="1859" y="1389"/>
                  <a:pt x="2140" y="1670"/>
                  <a:pt x="2140" y="2015"/>
                </a:cubicBezTo>
                <a:cubicBezTo>
                  <a:pt x="2140" y="2361"/>
                  <a:pt x="1859" y="2642"/>
                  <a:pt x="1513" y="2642"/>
                </a:cubicBezTo>
                <a:lnTo>
                  <a:pt x="1513" y="2642"/>
                </a:lnTo>
                <a:close/>
                <a:moveTo>
                  <a:pt x="1513" y="1254"/>
                </a:moveTo>
                <a:lnTo>
                  <a:pt x="1513" y="1254"/>
                </a:lnTo>
                <a:cubicBezTo>
                  <a:pt x="1093" y="1254"/>
                  <a:pt x="751" y="1595"/>
                  <a:pt x="751" y="2015"/>
                </a:cubicBezTo>
                <a:cubicBezTo>
                  <a:pt x="751" y="2435"/>
                  <a:pt x="1093" y="2777"/>
                  <a:pt x="1513" y="2777"/>
                </a:cubicBezTo>
                <a:cubicBezTo>
                  <a:pt x="1933" y="2777"/>
                  <a:pt x="2275" y="2435"/>
                  <a:pt x="2275" y="2015"/>
                </a:cubicBezTo>
                <a:cubicBezTo>
                  <a:pt x="2275" y="1595"/>
                  <a:pt x="1933" y="1254"/>
                  <a:pt x="1513" y="1254"/>
                </a:cubicBezTo>
                <a:close/>
              </a:path>
            </a:pathLst>
          </a:custGeom>
          <a:solidFill>
            <a:srgbClr val="0766D1"/>
          </a:solidFill>
          <a:ln w="0">
            <a:solidFill>
              <a:srgbClr val="0766D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32" name="handshake">
            <a:extLst>
              <a:ext uri="{FF2B5EF4-FFF2-40B4-BE49-F238E27FC236}">
                <a16:creationId xmlns:a16="http://schemas.microsoft.com/office/drawing/2014/main" id="{43B90CB3-BBDC-BC47-12B7-A829BB37582A}"/>
              </a:ext>
            </a:extLst>
          </p:cNvPr>
          <p:cNvSpPr>
            <a:spLocks noChangeAspect="1" noEditPoints="1"/>
          </p:cNvSpPr>
          <p:nvPr/>
        </p:nvSpPr>
        <p:spPr bwMode="auto">
          <a:xfrm>
            <a:off x="6676559" y="2634868"/>
            <a:ext cx="972559" cy="594493"/>
          </a:xfrm>
          <a:custGeom>
            <a:avLst/>
            <a:gdLst>
              <a:gd name="T0" fmla="*/ 4575 w 4830"/>
              <a:gd name="T1" fmla="*/ 1877 h 2950"/>
              <a:gd name="T2" fmla="*/ 4040 w 4830"/>
              <a:gd name="T3" fmla="*/ 1612 h 2950"/>
              <a:gd name="T4" fmla="*/ 3823 w 4830"/>
              <a:gd name="T5" fmla="*/ 517 h 2950"/>
              <a:gd name="T6" fmla="*/ 4672 w 4830"/>
              <a:gd name="T7" fmla="*/ 1651 h 2950"/>
              <a:gd name="T8" fmla="*/ 3879 w 4830"/>
              <a:gd name="T9" fmla="*/ 1851 h 2950"/>
              <a:gd name="T10" fmla="*/ 3449 w 4830"/>
              <a:gd name="T11" fmla="*/ 1396 h 2950"/>
              <a:gd name="T12" fmla="*/ 2266 w 4830"/>
              <a:gd name="T13" fmla="*/ 778 h 2950"/>
              <a:gd name="T14" fmla="*/ 1740 w 4830"/>
              <a:gd name="T15" fmla="*/ 1166 h 2950"/>
              <a:gd name="T16" fmla="*/ 2568 w 4830"/>
              <a:gd name="T17" fmla="*/ 290 h 2950"/>
              <a:gd name="T18" fmla="*/ 3913 w 4830"/>
              <a:gd name="T19" fmla="*/ 1667 h 2950"/>
              <a:gd name="T20" fmla="*/ 3879 w 4830"/>
              <a:gd name="T21" fmla="*/ 1851 h 2950"/>
              <a:gd name="T22" fmla="*/ 3721 w 4830"/>
              <a:gd name="T23" fmla="*/ 2041 h 2950"/>
              <a:gd name="T24" fmla="*/ 3355 w 4830"/>
              <a:gd name="T25" fmla="*/ 1950 h 2950"/>
              <a:gd name="T26" fmla="*/ 3263 w 4830"/>
              <a:gd name="T27" fmla="*/ 1876 h 2950"/>
              <a:gd name="T28" fmla="*/ 3517 w 4830"/>
              <a:gd name="T29" fmla="*/ 2257 h 2950"/>
              <a:gd name="T30" fmla="*/ 2738 w 4830"/>
              <a:gd name="T31" fmla="*/ 2035 h 2950"/>
              <a:gd name="T32" fmla="*/ 2990 w 4830"/>
              <a:gd name="T33" fmla="*/ 2416 h 2950"/>
              <a:gd name="T34" fmla="*/ 2793 w 4830"/>
              <a:gd name="T35" fmla="*/ 2662 h 2950"/>
              <a:gd name="T36" fmla="*/ 2164 w 4830"/>
              <a:gd name="T37" fmla="*/ 2150 h 2950"/>
              <a:gd name="T38" fmla="*/ 2077 w 4830"/>
              <a:gd name="T39" fmla="*/ 2257 h 2950"/>
              <a:gd name="T40" fmla="*/ 2335 w 4830"/>
              <a:gd name="T41" fmla="*/ 2810 h 2950"/>
              <a:gd name="T42" fmla="*/ 1280 w 4830"/>
              <a:gd name="T43" fmla="*/ 490 h 2950"/>
              <a:gd name="T44" fmla="*/ 1882 w 4830"/>
              <a:gd name="T45" fmla="*/ 396 h 2950"/>
              <a:gd name="T46" fmla="*/ 2048 w 4830"/>
              <a:gd name="T47" fmla="*/ 1272 h 2950"/>
              <a:gd name="T48" fmla="*/ 3357 w 4830"/>
              <a:gd name="T49" fmla="*/ 1498 h 2950"/>
              <a:gd name="T50" fmla="*/ 3721 w 4830"/>
              <a:gd name="T51" fmla="*/ 2041 h 2950"/>
              <a:gd name="T52" fmla="*/ 707 w 4830"/>
              <a:gd name="T53" fmla="*/ 1904 h 2950"/>
              <a:gd name="T54" fmla="*/ 492 w 4830"/>
              <a:gd name="T55" fmla="*/ 2084 h 2950"/>
              <a:gd name="T56" fmla="*/ 157 w 4830"/>
              <a:gd name="T57" fmla="*/ 1874 h 2950"/>
              <a:gd name="T58" fmla="*/ 529 w 4830"/>
              <a:gd name="T59" fmla="*/ 145 h 2950"/>
              <a:gd name="T60" fmla="*/ 977 w 4830"/>
              <a:gd name="T61" fmla="*/ 249 h 2950"/>
              <a:gd name="T62" fmla="*/ 707 w 4830"/>
              <a:gd name="T63" fmla="*/ 1904 h 2950"/>
              <a:gd name="T64" fmla="*/ 4630 w 4830"/>
              <a:gd name="T65" fmla="*/ 556 h 2950"/>
              <a:gd name="T66" fmla="*/ 3798 w 4830"/>
              <a:gd name="T67" fmla="*/ 381 h 2950"/>
              <a:gd name="T68" fmla="*/ 2571 w 4830"/>
              <a:gd name="T69" fmla="*/ 152 h 2950"/>
              <a:gd name="T70" fmla="*/ 1229 w 4830"/>
              <a:gd name="T71" fmla="*/ 258 h 2950"/>
              <a:gd name="T72" fmla="*/ 576 w 4830"/>
              <a:gd name="T73" fmla="*/ 12 h 2950"/>
              <a:gd name="T74" fmla="*/ 202 w 4830"/>
              <a:gd name="T75" fmla="*/ 299 h 2950"/>
              <a:gd name="T76" fmla="*/ 313 w 4830"/>
              <a:gd name="T77" fmla="*/ 2224 h 2950"/>
              <a:gd name="T78" fmla="*/ 841 w 4830"/>
              <a:gd name="T79" fmla="*/ 1938 h 2950"/>
              <a:gd name="T80" fmla="*/ 2317 w 4830"/>
              <a:gd name="T81" fmla="*/ 2950 h 2950"/>
              <a:gd name="T82" fmla="*/ 2610 w 4830"/>
              <a:gd name="T83" fmla="*/ 2692 h 2950"/>
              <a:gd name="T84" fmla="*/ 3123 w 4830"/>
              <a:gd name="T85" fmla="*/ 2724 h 2950"/>
              <a:gd name="T86" fmla="*/ 3648 w 4830"/>
              <a:gd name="T87" fmla="*/ 2566 h 2950"/>
              <a:gd name="T88" fmla="*/ 3885 w 4830"/>
              <a:gd name="T89" fmla="*/ 2008 h 2950"/>
              <a:gd name="T90" fmla="*/ 4239 w 4830"/>
              <a:gd name="T91" fmla="*/ 2030 h 2950"/>
              <a:gd name="T92" fmla="*/ 4760 w 4830"/>
              <a:gd name="T93" fmla="*/ 1917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30" h="2950">
                <a:moveTo>
                  <a:pt x="4649" y="1836"/>
                </a:moveTo>
                <a:lnTo>
                  <a:pt x="4649" y="1836"/>
                </a:lnTo>
                <a:cubicBezTo>
                  <a:pt x="4632" y="1859"/>
                  <a:pt x="4608" y="1872"/>
                  <a:pt x="4575" y="1877"/>
                </a:cubicBezTo>
                <a:lnTo>
                  <a:pt x="4233" y="1892"/>
                </a:lnTo>
                <a:cubicBezTo>
                  <a:pt x="4161" y="1895"/>
                  <a:pt x="4127" y="1833"/>
                  <a:pt x="4077" y="1701"/>
                </a:cubicBezTo>
                <a:cubicBezTo>
                  <a:pt x="4064" y="1669"/>
                  <a:pt x="4052" y="1638"/>
                  <a:pt x="4040" y="1612"/>
                </a:cubicBezTo>
                <a:lnTo>
                  <a:pt x="3692" y="748"/>
                </a:lnTo>
                <a:cubicBezTo>
                  <a:pt x="3679" y="700"/>
                  <a:pt x="3686" y="650"/>
                  <a:pt x="3711" y="606"/>
                </a:cubicBezTo>
                <a:cubicBezTo>
                  <a:pt x="3736" y="563"/>
                  <a:pt x="3775" y="531"/>
                  <a:pt x="3823" y="517"/>
                </a:cubicBezTo>
                <a:lnTo>
                  <a:pt x="4250" y="454"/>
                </a:lnTo>
                <a:cubicBezTo>
                  <a:pt x="4347" y="441"/>
                  <a:pt x="4463" y="477"/>
                  <a:pt x="4494" y="583"/>
                </a:cubicBezTo>
                <a:lnTo>
                  <a:pt x="4672" y="1651"/>
                </a:lnTo>
                <a:cubicBezTo>
                  <a:pt x="4687" y="1726"/>
                  <a:pt x="4678" y="1796"/>
                  <a:pt x="4649" y="1836"/>
                </a:cubicBezTo>
                <a:lnTo>
                  <a:pt x="4649" y="1836"/>
                </a:lnTo>
                <a:close/>
                <a:moveTo>
                  <a:pt x="3879" y="1851"/>
                </a:moveTo>
                <a:lnTo>
                  <a:pt x="3879" y="1851"/>
                </a:lnTo>
                <a:cubicBezTo>
                  <a:pt x="3862" y="1796"/>
                  <a:pt x="3830" y="1749"/>
                  <a:pt x="3787" y="1715"/>
                </a:cubicBezTo>
                <a:lnTo>
                  <a:pt x="3449" y="1396"/>
                </a:lnTo>
                <a:lnTo>
                  <a:pt x="2637" y="695"/>
                </a:lnTo>
                <a:cubicBezTo>
                  <a:pt x="2619" y="680"/>
                  <a:pt x="2595" y="675"/>
                  <a:pt x="2573" y="681"/>
                </a:cubicBezTo>
                <a:cubicBezTo>
                  <a:pt x="2565" y="683"/>
                  <a:pt x="2388" y="734"/>
                  <a:pt x="2266" y="778"/>
                </a:cubicBezTo>
                <a:cubicBezTo>
                  <a:pt x="2249" y="784"/>
                  <a:pt x="2236" y="796"/>
                  <a:pt x="2228" y="812"/>
                </a:cubicBezTo>
                <a:cubicBezTo>
                  <a:pt x="2175" y="918"/>
                  <a:pt x="2060" y="1105"/>
                  <a:pt x="1978" y="1153"/>
                </a:cubicBezTo>
                <a:cubicBezTo>
                  <a:pt x="1847" y="1229"/>
                  <a:pt x="1790" y="1214"/>
                  <a:pt x="1740" y="1166"/>
                </a:cubicBezTo>
                <a:cubicBezTo>
                  <a:pt x="1709" y="1135"/>
                  <a:pt x="1693" y="1094"/>
                  <a:pt x="1693" y="1057"/>
                </a:cubicBezTo>
                <a:cubicBezTo>
                  <a:pt x="1697" y="1025"/>
                  <a:pt x="1792" y="289"/>
                  <a:pt x="2545" y="289"/>
                </a:cubicBezTo>
                <a:cubicBezTo>
                  <a:pt x="2553" y="289"/>
                  <a:pt x="2561" y="290"/>
                  <a:pt x="2568" y="290"/>
                </a:cubicBezTo>
                <a:cubicBezTo>
                  <a:pt x="2648" y="291"/>
                  <a:pt x="3216" y="485"/>
                  <a:pt x="3550" y="667"/>
                </a:cubicBezTo>
                <a:cubicBezTo>
                  <a:pt x="3546" y="707"/>
                  <a:pt x="3548" y="748"/>
                  <a:pt x="3559" y="788"/>
                </a:cubicBezTo>
                <a:lnTo>
                  <a:pt x="3913" y="1667"/>
                </a:lnTo>
                <a:cubicBezTo>
                  <a:pt x="3926" y="1693"/>
                  <a:pt x="3937" y="1722"/>
                  <a:pt x="3948" y="1751"/>
                </a:cubicBezTo>
                <a:cubicBezTo>
                  <a:pt x="3954" y="1766"/>
                  <a:pt x="3960" y="1782"/>
                  <a:pt x="3967" y="1799"/>
                </a:cubicBezTo>
                <a:cubicBezTo>
                  <a:pt x="3936" y="1817"/>
                  <a:pt x="3906" y="1835"/>
                  <a:pt x="3879" y="1851"/>
                </a:cubicBezTo>
                <a:lnTo>
                  <a:pt x="3879" y="1851"/>
                </a:lnTo>
                <a:close/>
                <a:moveTo>
                  <a:pt x="3721" y="2041"/>
                </a:moveTo>
                <a:lnTo>
                  <a:pt x="3721" y="2041"/>
                </a:lnTo>
                <a:cubicBezTo>
                  <a:pt x="3666" y="2109"/>
                  <a:pt x="3567" y="2120"/>
                  <a:pt x="3499" y="2065"/>
                </a:cubicBezTo>
                <a:lnTo>
                  <a:pt x="3355" y="1950"/>
                </a:lnTo>
                <a:cubicBezTo>
                  <a:pt x="3355" y="1950"/>
                  <a:pt x="3355" y="1950"/>
                  <a:pt x="3355" y="1950"/>
                </a:cubicBezTo>
                <a:cubicBezTo>
                  <a:pt x="3355" y="1950"/>
                  <a:pt x="3355" y="1950"/>
                  <a:pt x="3355" y="1950"/>
                </a:cubicBezTo>
                <a:lnTo>
                  <a:pt x="3263" y="1876"/>
                </a:lnTo>
                <a:lnTo>
                  <a:pt x="3263" y="1876"/>
                </a:lnTo>
                <a:cubicBezTo>
                  <a:pt x="3233" y="1852"/>
                  <a:pt x="3190" y="1857"/>
                  <a:pt x="3166" y="1887"/>
                </a:cubicBezTo>
                <a:cubicBezTo>
                  <a:pt x="3142" y="1917"/>
                  <a:pt x="3147" y="1960"/>
                  <a:pt x="3177" y="1984"/>
                </a:cubicBezTo>
                <a:lnTo>
                  <a:pt x="3517" y="2257"/>
                </a:lnTo>
                <a:cubicBezTo>
                  <a:pt x="3585" y="2312"/>
                  <a:pt x="3595" y="2412"/>
                  <a:pt x="3541" y="2479"/>
                </a:cubicBezTo>
                <a:cubicBezTo>
                  <a:pt x="3486" y="2547"/>
                  <a:pt x="3386" y="2558"/>
                  <a:pt x="3319" y="2504"/>
                </a:cubicBezTo>
                <a:lnTo>
                  <a:pt x="2738" y="2035"/>
                </a:lnTo>
                <a:cubicBezTo>
                  <a:pt x="2708" y="2011"/>
                  <a:pt x="2665" y="2016"/>
                  <a:pt x="2641" y="2045"/>
                </a:cubicBezTo>
                <a:cubicBezTo>
                  <a:pt x="2617" y="2075"/>
                  <a:pt x="2621" y="2118"/>
                  <a:pt x="2651" y="2142"/>
                </a:cubicBezTo>
                <a:lnTo>
                  <a:pt x="2990" y="2416"/>
                </a:lnTo>
                <a:cubicBezTo>
                  <a:pt x="3058" y="2471"/>
                  <a:pt x="3069" y="2570"/>
                  <a:pt x="3015" y="2638"/>
                </a:cubicBezTo>
                <a:cubicBezTo>
                  <a:pt x="2989" y="2671"/>
                  <a:pt x="2951" y="2691"/>
                  <a:pt x="2909" y="2696"/>
                </a:cubicBezTo>
                <a:cubicBezTo>
                  <a:pt x="2867" y="2700"/>
                  <a:pt x="2826" y="2688"/>
                  <a:pt x="2793" y="2662"/>
                </a:cubicBezTo>
                <a:lnTo>
                  <a:pt x="2522" y="2442"/>
                </a:lnTo>
                <a:cubicBezTo>
                  <a:pt x="2515" y="2436"/>
                  <a:pt x="2508" y="2430"/>
                  <a:pt x="2501" y="2424"/>
                </a:cubicBezTo>
                <a:lnTo>
                  <a:pt x="2164" y="2150"/>
                </a:lnTo>
                <a:lnTo>
                  <a:pt x="2164" y="2150"/>
                </a:lnTo>
                <a:cubicBezTo>
                  <a:pt x="2134" y="2126"/>
                  <a:pt x="2090" y="2130"/>
                  <a:pt x="2067" y="2160"/>
                </a:cubicBezTo>
                <a:cubicBezTo>
                  <a:pt x="2043" y="2189"/>
                  <a:pt x="2047" y="2233"/>
                  <a:pt x="2077" y="2257"/>
                </a:cubicBezTo>
                <a:lnTo>
                  <a:pt x="2429" y="2545"/>
                </a:lnTo>
                <a:cubicBezTo>
                  <a:pt x="2484" y="2601"/>
                  <a:pt x="2491" y="2691"/>
                  <a:pt x="2441" y="2753"/>
                </a:cubicBezTo>
                <a:cubicBezTo>
                  <a:pt x="2415" y="2785"/>
                  <a:pt x="2377" y="2806"/>
                  <a:pt x="2335" y="2810"/>
                </a:cubicBezTo>
                <a:cubicBezTo>
                  <a:pt x="2293" y="2815"/>
                  <a:pt x="2251" y="2803"/>
                  <a:pt x="2218" y="2777"/>
                </a:cubicBezTo>
                <a:lnTo>
                  <a:pt x="904" y="1729"/>
                </a:lnTo>
                <a:lnTo>
                  <a:pt x="1280" y="490"/>
                </a:lnTo>
                <a:lnTo>
                  <a:pt x="1283" y="478"/>
                </a:lnTo>
                <a:cubicBezTo>
                  <a:pt x="1286" y="450"/>
                  <a:pt x="1284" y="423"/>
                  <a:pt x="1281" y="396"/>
                </a:cubicBezTo>
                <a:lnTo>
                  <a:pt x="1882" y="396"/>
                </a:lnTo>
                <a:cubicBezTo>
                  <a:pt x="1604" y="658"/>
                  <a:pt x="1556" y="1037"/>
                  <a:pt x="1555" y="1047"/>
                </a:cubicBezTo>
                <a:cubicBezTo>
                  <a:pt x="1554" y="1128"/>
                  <a:pt x="1586" y="1207"/>
                  <a:pt x="1644" y="1264"/>
                </a:cubicBezTo>
                <a:cubicBezTo>
                  <a:pt x="1783" y="1402"/>
                  <a:pt x="1941" y="1334"/>
                  <a:pt x="2048" y="1272"/>
                </a:cubicBezTo>
                <a:cubicBezTo>
                  <a:pt x="2172" y="1199"/>
                  <a:pt x="2297" y="978"/>
                  <a:pt x="2338" y="899"/>
                </a:cubicBezTo>
                <a:cubicBezTo>
                  <a:pt x="2421" y="871"/>
                  <a:pt x="2522" y="840"/>
                  <a:pt x="2575" y="824"/>
                </a:cubicBezTo>
                <a:lnTo>
                  <a:pt x="3357" y="1498"/>
                </a:lnTo>
                <a:lnTo>
                  <a:pt x="3697" y="1819"/>
                </a:lnTo>
                <a:cubicBezTo>
                  <a:pt x="3730" y="1845"/>
                  <a:pt x="3750" y="1883"/>
                  <a:pt x="3755" y="1925"/>
                </a:cubicBezTo>
                <a:cubicBezTo>
                  <a:pt x="3759" y="1967"/>
                  <a:pt x="3747" y="2008"/>
                  <a:pt x="3721" y="2041"/>
                </a:cubicBezTo>
                <a:lnTo>
                  <a:pt x="3721" y="2041"/>
                </a:lnTo>
                <a:close/>
                <a:moveTo>
                  <a:pt x="707" y="1904"/>
                </a:moveTo>
                <a:lnTo>
                  <a:pt x="707" y="1904"/>
                </a:lnTo>
                <a:lnTo>
                  <a:pt x="705" y="1916"/>
                </a:lnTo>
                <a:cubicBezTo>
                  <a:pt x="699" y="1966"/>
                  <a:pt x="673" y="2012"/>
                  <a:pt x="633" y="2044"/>
                </a:cubicBezTo>
                <a:cubicBezTo>
                  <a:pt x="593" y="2075"/>
                  <a:pt x="543" y="2090"/>
                  <a:pt x="492" y="2084"/>
                </a:cubicBezTo>
                <a:lnTo>
                  <a:pt x="488" y="2083"/>
                </a:lnTo>
                <a:lnTo>
                  <a:pt x="321" y="2086"/>
                </a:lnTo>
                <a:cubicBezTo>
                  <a:pt x="218" y="2071"/>
                  <a:pt x="145" y="1977"/>
                  <a:pt x="157" y="1874"/>
                </a:cubicBezTo>
                <a:lnTo>
                  <a:pt x="339" y="315"/>
                </a:lnTo>
                <a:cubicBezTo>
                  <a:pt x="345" y="264"/>
                  <a:pt x="370" y="219"/>
                  <a:pt x="411" y="187"/>
                </a:cubicBezTo>
                <a:cubicBezTo>
                  <a:pt x="445" y="160"/>
                  <a:pt x="487" y="145"/>
                  <a:pt x="529" y="145"/>
                </a:cubicBezTo>
                <a:cubicBezTo>
                  <a:pt x="535" y="145"/>
                  <a:pt x="542" y="146"/>
                  <a:pt x="548" y="146"/>
                </a:cubicBezTo>
                <a:lnTo>
                  <a:pt x="969" y="248"/>
                </a:lnTo>
                <a:lnTo>
                  <a:pt x="977" y="249"/>
                </a:lnTo>
                <a:cubicBezTo>
                  <a:pt x="1080" y="262"/>
                  <a:pt x="1155" y="354"/>
                  <a:pt x="1146" y="456"/>
                </a:cubicBezTo>
                <a:lnTo>
                  <a:pt x="707" y="1904"/>
                </a:lnTo>
                <a:lnTo>
                  <a:pt x="707" y="1904"/>
                </a:lnTo>
                <a:close/>
                <a:moveTo>
                  <a:pt x="4808" y="1626"/>
                </a:moveTo>
                <a:lnTo>
                  <a:pt x="4808" y="1626"/>
                </a:lnTo>
                <a:lnTo>
                  <a:pt x="4630" y="556"/>
                </a:lnTo>
                <a:lnTo>
                  <a:pt x="4628" y="549"/>
                </a:lnTo>
                <a:cubicBezTo>
                  <a:pt x="4584" y="389"/>
                  <a:pt x="4422" y="293"/>
                  <a:pt x="4231" y="317"/>
                </a:cubicBezTo>
                <a:lnTo>
                  <a:pt x="3798" y="381"/>
                </a:lnTo>
                <a:lnTo>
                  <a:pt x="3790" y="383"/>
                </a:lnTo>
                <a:cubicBezTo>
                  <a:pt x="3707" y="406"/>
                  <a:pt x="3638" y="459"/>
                  <a:pt x="3594" y="534"/>
                </a:cubicBezTo>
                <a:cubicBezTo>
                  <a:pt x="3255" y="354"/>
                  <a:pt x="2687" y="154"/>
                  <a:pt x="2571" y="152"/>
                </a:cubicBezTo>
                <a:cubicBezTo>
                  <a:pt x="2562" y="151"/>
                  <a:pt x="2554" y="151"/>
                  <a:pt x="2545" y="151"/>
                </a:cubicBezTo>
                <a:cubicBezTo>
                  <a:pt x="2355" y="151"/>
                  <a:pt x="2201" y="193"/>
                  <a:pt x="2076" y="258"/>
                </a:cubicBezTo>
                <a:lnTo>
                  <a:pt x="1229" y="258"/>
                </a:lnTo>
                <a:cubicBezTo>
                  <a:pt x="1228" y="258"/>
                  <a:pt x="1228" y="258"/>
                  <a:pt x="1228" y="258"/>
                </a:cubicBezTo>
                <a:cubicBezTo>
                  <a:pt x="1177" y="181"/>
                  <a:pt x="1096" y="126"/>
                  <a:pt x="998" y="113"/>
                </a:cubicBezTo>
                <a:lnTo>
                  <a:pt x="576" y="12"/>
                </a:lnTo>
                <a:lnTo>
                  <a:pt x="568" y="10"/>
                </a:lnTo>
                <a:cubicBezTo>
                  <a:pt x="480" y="0"/>
                  <a:pt x="394" y="24"/>
                  <a:pt x="325" y="79"/>
                </a:cubicBezTo>
                <a:cubicBezTo>
                  <a:pt x="256" y="133"/>
                  <a:pt x="212" y="212"/>
                  <a:pt x="202" y="299"/>
                </a:cubicBezTo>
                <a:lnTo>
                  <a:pt x="20" y="1858"/>
                </a:lnTo>
                <a:cubicBezTo>
                  <a:pt x="0" y="2038"/>
                  <a:pt x="128" y="2202"/>
                  <a:pt x="309" y="2223"/>
                </a:cubicBezTo>
                <a:lnTo>
                  <a:pt x="313" y="2224"/>
                </a:lnTo>
                <a:lnTo>
                  <a:pt x="481" y="2221"/>
                </a:lnTo>
                <a:cubicBezTo>
                  <a:pt x="566" y="2230"/>
                  <a:pt x="651" y="2206"/>
                  <a:pt x="719" y="2152"/>
                </a:cubicBezTo>
                <a:cubicBezTo>
                  <a:pt x="786" y="2098"/>
                  <a:pt x="830" y="2023"/>
                  <a:pt x="841" y="1938"/>
                </a:cubicBezTo>
                <a:lnTo>
                  <a:pt x="861" y="1871"/>
                </a:lnTo>
                <a:lnTo>
                  <a:pt x="2132" y="2884"/>
                </a:lnTo>
                <a:cubicBezTo>
                  <a:pt x="2185" y="2927"/>
                  <a:pt x="2250" y="2950"/>
                  <a:pt x="2317" y="2950"/>
                </a:cubicBezTo>
                <a:cubicBezTo>
                  <a:pt x="2328" y="2950"/>
                  <a:pt x="2339" y="2949"/>
                  <a:pt x="2350" y="2948"/>
                </a:cubicBezTo>
                <a:cubicBezTo>
                  <a:pt x="2428" y="2939"/>
                  <a:pt x="2499" y="2901"/>
                  <a:pt x="2548" y="2839"/>
                </a:cubicBezTo>
                <a:cubicBezTo>
                  <a:pt x="2584" y="2795"/>
                  <a:pt x="2604" y="2745"/>
                  <a:pt x="2610" y="2692"/>
                </a:cubicBezTo>
                <a:lnTo>
                  <a:pt x="2706" y="2770"/>
                </a:lnTo>
                <a:cubicBezTo>
                  <a:pt x="2768" y="2819"/>
                  <a:pt x="2845" y="2842"/>
                  <a:pt x="2924" y="2833"/>
                </a:cubicBezTo>
                <a:cubicBezTo>
                  <a:pt x="3003" y="2824"/>
                  <a:pt x="3073" y="2786"/>
                  <a:pt x="3123" y="2724"/>
                </a:cubicBezTo>
                <a:cubicBezTo>
                  <a:pt x="3159" y="2679"/>
                  <a:pt x="3179" y="2627"/>
                  <a:pt x="3186" y="2574"/>
                </a:cubicBezTo>
                <a:lnTo>
                  <a:pt x="3232" y="2611"/>
                </a:lnTo>
                <a:cubicBezTo>
                  <a:pt x="3359" y="2714"/>
                  <a:pt x="3546" y="2693"/>
                  <a:pt x="3648" y="2566"/>
                </a:cubicBezTo>
                <a:cubicBezTo>
                  <a:pt x="3728" y="2467"/>
                  <a:pt x="3732" y="2331"/>
                  <a:pt x="3670" y="2228"/>
                </a:cubicBezTo>
                <a:cubicBezTo>
                  <a:pt x="3731" y="2213"/>
                  <a:pt x="3787" y="2179"/>
                  <a:pt x="3829" y="2127"/>
                </a:cubicBezTo>
                <a:cubicBezTo>
                  <a:pt x="3857" y="2092"/>
                  <a:pt x="3875" y="2051"/>
                  <a:pt x="3885" y="2008"/>
                </a:cubicBezTo>
                <a:cubicBezTo>
                  <a:pt x="3919" y="1989"/>
                  <a:pt x="3987" y="1948"/>
                  <a:pt x="4031" y="1921"/>
                </a:cubicBezTo>
                <a:cubicBezTo>
                  <a:pt x="4074" y="1983"/>
                  <a:pt x="4135" y="2031"/>
                  <a:pt x="4228" y="2031"/>
                </a:cubicBezTo>
                <a:cubicBezTo>
                  <a:pt x="4232" y="2031"/>
                  <a:pt x="4235" y="2030"/>
                  <a:pt x="4239" y="2030"/>
                </a:cubicBezTo>
                <a:lnTo>
                  <a:pt x="4584" y="2014"/>
                </a:lnTo>
                <a:lnTo>
                  <a:pt x="4589" y="2014"/>
                </a:lnTo>
                <a:cubicBezTo>
                  <a:pt x="4661" y="2006"/>
                  <a:pt x="4720" y="1972"/>
                  <a:pt x="4760" y="1917"/>
                </a:cubicBezTo>
                <a:cubicBezTo>
                  <a:pt x="4813" y="1846"/>
                  <a:pt x="4830" y="1739"/>
                  <a:pt x="4808" y="1626"/>
                </a:cubicBezTo>
                <a:close/>
              </a:path>
            </a:pathLst>
          </a:custGeom>
          <a:solidFill>
            <a:srgbClr val="0766D1"/>
          </a:solidFill>
          <a:ln w="0">
            <a:solidFill>
              <a:srgbClr val="0766D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33" name="Freeform 5">
            <a:extLst>
              <a:ext uri="{FF2B5EF4-FFF2-40B4-BE49-F238E27FC236}">
                <a16:creationId xmlns:a16="http://schemas.microsoft.com/office/drawing/2014/main" id="{EEB2FCB8-7C64-CC29-D853-3115E54B7227}"/>
              </a:ext>
            </a:extLst>
          </p:cNvPr>
          <p:cNvSpPr>
            <a:spLocks noChangeAspect="1" noEditPoints="1"/>
          </p:cNvSpPr>
          <p:nvPr/>
        </p:nvSpPr>
        <p:spPr bwMode="auto">
          <a:xfrm>
            <a:off x="8118748" y="2531708"/>
            <a:ext cx="617716" cy="800812"/>
          </a:xfrm>
          <a:custGeom>
            <a:avLst/>
            <a:gdLst>
              <a:gd name="T0" fmla="*/ 3229 w 3696"/>
              <a:gd name="T1" fmla="*/ 4370 h 4799"/>
              <a:gd name="T2" fmla="*/ 2726 w 3696"/>
              <a:gd name="T3" fmla="*/ 4425 h 4799"/>
              <a:gd name="T4" fmla="*/ 2670 w 3696"/>
              <a:gd name="T5" fmla="*/ 1828 h 4799"/>
              <a:gd name="T6" fmla="*/ 3174 w 3696"/>
              <a:gd name="T7" fmla="*/ 1772 h 4799"/>
              <a:gd name="T8" fmla="*/ 3229 w 3696"/>
              <a:gd name="T9" fmla="*/ 4370 h 4799"/>
              <a:gd name="T10" fmla="*/ 3174 w 3696"/>
              <a:gd name="T11" fmla="*/ 1642 h 4799"/>
              <a:gd name="T12" fmla="*/ 2726 w 3696"/>
              <a:gd name="T13" fmla="*/ 1642 h 4799"/>
              <a:gd name="T14" fmla="*/ 2541 w 3696"/>
              <a:gd name="T15" fmla="*/ 4370 h 4799"/>
              <a:gd name="T16" fmla="*/ 3174 w 3696"/>
              <a:gd name="T17" fmla="*/ 4555 h 4799"/>
              <a:gd name="T18" fmla="*/ 3359 w 3696"/>
              <a:gd name="T19" fmla="*/ 1828 h 4799"/>
              <a:gd name="T20" fmla="*/ 3174 w 3696"/>
              <a:gd name="T21" fmla="*/ 1642 h 4799"/>
              <a:gd name="T22" fmla="*/ 2146 w 3696"/>
              <a:gd name="T23" fmla="*/ 4370 h 4799"/>
              <a:gd name="T24" fmla="*/ 1643 w 3696"/>
              <a:gd name="T25" fmla="*/ 4425 h 4799"/>
              <a:gd name="T26" fmla="*/ 1587 w 3696"/>
              <a:gd name="T27" fmla="*/ 1828 h 4799"/>
              <a:gd name="T28" fmla="*/ 2091 w 3696"/>
              <a:gd name="T29" fmla="*/ 1772 h 4799"/>
              <a:gd name="T30" fmla="*/ 2146 w 3696"/>
              <a:gd name="T31" fmla="*/ 4370 h 4799"/>
              <a:gd name="T32" fmla="*/ 2091 w 3696"/>
              <a:gd name="T33" fmla="*/ 1642 h 4799"/>
              <a:gd name="T34" fmla="*/ 1643 w 3696"/>
              <a:gd name="T35" fmla="*/ 1642 h 4799"/>
              <a:gd name="T36" fmla="*/ 1458 w 3696"/>
              <a:gd name="T37" fmla="*/ 4370 h 4799"/>
              <a:gd name="T38" fmla="*/ 2091 w 3696"/>
              <a:gd name="T39" fmla="*/ 4555 h 4799"/>
              <a:gd name="T40" fmla="*/ 2276 w 3696"/>
              <a:gd name="T41" fmla="*/ 1828 h 4799"/>
              <a:gd name="T42" fmla="*/ 2091 w 3696"/>
              <a:gd name="T43" fmla="*/ 1642 h 4799"/>
              <a:gd name="T44" fmla="*/ 1063 w 3696"/>
              <a:gd name="T45" fmla="*/ 4370 h 4799"/>
              <a:gd name="T46" fmla="*/ 560 w 3696"/>
              <a:gd name="T47" fmla="*/ 4425 h 4799"/>
              <a:gd name="T48" fmla="*/ 504 w 3696"/>
              <a:gd name="T49" fmla="*/ 1828 h 4799"/>
              <a:gd name="T50" fmla="*/ 1008 w 3696"/>
              <a:gd name="T51" fmla="*/ 1772 h 4799"/>
              <a:gd name="T52" fmla="*/ 1063 w 3696"/>
              <a:gd name="T53" fmla="*/ 4370 h 4799"/>
              <a:gd name="T54" fmla="*/ 1008 w 3696"/>
              <a:gd name="T55" fmla="*/ 1642 h 4799"/>
              <a:gd name="T56" fmla="*/ 560 w 3696"/>
              <a:gd name="T57" fmla="*/ 1642 h 4799"/>
              <a:gd name="T58" fmla="*/ 375 w 3696"/>
              <a:gd name="T59" fmla="*/ 4370 h 4799"/>
              <a:gd name="T60" fmla="*/ 1008 w 3696"/>
              <a:gd name="T61" fmla="*/ 4555 h 4799"/>
              <a:gd name="T62" fmla="*/ 1193 w 3696"/>
              <a:gd name="T63" fmla="*/ 1828 h 4799"/>
              <a:gd name="T64" fmla="*/ 1008 w 3696"/>
              <a:gd name="T65" fmla="*/ 1642 h 4799"/>
              <a:gd name="T66" fmla="*/ 3566 w 3696"/>
              <a:gd name="T67" fmla="*/ 916 h 4799"/>
              <a:gd name="T68" fmla="*/ 309 w 3696"/>
              <a:gd name="T69" fmla="*/ 1096 h 4799"/>
              <a:gd name="T70" fmla="*/ 129 w 3696"/>
              <a:gd name="T71" fmla="*/ 597 h 4799"/>
              <a:gd name="T72" fmla="*/ 3386 w 3696"/>
              <a:gd name="T73" fmla="*/ 417 h 4799"/>
              <a:gd name="T74" fmla="*/ 3566 w 3696"/>
              <a:gd name="T75" fmla="*/ 916 h 4799"/>
              <a:gd name="T76" fmla="*/ 1428 w 3696"/>
              <a:gd name="T77" fmla="*/ 186 h 4799"/>
              <a:gd name="T78" fmla="*/ 1485 w 3696"/>
              <a:gd name="T79" fmla="*/ 128 h 4799"/>
              <a:gd name="T80" fmla="*/ 2296 w 3696"/>
              <a:gd name="T81" fmla="*/ 186 h 4799"/>
              <a:gd name="T82" fmla="*/ 1428 w 3696"/>
              <a:gd name="T83" fmla="*/ 287 h 4799"/>
              <a:gd name="T84" fmla="*/ 1428 w 3696"/>
              <a:gd name="T85" fmla="*/ 186 h 4799"/>
              <a:gd name="T86" fmla="*/ 3386 w 3696"/>
              <a:gd name="T87" fmla="*/ 287 h 4799"/>
              <a:gd name="T88" fmla="*/ 2426 w 3696"/>
              <a:gd name="T89" fmla="*/ 186 h 4799"/>
              <a:gd name="T90" fmla="*/ 1485 w 3696"/>
              <a:gd name="T91" fmla="*/ 0 h 4799"/>
              <a:gd name="T92" fmla="*/ 1298 w 3696"/>
              <a:gd name="T93" fmla="*/ 287 h 4799"/>
              <a:gd name="T94" fmla="*/ 0 w 3696"/>
              <a:gd name="T95" fmla="*/ 597 h 4799"/>
              <a:gd name="T96" fmla="*/ 309 w 3696"/>
              <a:gd name="T97" fmla="*/ 1226 h 4799"/>
              <a:gd name="T98" fmla="*/ 3696 w 3696"/>
              <a:gd name="T99" fmla="*/ 916 h 4799"/>
              <a:gd name="T100" fmla="*/ 3386 w 3696"/>
              <a:gd name="T101" fmla="*/ 287 h 4799"/>
              <a:gd name="T102" fmla="*/ 3566 w 3696"/>
              <a:gd name="T103" fmla="*/ 4493 h 4799"/>
              <a:gd name="T104" fmla="*/ 3391 w 3696"/>
              <a:gd name="T105" fmla="*/ 4669 h 4799"/>
              <a:gd name="T106" fmla="*/ 129 w 3696"/>
              <a:gd name="T107" fmla="*/ 4493 h 4799"/>
              <a:gd name="T108" fmla="*/ 305 w 3696"/>
              <a:gd name="T109" fmla="*/ 1483 h 4799"/>
              <a:gd name="T110" fmla="*/ 3566 w 3696"/>
              <a:gd name="T111" fmla="*/ 1659 h 4799"/>
              <a:gd name="T112" fmla="*/ 3566 w 3696"/>
              <a:gd name="T113" fmla="*/ 4493 h 4799"/>
              <a:gd name="T114" fmla="*/ 3391 w 3696"/>
              <a:gd name="T115" fmla="*/ 1353 h 4799"/>
              <a:gd name="T116" fmla="*/ 0 w 3696"/>
              <a:gd name="T117" fmla="*/ 1659 h 4799"/>
              <a:gd name="T118" fmla="*/ 305 w 3696"/>
              <a:gd name="T119" fmla="*/ 4799 h 4799"/>
              <a:gd name="T120" fmla="*/ 3696 w 3696"/>
              <a:gd name="T121" fmla="*/ 4493 h 4799"/>
              <a:gd name="T122" fmla="*/ 3391 w 3696"/>
              <a:gd name="T123" fmla="*/ 1353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96" h="4799">
                <a:moveTo>
                  <a:pt x="3229" y="4370"/>
                </a:moveTo>
                <a:lnTo>
                  <a:pt x="3229" y="4370"/>
                </a:lnTo>
                <a:cubicBezTo>
                  <a:pt x="3229" y="4400"/>
                  <a:pt x="3205" y="4425"/>
                  <a:pt x="3174" y="4425"/>
                </a:cubicBezTo>
                <a:lnTo>
                  <a:pt x="2726" y="4425"/>
                </a:lnTo>
                <a:cubicBezTo>
                  <a:pt x="2695" y="4425"/>
                  <a:pt x="2670" y="4400"/>
                  <a:pt x="2670" y="4370"/>
                </a:cubicBezTo>
                <a:lnTo>
                  <a:pt x="2670" y="1828"/>
                </a:lnTo>
                <a:cubicBezTo>
                  <a:pt x="2670" y="1797"/>
                  <a:pt x="2695" y="1772"/>
                  <a:pt x="2726" y="1772"/>
                </a:cubicBezTo>
                <a:lnTo>
                  <a:pt x="3174" y="1772"/>
                </a:lnTo>
                <a:cubicBezTo>
                  <a:pt x="3205" y="1772"/>
                  <a:pt x="3229" y="1797"/>
                  <a:pt x="3229" y="1828"/>
                </a:cubicBezTo>
                <a:lnTo>
                  <a:pt x="3229" y="4370"/>
                </a:lnTo>
                <a:lnTo>
                  <a:pt x="3229" y="4370"/>
                </a:lnTo>
                <a:close/>
                <a:moveTo>
                  <a:pt x="3174" y="1642"/>
                </a:moveTo>
                <a:lnTo>
                  <a:pt x="3174" y="1642"/>
                </a:lnTo>
                <a:lnTo>
                  <a:pt x="2726" y="1642"/>
                </a:lnTo>
                <a:cubicBezTo>
                  <a:pt x="2624" y="1642"/>
                  <a:pt x="2541" y="1725"/>
                  <a:pt x="2541" y="1828"/>
                </a:cubicBezTo>
                <a:lnTo>
                  <a:pt x="2541" y="4370"/>
                </a:lnTo>
                <a:cubicBezTo>
                  <a:pt x="2541" y="4472"/>
                  <a:pt x="2624" y="4555"/>
                  <a:pt x="2726" y="4555"/>
                </a:cubicBezTo>
                <a:lnTo>
                  <a:pt x="3174" y="4555"/>
                </a:lnTo>
                <a:cubicBezTo>
                  <a:pt x="3276" y="4555"/>
                  <a:pt x="3359" y="4472"/>
                  <a:pt x="3359" y="4370"/>
                </a:cubicBezTo>
                <a:lnTo>
                  <a:pt x="3359" y="1828"/>
                </a:lnTo>
                <a:cubicBezTo>
                  <a:pt x="3359" y="1725"/>
                  <a:pt x="3276" y="1642"/>
                  <a:pt x="3174" y="1642"/>
                </a:cubicBezTo>
                <a:lnTo>
                  <a:pt x="3174" y="1642"/>
                </a:lnTo>
                <a:close/>
                <a:moveTo>
                  <a:pt x="2146" y="4370"/>
                </a:moveTo>
                <a:lnTo>
                  <a:pt x="2146" y="4370"/>
                </a:lnTo>
                <a:cubicBezTo>
                  <a:pt x="2146" y="4400"/>
                  <a:pt x="2122" y="4425"/>
                  <a:pt x="2091" y="4425"/>
                </a:cubicBezTo>
                <a:lnTo>
                  <a:pt x="1643" y="4425"/>
                </a:lnTo>
                <a:cubicBezTo>
                  <a:pt x="1612" y="4425"/>
                  <a:pt x="1587" y="4400"/>
                  <a:pt x="1587" y="4370"/>
                </a:cubicBezTo>
                <a:lnTo>
                  <a:pt x="1587" y="1828"/>
                </a:lnTo>
                <a:cubicBezTo>
                  <a:pt x="1587" y="1797"/>
                  <a:pt x="1612" y="1772"/>
                  <a:pt x="1643" y="1772"/>
                </a:cubicBezTo>
                <a:lnTo>
                  <a:pt x="2091" y="1772"/>
                </a:lnTo>
                <a:cubicBezTo>
                  <a:pt x="2122" y="1772"/>
                  <a:pt x="2146" y="1797"/>
                  <a:pt x="2146" y="1828"/>
                </a:cubicBezTo>
                <a:lnTo>
                  <a:pt x="2146" y="4370"/>
                </a:lnTo>
                <a:lnTo>
                  <a:pt x="2146" y="4370"/>
                </a:lnTo>
                <a:close/>
                <a:moveTo>
                  <a:pt x="2091" y="1642"/>
                </a:moveTo>
                <a:lnTo>
                  <a:pt x="2091" y="1642"/>
                </a:lnTo>
                <a:lnTo>
                  <a:pt x="1643" y="1642"/>
                </a:lnTo>
                <a:cubicBezTo>
                  <a:pt x="1541" y="1642"/>
                  <a:pt x="1458" y="1725"/>
                  <a:pt x="1458" y="1828"/>
                </a:cubicBezTo>
                <a:lnTo>
                  <a:pt x="1458" y="4370"/>
                </a:lnTo>
                <a:cubicBezTo>
                  <a:pt x="1458" y="4472"/>
                  <a:pt x="1541" y="4555"/>
                  <a:pt x="1643" y="4555"/>
                </a:cubicBezTo>
                <a:lnTo>
                  <a:pt x="2091" y="4555"/>
                </a:lnTo>
                <a:cubicBezTo>
                  <a:pt x="2193" y="4555"/>
                  <a:pt x="2276" y="4472"/>
                  <a:pt x="2276" y="4370"/>
                </a:cubicBezTo>
                <a:lnTo>
                  <a:pt x="2276" y="1828"/>
                </a:lnTo>
                <a:cubicBezTo>
                  <a:pt x="2276" y="1725"/>
                  <a:pt x="2193" y="1642"/>
                  <a:pt x="2091" y="1642"/>
                </a:cubicBezTo>
                <a:lnTo>
                  <a:pt x="2091" y="1642"/>
                </a:lnTo>
                <a:close/>
                <a:moveTo>
                  <a:pt x="1063" y="4370"/>
                </a:moveTo>
                <a:lnTo>
                  <a:pt x="1063" y="4370"/>
                </a:lnTo>
                <a:cubicBezTo>
                  <a:pt x="1063" y="4400"/>
                  <a:pt x="1039" y="4425"/>
                  <a:pt x="1008" y="4425"/>
                </a:cubicBezTo>
                <a:lnTo>
                  <a:pt x="560" y="4425"/>
                </a:lnTo>
                <a:cubicBezTo>
                  <a:pt x="529" y="4425"/>
                  <a:pt x="504" y="4400"/>
                  <a:pt x="504" y="4370"/>
                </a:cubicBezTo>
                <a:lnTo>
                  <a:pt x="504" y="1828"/>
                </a:lnTo>
                <a:cubicBezTo>
                  <a:pt x="504" y="1797"/>
                  <a:pt x="529" y="1772"/>
                  <a:pt x="560" y="1772"/>
                </a:cubicBezTo>
                <a:lnTo>
                  <a:pt x="1008" y="1772"/>
                </a:lnTo>
                <a:cubicBezTo>
                  <a:pt x="1039" y="1772"/>
                  <a:pt x="1063" y="1797"/>
                  <a:pt x="1063" y="1828"/>
                </a:cubicBezTo>
                <a:lnTo>
                  <a:pt x="1063" y="4370"/>
                </a:lnTo>
                <a:lnTo>
                  <a:pt x="1063" y="4370"/>
                </a:lnTo>
                <a:close/>
                <a:moveTo>
                  <a:pt x="1008" y="1642"/>
                </a:moveTo>
                <a:lnTo>
                  <a:pt x="1008" y="1642"/>
                </a:lnTo>
                <a:lnTo>
                  <a:pt x="560" y="1642"/>
                </a:lnTo>
                <a:cubicBezTo>
                  <a:pt x="458" y="1642"/>
                  <a:pt x="375" y="1725"/>
                  <a:pt x="375" y="1828"/>
                </a:cubicBezTo>
                <a:lnTo>
                  <a:pt x="375" y="4370"/>
                </a:lnTo>
                <a:cubicBezTo>
                  <a:pt x="375" y="4472"/>
                  <a:pt x="458" y="4555"/>
                  <a:pt x="560" y="4555"/>
                </a:cubicBezTo>
                <a:lnTo>
                  <a:pt x="1008" y="4555"/>
                </a:lnTo>
                <a:cubicBezTo>
                  <a:pt x="1110" y="4555"/>
                  <a:pt x="1193" y="4472"/>
                  <a:pt x="1193" y="4370"/>
                </a:cubicBezTo>
                <a:lnTo>
                  <a:pt x="1193" y="1828"/>
                </a:lnTo>
                <a:cubicBezTo>
                  <a:pt x="1193" y="1725"/>
                  <a:pt x="1110" y="1642"/>
                  <a:pt x="1008" y="1642"/>
                </a:cubicBezTo>
                <a:lnTo>
                  <a:pt x="1008" y="1642"/>
                </a:lnTo>
                <a:close/>
                <a:moveTo>
                  <a:pt x="3566" y="916"/>
                </a:moveTo>
                <a:lnTo>
                  <a:pt x="3566" y="916"/>
                </a:lnTo>
                <a:cubicBezTo>
                  <a:pt x="3566" y="1016"/>
                  <a:pt x="3486" y="1096"/>
                  <a:pt x="3386" y="1096"/>
                </a:cubicBezTo>
                <a:lnTo>
                  <a:pt x="309" y="1096"/>
                </a:lnTo>
                <a:cubicBezTo>
                  <a:pt x="210" y="1096"/>
                  <a:pt x="129" y="1016"/>
                  <a:pt x="129" y="916"/>
                </a:cubicBezTo>
                <a:lnTo>
                  <a:pt x="129" y="597"/>
                </a:lnTo>
                <a:cubicBezTo>
                  <a:pt x="129" y="498"/>
                  <a:pt x="210" y="417"/>
                  <a:pt x="309" y="417"/>
                </a:cubicBezTo>
                <a:lnTo>
                  <a:pt x="3386" y="417"/>
                </a:lnTo>
                <a:cubicBezTo>
                  <a:pt x="3486" y="417"/>
                  <a:pt x="3566" y="498"/>
                  <a:pt x="3566" y="597"/>
                </a:cubicBezTo>
                <a:lnTo>
                  <a:pt x="3566" y="916"/>
                </a:lnTo>
                <a:lnTo>
                  <a:pt x="3566" y="916"/>
                </a:lnTo>
                <a:close/>
                <a:moveTo>
                  <a:pt x="1428" y="186"/>
                </a:moveTo>
                <a:lnTo>
                  <a:pt x="1428" y="186"/>
                </a:lnTo>
                <a:cubicBezTo>
                  <a:pt x="1428" y="154"/>
                  <a:pt x="1454" y="128"/>
                  <a:pt x="1485" y="128"/>
                </a:cubicBezTo>
                <a:lnTo>
                  <a:pt x="2239" y="128"/>
                </a:lnTo>
                <a:cubicBezTo>
                  <a:pt x="2271" y="128"/>
                  <a:pt x="2296" y="154"/>
                  <a:pt x="2296" y="186"/>
                </a:cubicBezTo>
                <a:lnTo>
                  <a:pt x="2296" y="287"/>
                </a:lnTo>
                <a:lnTo>
                  <a:pt x="1428" y="287"/>
                </a:lnTo>
                <a:lnTo>
                  <a:pt x="1428" y="186"/>
                </a:lnTo>
                <a:lnTo>
                  <a:pt x="1428" y="186"/>
                </a:lnTo>
                <a:close/>
                <a:moveTo>
                  <a:pt x="3386" y="287"/>
                </a:moveTo>
                <a:lnTo>
                  <a:pt x="3386" y="287"/>
                </a:lnTo>
                <a:lnTo>
                  <a:pt x="2426" y="287"/>
                </a:lnTo>
                <a:lnTo>
                  <a:pt x="2426" y="186"/>
                </a:lnTo>
                <a:cubicBezTo>
                  <a:pt x="2426" y="83"/>
                  <a:pt x="2342" y="0"/>
                  <a:pt x="2239" y="0"/>
                </a:cubicBezTo>
                <a:lnTo>
                  <a:pt x="1485" y="0"/>
                </a:lnTo>
                <a:cubicBezTo>
                  <a:pt x="1382" y="0"/>
                  <a:pt x="1298" y="83"/>
                  <a:pt x="1298" y="186"/>
                </a:cubicBezTo>
                <a:lnTo>
                  <a:pt x="1298" y="287"/>
                </a:lnTo>
                <a:lnTo>
                  <a:pt x="309" y="287"/>
                </a:lnTo>
                <a:cubicBezTo>
                  <a:pt x="138" y="287"/>
                  <a:pt x="0" y="426"/>
                  <a:pt x="0" y="597"/>
                </a:cubicBezTo>
                <a:lnTo>
                  <a:pt x="0" y="916"/>
                </a:lnTo>
                <a:cubicBezTo>
                  <a:pt x="0" y="1087"/>
                  <a:pt x="138" y="1226"/>
                  <a:pt x="309" y="1226"/>
                </a:cubicBezTo>
                <a:lnTo>
                  <a:pt x="3386" y="1226"/>
                </a:lnTo>
                <a:cubicBezTo>
                  <a:pt x="3557" y="1226"/>
                  <a:pt x="3696" y="1087"/>
                  <a:pt x="3696" y="916"/>
                </a:cubicBezTo>
                <a:lnTo>
                  <a:pt x="3696" y="597"/>
                </a:lnTo>
                <a:cubicBezTo>
                  <a:pt x="3696" y="426"/>
                  <a:pt x="3557" y="287"/>
                  <a:pt x="3386" y="287"/>
                </a:cubicBezTo>
                <a:lnTo>
                  <a:pt x="3386" y="287"/>
                </a:lnTo>
                <a:close/>
                <a:moveTo>
                  <a:pt x="3566" y="4493"/>
                </a:moveTo>
                <a:lnTo>
                  <a:pt x="3566" y="4493"/>
                </a:lnTo>
                <a:cubicBezTo>
                  <a:pt x="3566" y="4590"/>
                  <a:pt x="3487" y="4669"/>
                  <a:pt x="3391" y="4669"/>
                </a:cubicBezTo>
                <a:lnTo>
                  <a:pt x="305" y="4669"/>
                </a:lnTo>
                <a:cubicBezTo>
                  <a:pt x="208" y="4669"/>
                  <a:pt x="129" y="4590"/>
                  <a:pt x="129" y="4493"/>
                </a:cubicBezTo>
                <a:lnTo>
                  <a:pt x="129" y="1659"/>
                </a:lnTo>
                <a:cubicBezTo>
                  <a:pt x="129" y="1562"/>
                  <a:pt x="208" y="1483"/>
                  <a:pt x="305" y="1483"/>
                </a:cubicBezTo>
                <a:lnTo>
                  <a:pt x="3391" y="1483"/>
                </a:lnTo>
                <a:cubicBezTo>
                  <a:pt x="3487" y="1483"/>
                  <a:pt x="3566" y="1562"/>
                  <a:pt x="3566" y="1659"/>
                </a:cubicBezTo>
                <a:lnTo>
                  <a:pt x="3566" y="4493"/>
                </a:lnTo>
                <a:lnTo>
                  <a:pt x="3566" y="4493"/>
                </a:lnTo>
                <a:close/>
                <a:moveTo>
                  <a:pt x="3391" y="1353"/>
                </a:moveTo>
                <a:lnTo>
                  <a:pt x="3391" y="1353"/>
                </a:lnTo>
                <a:lnTo>
                  <a:pt x="305" y="1353"/>
                </a:lnTo>
                <a:cubicBezTo>
                  <a:pt x="136" y="1353"/>
                  <a:pt x="0" y="1490"/>
                  <a:pt x="0" y="1659"/>
                </a:cubicBezTo>
                <a:lnTo>
                  <a:pt x="0" y="4493"/>
                </a:lnTo>
                <a:cubicBezTo>
                  <a:pt x="0" y="4662"/>
                  <a:pt x="136" y="4799"/>
                  <a:pt x="305" y="4799"/>
                </a:cubicBezTo>
                <a:lnTo>
                  <a:pt x="3391" y="4799"/>
                </a:lnTo>
                <a:cubicBezTo>
                  <a:pt x="3559" y="4799"/>
                  <a:pt x="3696" y="4662"/>
                  <a:pt x="3696" y="4493"/>
                </a:cubicBezTo>
                <a:lnTo>
                  <a:pt x="3696" y="1659"/>
                </a:lnTo>
                <a:cubicBezTo>
                  <a:pt x="3696" y="1490"/>
                  <a:pt x="3559" y="1353"/>
                  <a:pt x="3391" y="1353"/>
                </a:cubicBezTo>
                <a:close/>
              </a:path>
            </a:pathLst>
          </a:custGeom>
          <a:solidFill>
            <a:srgbClr val="0766D1"/>
          </a:solidFill>
          <a:ln w="0">
            <a:solidFill>
              <a:srgbClr val="0766D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Tree>
    <p:custDataLst>
      <p:tags r:id="rId1"/>
    </p:custDataLst>
    <p:extLst>
      <p:ext uri="{BB962C8B-B14F-4D97-AF65-F5344CB8AC3E}">
        <p14:creationId xmlns:p14="http://schemas.microsoft.com/office/powerpoint/2010/main" val="15114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C908C-A318-7260-56D0-B016D75719E8}"/>
              </a:ext>
            </a:extLst>
          </p:cNvPr>
          <p:cNvSpPr>
            <a:spLocks noGrp="1"/>
          </p:cNvSpPr>
          <p:nvPr>
            <p:ph type="title"/>
          </p:nvPr>
        </p:nvSpPr>
        <p:spPr>
          <a:xfrm>
            <a:off x="628650" y="410552"/>
            <a:ext cx="7886700" cy="276999"/>
          </a:xfrm>
        </p:spPr>
        <p:txBody>
          <a:bodyPr/>
          <a:lstStyle/>
          <a:p>
            <a:r>
              <a:rPr lang="en-US" sz="2000"/>
              <a:t>Bias Across The Data Supply Chain</a:t>
            </a:r>
          </a:p>
        </p:txBody>
      </p:sp>
      <p:grpSp>
        <p:nvGrpSpPr>
          <p:cNvPr id="3" name="Group 2">
            <a:extLst>
              <a:ext uri="{FF2B5EF4-FFF2-40B4-BE49-F238E27FC236}">
                <a16:creationId xmlns:a16="http://schemas.microsoft.com/office/drawing/2014/main" id="{473432C4-E022-BD3B-EDBC-D77E1EF8FA3A}"/>
              </a:ext>
            </a:extLst>
          </p:cNvPr>
          <p:cNvGrpSpPr/>
          <p:nvPr/>
        </p:nvGrpSpPr>
        <p:grpSpPr>
          <a:xfrm>
            <a:off x="2731444" y="1113607"/>
            <a:ext cx="2508991" cy="1091981"/>
            <a:chOff x="2731300" y="385716"/>
            <a:chExt cx="2508991" cy="1091981"/>
          </a:xfrm>
        </p:grpSpPr>
        <p:sp>
          <p:nvSpPr>
            <p:cNvPr id="4" name="TextBox 3">
              <a:extLst>
                <a:ext uri="{FF2B5EF4-FFF2-40B4-BE49-F238E27FC236}">
                  <a16:creationId xmlns:a16="http://schemas.microsoft.com/office/drawing/2014/main" id="{25BD2A72-3826-2403-0F7A-3C3A47FF0822}"/>
                </a:ext>
              </a:extLst>
            </p:cNvPr>
            <p:cNvSpPr txBox="1"/>
            <p:nvPr/>
          </p:nvSpPr>
          <p:spPr>
            <a:xfrm>
              <a:off x="2731300" y="1169920"/>
              <a:ext cx="2508991"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98F9"/>
                  </a:solidFill>
                  <a:effectLst/>
                  <a:uLnTx/>
                  <a:uFillTx/>
                  <a:latin typeface="Anova Light"/>
                  <a:ea typeface="+mn-ea"/>
                  <a:cs typeface="+mn-cs"/>
                </a:rPr>
                <a:t>Manage, Prepare, and Model</a:t>
              </a:r>
            </a:p>
          </p:txBody>
        </p:sp>
        <p:sp>
          <p:nvSpPr>
            <p:cNvPr id="5" name="Freeform 9">
              <a:extLst>
                <a:ext uri="{FF2B5EF4-FFF2-40B4-BE49-F238E27FC236}">
                  <a16:creationId xmlns:a16="http://schemas.microsoft.com/office/drawing/2014/main" id="{51AB42BF-19FD-E1CA-BD32-32FB1DE9A37F}"/>
                </a:ext>
              </a:extLst>
            </p:cNvPr>
            <p:cNvSpPr>
              <a:spLocks noChangeAspect="1" noEditPoints="1"/>
            </p:cNvSpPr>
            <p:nvPr/>
          </p:nvSpPr>
          <p:spPr bwMode="auto">
            <a:xfrm>
              <a:off x="3479996" y="385716"/>
              <a:ext cx="940930" cy="822960"/>
            </a:xfrm>
            <a:custGeom>
              <a:avLst/>
              <a:gdLst>
                <a:gd name="T0" fmla="*/ 3221 w 4800"/>
                <a:gd name="T1" fmla="*/ 2938 h 4192"/>
                <a:gd name="T2" fmla="*/ 1970 w 4800"/>
                <a:gd name="T3" fmla="*/ 3507 h 4192"/>
                <a:gd name="T4" fmla="*/ 2056 w 4800"/>
                <a:gd name="T5" fmla="*/ 3741 h 4192"/>
                <a:gd name="T6" fmla="*/ 2853 w 4800"/>
                <a:gd name="T7" fmla="*/ 1386 h 4192"/>
                <a:gd name="T8" fmla="*/ 3277 w 4800"/>
                <a:gd name="T9" fmla="*/ 891 h 4192"/>
                <a:gd name="T10" fmla="*/ 1735 w 4800"/>
                <a:gd name="T11" fmla="*/ 1152 h 4192"/>
                <a:gd name="T12" fmla="*/ 1785 w 4800"/>
                <a:gd name="T13" fmla="*/ 590 h 4192"/>
                <a:gd name="T14" fmla="*/ 1817 w 4800"/>
                <a:gd name="T15" fmla="*/ 1033 h 4192"/>
                <a:gd name="T16" fmla="*/ 1692 w 4800"/>
                <a:gd name="T17" fmla="*/ 1333 h 4192"/>
                <a:gd name="T18" fmla="*/ 2688 w 4800"/>
                <a:gd name="T19" fmla="*/ 670 h 4192"/>
                <a:gd name="T20" fmla="*/ 2929 w 4800"/>
                <a:gd name="T21" fmla="*/ 458 h 4192"/>
                <a:gd name="T22" fmla="*/ 3741 w 4800"/>
                <a:gd name="T23" fmla="*/ 3166 h 4192"/>
                <a:gd name="T24" fmla="*/ 2435 w 4800"/>
                <a:gd name="T25" fmla="*/ 4132 h 4192"/>
                <a:gd name="T26" fmla="*/ 917 w 4800"/>
                <a:gd name="T27" fmla="*/ 2686 h 4192"/>
                <a:gd name="T28" fmla="*/ 1756 w 4800"/>
                <a:gd name="T29" fmla="*/ 3554 h 4192"/>
                <a:gd name="T30" fmla="*/ 2496 w 4800"/>
                <a:gd name="T31" fmla="*/ 4025 h 4192"/>
                <a:gd name="T32" fmla="*/ 3626 w 4800"/>
                <a:gd name="T33" fmla="*/ 3115 h 4192"/>
                <a:gd name="T34" fmla="*/ 3668 w 4800"/>
                <a:gd name="T35" fmla="*/ 2876 h 4192"/>
                <a:gd name="T36" fmla="*/ 1123 w 4800"/>
                <a:gd name="T37" fmla="*/ 1065 h 4192"/>
                <a:gd name="T38" fmla="*/ 4077 w 4800"/>
                <a:gd name="T39" fmla="*/ 1602 h 4192"/>
                <a:gd name="T40" fmla="*/ 2979 w 4800"/>
                <a:gd name="T41" fmla="*/ 210 h 4192"/>
                <a:gd name="T42" fmla="*/ 1853 w 4800"/>
                <a:gd name="T43" fmla="*/ 175 h 4192"/>
                <a:gd name="T44" fmla="*/ 738 w 4800"/>
                <a:gd name="T45" fmla="*/ 1618 h 4192"/>
                <a:gd name="T46" fmla="*/ 2156 w 4800"/>
                <a:gd name="T47" fmla="*/ 2512 h 4192"/>
                <a:gd name="T48" fmla="*/ 149 w 4800"/>
                <a:gd name="T49" fmla="*/ 2130 h 4192"/>
                <a:gd name="T50" fmla="*/ 201 w 4800"/>
                <a:gd name="T51" fmla="*/ 2078 h 4192"/>
                <a:gd name="T52" fmla="*/ 149 w 4800"/>
                <a:gd name="T53" fmla="*/ 1929 h 4192"/>
                <a:gd name="T54" fmla="*/ 1581 w 4800"/>
                <a:gd name="T55" fmla="*/ 2123 h 4192"/>
                <a:gd name="T56" fmla="*/ 431 w 4800"/>
                <a:gd name="T57" fmla="*/ 2758 h 4192"/>
                <a:gd name="T58" fmla="*/ 1535 w 4800"/>
                <a:gd name="T59" fmla="*/ 2504 h 4192"/>
                <a:gd name="T60" fmla="*/ 282 w 4800"/>
                <a:gd name="T61" fmla="*/ 2809 h 4192"/>
                <a:gd name="T62" fmla="*/ 4289 w 4800"/>
                <a:gd name="T63" fmla="*/ 1278 h 4192"/>
                <a:gd name="T64" fmla="*/ 4289 w 4800"/>
                <a:gd name="T65" fmla="*/ 1286 h 4192"/>
                <a:gd name="T66" fmla="*/ 3262 w 4800"/>
                <a:gd name="T67" fmla="*/ 1739 h 4192"/>
                <a:gd name="T68" fmla="*/ 4490 w 4800"/>
                <a:gd name="T69" fmla="*/ 1278 h 4192"/>
                <a:gd name="T70" fmla="*/ 4368 w 4800"/>
                <a:gd name="T71" fmla="*/ 2837 h 4192"/>
                <a:gd name="T72" fmla="*/ 4368 w 4800"/>
                <a:gd name="T73" fmla="*/ 2837 h 4192"/>
                <a:gd name="T74" fmla="*/ 3145 w 4800"/>
                <a:gd name="T75" fmla="*/ 2476 h 4192"/>
                <a:gd name="T76" fmla="*/ 4309 w 4800"/>
                <a:gd name="T77" fmla="*/ 2979 h 4192"/>
                <a:gd name="T78" fmla="*/ 4658 w 4800"/>
                <a:gd name="T79" fmla="*/ 2211 h 4192"/>
                <a:gd name="T80" fmla="*/ 4709 w 4800"/>
                <a:gd name="T81" fmla="*/ 2159 h 4192"/>
                <a:gd name="T82" fmla="*/ 3105 w 4800"/>
                <a:gd name="T83" fmla="*/ 2273 h 4192"/>
                <a:gd name="T84" fmla="*/ 4658 w 4800"/>
                <a:gd name="T85" fmla="*/ 2010 h 4192"/>
                <a:gd name="T86" fmla="*/ 360 w 4800"/>
                <a:gd name="T87" fmla="*/ 1864 h 4192"/>
                <a:gd name="T88" fmla="*/ 1474 w 4800"/>
                <a:gd name="T89" fmla="*/ 1857 h 4192"/>
                <a:gd name="T90" fmla="*/ 218 w 4800"/>
                <a:gd name="T91" fmla="*/ 1805 h 4192"/>
                <a:gd name="T92" fmla="*/ 2181 w 4800"/>
                <a:gd name="T93" fmla="*/ 1191 h 4192"/>
                <a:gd name="T94" fmla="*/ 2450 w 4800"/>
                <a:gd name="T95" fmla="*/ 1153 h 4192"/>
                <a:gd name="T96" fmla="*/ 2368 w 4800"/>
                <a:gd name="T97" fmla="*/ 1250 h 4192"/>
                <a:gd name="T98" fmla="*/ 2565 w 4800"/>
                <a:gd name="T99" fmla="*/ 1269 h 4192"/>
                <a:gd name="T100" fmla="*/ 1396 w 4800"/>
                <a:gd name="T101" fmla="*/ 3043 h 4192"/>
                <a:gd name="T102" fmla="*/ 1715 w 4800"/>
                <a:gd name="T103" fmla="*/ 2998 h 4192"/>
                <a:gd name="T104" fmla="*/ 1589 w 4800"/>
                <a:gd name="T105" fmla="*/ 3095 h 4192"/>
                <a:gd name="T106" fmla="*/ 1734 w 4800"/>
                <a:gd name="T107" fmla="*/ 2979 h 4192"/>
                <a:gd name="T108" fmla="*/ 2832 w 4800"/>
                <a:gd name="T109" fmla="*/ 1791 h 4192"/>
                <a:gd name="T110" fmla="*/ 2946 w 4800"/>
                <a:gd name="T111" fmla="*/ 1791 h 4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00" h="4192">
                  <a:moveTo>
                    <a:pt x="2924" y="3359"/>
                  </a:moveTo>
                  <a:lnTo>
                    <a:pt x="2924" y="3359"/>
                  </a:lnTo>
                  <a:cubicBezTo>
                    <a:pt x="2929" y="3393"/>
                    <a:pt x="2905" y="3425"/>
                    <a:pt x="2871" y="3430"/>
                  </a:cubicBezTo>
                  <a:cubicBezTo>
                    <a:pt x="2868" y="3430"/>
                    <a:pt x="2865" y="3430"/>
                    <a:pt x="2862" y="3430"/>
                  </a:cubicBezTo>
                  <a:cubicBezTo>
                    <a:pt x="2831" y="3430"/>
                    <a:pt x="2804" y="3407"/>
                    <a:pt x="2800" y="3376"/>
                  </a:cubicBezTo>
                  <a:cubicBezTo>
                    <a:pt x="2775" y="3195"/>
                    <a:pt x="2839" y="3028"/>
                    <a:pt x="2967" y="2941"/>
                  </a:cubicBezTo>
                  <a:cubicBezTo>
                    <a:pt x="3021" y="2905"/>
                    <a:pt x="3084" y="2884"/>
                    <a:pt x="3155" y="2879"/>
                  </a:cubicBezTo>
                  <a:cubicBezTo>
                    <a:pt x="3188" y="2877"/>
                    <a:pt x="3219" y="2903"/>
                    <a:pt x="3221" y="2938"/>
                  </a:cubicBezTo>
                  <a:cubicBezTo>
                    <a:pt x="3223" y="2972"/>
                    <a:pt x="3197" y="3002"/>
                    <a:pt x="3163" y="3004"/>
                  </a:cubicBezTo>
                  <a:cubicBezTo>
                    <a:pt x="3115" y="3007"/>
                    <a:pt x="3073" y="3021"/>
                    <a:pt x="3037" y="3045"/>
                  </a:cubicBezTo>
                  <a:cubicBezTo>
                    <a:pt x="2949" y="3105"/>
                    <a:pt x="2906" y="3225"/>
                    <a:pt x="2924" y="3359"/>
                  </a:cubicBezTo>
                  <a:lnTo>
                    <a:pt x="2924" y="3359"/>
                  </a:lnTo>
                  <a:close/>
                  <a:moveTo>
                    <a:pt x="2090" y="3684"/>
                  </a:moveTo>
                  <a:lnTo>
                    <a:pt x="2090" y="3684"/>
                  </a:lnTo>
                  <a:cubicBezTo>
                    <a:pt x="2112" y="3612"/>
                    <a:pt x="2071" y="3535"/>
                    <a:pt x="1998" y="3512"/>
                  </a:cubicBezTo>
                  <a:cubicBezTo>
                    <a:pt x="1989" y="3510"/>
                    <a:pt x="1979" y="3508"/>
                    <a:pt x="1970" y="3507"/>
                  </a:cubicBezTo>
                  <a:cubicBezTo>
                    <a:pt x="1935" y="3504"/>
                    <a:pt x="1910" y="3474"/>
                    <a:pt x="1913" y="3439"/>
                  </a:cubicBezTo>
                  <a:cubicBezTo>
                    <a:pt x="1916" y="3405"/>
                    <a:pt x="1946" y="3380"/>
                    <a:pt x="1981" y="3382"/>
                  </a:cubicBezTo>
                  <a:cubicBezTo>
                    <a:pt x="1999" y="3384"/>
                    <a:pt x="2017" y="3388"/>
                    <a:pt x="2034" y="3393"/>
                  </a:cubicBezTo>
                  <a:cubicBezTo>
                    <a:pt x="2173" y="3435"/>
                    <a:pt x="2252" y="3582"/>
                    <a:pt x="2210" y="3721"/>
                  </a:cubicBezTo>
                  <a:cubicBezTo>
                    <a:pt x="2197" y="3761"/>
                    <a:pt x="2175" y="3799"/>
                    <a:pt x="2145" y="3829"/>
                  </a:cubicBezTo>
                  <a:cubicBezTo>
                    <a:pt x="2133" y="3841"/>
                    <a:pt x="2117" y="3847"/>
                    <a:pt x="2101" y="3847"/>
                  </a:cubicBezTo>
                  <a:cubicBezTo>
                    <a:pt x="2085" y="3847"/>
                    <a:pt x="2069" y="3841"/>
                    <a:pt x="2057" y="3829"/>
                  </a:cubicBezTo>
                  <a:cubicBezTo>
                    <a:pt x="2032" y="3805"/>
                    <a:pt x="2032" y="3766"/>
                    <a:pt x="2056" y="3741"/>
                  </a:cubicBezTo>
                  <a:cubicBezTo>
                    <a:pt x="2072" y="3725"/>
                    <a:pt x="2083" y="3706"/>
                    <a:pt x="2090" y="3684"/>
                  </a:cubicBezTo>
                  <a:lnTo>
                    <a:pt x="2090" y="3684"/>
                  </a:lnTo>
                  <a:close/>
                  <a:moveTo>
                    <a:pt x="3049" y="1449"/>
                  </a:moveTo>
                  <a:lnTo>
                    <a:pt x="3049" y="1449"/>
                  </a:lnTo>
                  <a:cubicBezTo>
                    <a:pt x="2995" y="1485"/>
                    <a:pt x="2932" y="1506"/>
                    <a:pt x="2861" y="1511"/>
                  </a:cubicBezTo>
                  <a:cubicBezTo>
                    <a:pt x="2860" y="1511"/>
                    <a:pt x="2859" y="1511"/>
                    <a:pt x="2857" y="1511"/>
                  </a:cubicBezTo>
                  <a:cubicBezTo>
                    <a:pt x="2825" y="1511"/>
                    <a:pt x="2797" y="1485"/>
                    <a:pt x="2795" y="1452"/>
                  </a:cubicBezTo>
                  <a:cubicBezTo>
                    <a:pt x="2793" y="1418"/>
                    <a:pt x="2819" y="1388"/>
                    <a:pt x="2853" y="1386"/>
                  </a:cubicBezTo>
                  <a:cubicBezTo>
                    <a:pt x="2901" y="1383"/>
                    <a:pt x="2943" y="1369"/>
                    <a:pt x="2979" y="1345"/>
                  </a:cubicBezTo>
                  <a:cubicBezTo>
                    <a:pt x="3062" y="1289"/>
                    <a:pt x="3105" y="1178"/>
                    <a:pt x="3094" y="1052"/>
                  </a:cubicBezTo>
                  <a:cubicBezTo>
                    <a:pt x="3061" y="1042"/>
                    <a:pt x="3030" y="1026"/>
                    <a:pt x="3002" y="1003"/>
                  </a:cubicBezTo>
                  <a:cubicBezTo>
                    <a:pt x="2988" y="991"/>
                    <a:pt x="2976" y="978"/>
                    <a:pt x="2964" y="964"/>
                  </a:cubicBezTo>
                  <a:cubicBezTo>
                    <a:pt x="2943" y="936"/>
                    <a:pt x="2948" y="897"/>
                    <a:pt x="2975" y="876"/>
                  </a:cubicBezTo>
                  <a:cubicBezTo>
                    <a:pt x="3002" y="855"/>
                    <a:pt x="3042" y="859"/>
                    <a:pt x="3063" y="887"/>
                  </a:cubicBezTo>
                  <a:cubicBezTo>
                    <a:pt x="3069" y="894"/>
                    <a:pt x="3076" y="901"/>
                    <a:pt x="3083" y="908"/>
                  </a:cubicBezTo>
                  <a:cubicBezTo>
                    <a:pt x="3141" y="956"/>
                    <a:pt x="3228" y="949"/>
                    <a:pt x="3277" y="891"/>
                  </a:cubicBezTo>
                  <a:cubicBezTo>
                    <a:pt x="3292" y="874"/>
                    <a:pt x="3302" y="854"/>
                    <a:pt x="3307" y="832"/>
                  </a:cubicBezTo>
                  <a:cubicBezTo>
                    <a:pt x="3314" y="799"/>
                    <a:pt x="3347" y="777"/>
                    <a:pt x="3381" y="785"/>
                  </a:cubicBezTo>
                  <a:cubicBezTo>
                    <a:pt x="3415" y="792"/>
                    <a:pt x="3436" y="826"/>
                    <a:pt x="3429" y="859"/>
                  </a:cubicBezTo>
                  <a:cubicBezTo>
                    <a:pt x="3419" y="901"/>
                    <a:pt x="3400" y="939"/>
                    <a:pt x="3373" y="972"/>
                  </a:cubicBezTo>
                  <a:cubicBezTo>
                    <a:pt x="3332" y="1020"/>
                    <a:pt x="3277" y="1049"/>
                    <a:pt x="3220" y="1060"/>
                  </a:cubicBezTo>
                  <a:cubicBezTo>
                    <a:pt x="3229" y="1223"/>
                    <a:pt x="3166" y="1369"/>
                    <a:pt x="3049" y="1449"/>
                  </a:cubicBezTo>
                  <a:lnTo>
                    <a:pt x="3049" y="1449"/>
                  </a:lnTo>
                  <a:close/>
                  <a:moveTo>
                    <a:pt x="1735" y="1152"/>
                  </a:moveTo>
                  <a:lnTo>
                    <a:pt x="1735" y="1152"/>
                  </a:lnTo>
                  <a:cubicBezTo>
                    <a:pt x="1718" y="1126"/>
                    <a:pt x="1703" y="1096"/>
                    <a:pt x="1695" y="1062"/>
                  </a:cubicBezTo>
                  <a:cubicBezTo>
                    <a:pt x="1673" y="969"/>
                    <a:pt x="1694" y="859"/>
                    <a:pt x="1751" y="766"/>
                  </a:cubicBezTo>
                  <a:cubicBezTo>
                    <a:pt x="1706" y="728"/>
                    <a:pt x="1673" y="675"/>
                    <a:pt x="1662" y="613"/>
                  </a:cubicBezTo>
                  <a:cubicBezTo>
                    <a:pt x="1654" y="571"/>
                    <a:pt x="1657" y="527"/>
                    <a:pt x="1669" y="487"/>
                  </a:cubicBezTo>
                  <a:cubicBezTo>
                    <a:pt x="1679" y="454"/>
                    <a:pt x="1714" y="436"/>
                    <a:pt x="1747" y="446"/>
                  </a:cubicBezTo>
                  <a:cubicBezTo>
                    <a:pt x="1780" y="456"/>
                    <a:pt x="1799" y="491"/>
                    <a:pt x="1789" y="524"/>
                  </a:cubicBezTo>
                  <a:cubicBezTo>
                    <a:pt x="1782" y="546"/>
                    <a:pt x="1781" y="568"/>
                    <a:pt x="1785" y="590"/>
                  </a:cubicBezTo>
                  <a:cubicBezTo>
                    <a:pt x="1798" y="665"/>
                    <a:pt x="1870" y="715"/>
                    <a:pt x="1945" y="701"/>
                  </a:cubicBezTo>
                  <a:cubicBezTo>
                    <a:pt x="1955" y="699"/>
                    <a:pt x="1964" y="696"/>
                    <a:pt x="1973" y="693"/>
                  </a:cubicBezTo>
                  <a:cubicBezTo>
                    <a:pt x="2005" y="680"/>
                    <a:pt x="2041" y="695"/>
                    <a:pt x="2054" y="727"/>
                  </a:cubicBezTo>
                  <a:cubicBezTo>
                    <a:pt x="2067" y="759"/>
                    <a:pt x="2052" y="796"/>
                    <a:pt x="2020" y="809"/>
                  </a:cubicBezTo>
                  <a:cubicBezTo>
                    <a:pt x="2003" y="815"/>
                    <a:pt x="1986" y="821"/>
                    <a:pt x="1968" y="824"/>
                  </a:cubicBezTo>
                  <a:cubicBezTo>
                    <a:pt x="1952" y="827"/>
                    <a:pt x="1936" y="828"/>
                    <a:pt x="1920" y="828"/>
                  </a:cubicBezTo>
                  <a:cubicBezTo>
                    <a:pt x="1901" y="828"/>
                    <a:pt x="1882" y="825"/>
                    <a:pt x="1864" y="821"/>
                  </a:cubicBezTo>
                  <a:cubicBezTo>
                    <a:pt x="1820" y="888"/>
                    <a:pt x="1802" y="969"/>
                    <a:pt x="1817" y="1033"/>
                  </a:cubicBezTo>
                  <a:cubicBezTo>
                    <a:pt x="1827" y="1079"/>
                    <a:pt x="1860" y="1118"/>
                    <a:pt x="1885" y="1134"/>
                  </a:cubicBezTo>
                  <a:cubicBezTo>
                    <a:pt x="1894" y="1140"/>
                    <a:pt x="1900" y="1148"/>
                    <a:pt x="1905" y="1157"/>
                  </a:cubicBezTo>
                  <a:cubicBezTo>
                    <a:pt x="1918" y="1162"/>
                    <a:pt x="1931" y="1168"/>
                    <a:pt x="1944" y="1175"/>
                  </a:cubicBezTo>
                  <a:cubicBezTo>
                    <a:pt x="1980" y="1196"/>
                    <a:pt x="2012" y="1226"/>
                    <a:pt x="2034" y="1262"/>
                  </a:cubicBezTo>
                  <a:cubicBezTo>
                    <a:pt x="2053" y="1291"/>
                    <a:pt x="2044" y="1330"/>
                    <a:pt x="2015" y="1348"/>
                  </a:cubicBezTo>
                  <a:cubicBezTo>
                    <a:pt x="1985" y="1367"/>
                    <a:pt x="1947" y="1358"/>
                    <a:pt x="1928" y="1329"/>
                  </a:cubicBezTo>
                  <a:cubicBezTo>
                    <a:pt x="1917" y="1310"/>
                    <a:pt x="1901" y="1294"/>
                    <a:pt x="1881" y="1283"/>
                  </a:cubicBezTo>
                  <a:cubicBezTo>
                    <a:pt x="1815" y="1245"/>
                    <a:pt x="1731" y="1267"/>
                    <a:pt x="1692" y="1333"/>
                  </a:cubicBezTo>
                  <a:cubicBezTo>
                    <a:pt x="1688" y="1342"/>
                    <a:pt x="1684" y="1350"/>
                    <a:pt x="1681" y="1359"/>
                  </a:cubicBezTo>
                  <a:cubicBezTo>
                    <a:pt x="1672" y="1386"/>
                    <a:pt x="1648" y="1402"/>
                    <a:pt x="1621" y="1402"/>
                  </a:cubicBezTo>
                  <a:cubicBezTo>
                    <a:pt x="1615" y="1402"/>
                    <a:pt x="1608" y="1401"/>
                    <a:pt x="1602" y="1399"/>
                  </a:cubicBezTo>
                  <a:cubicBezTo>
                    <a:pt x="1569" y="1389"/>
                    <a:pt x="1551" y="1353"/>
                    <a:pt x="1562" y="1320"/>
                  </a:cubicBezTo>
                  <a:cubicBezTo>
                    <a:pt x="1568" y="1303"/>
                    <a:pt x="1575" y="1287"/>
                    <a:pt x="1584" y="1271"/>
                  </a:cubicBezTo>
                  <a:cubicBezTo>
                    <a:pt x="1619" y="1211"/>
                    <a:pt x="1674" y="1171"/>
                    <a:pt x="1735" y="1152"/>
                  </a:cubicBezTo>
                  <a:lnTo>
                    <a:pt x="1735" y="1152"/>
                  </a:lnTo>
                  <a:close/>
                  <a:moveTo>
                    <a:pt x="2688" y="670"/>
                  </a:moveTo>
                  <a:lnTo>
                    <a:pt x="2688" y="670"/>
                  </a:lnTo>
                  <a:cubicBezTo>
                    <a:pt x="2684" y="692"/>
                    <a:pt x="2684" y="715"/>
                    <a:pt x="2691" y="736"/>
                  </a:cubicBezTo>
                  <a:cubicBezTo>
                    <a:pt x="2700" y="769"/>
                    <a:pt x="2681" y="804"/>
                    <a:pt x="2647" y="813"/>
                  </a:cubicBezTo>
                  <a:cubicBezTo>
                    <a:pt x="2642" y="815"/>
                    <a:pt x="2636" y="816"/>
                    <a:pt x="2630" y="816"/>
                  </a:cubicBezTo>
                  <a:cubicBezTo>
                    <a:pt x="2603" y="816"/>
                    <a:pt x="2578" y="798"/>
                    <a:pt x="2570" y="770"/>
                  </a:cubicBezTo>
                  <a:cubicBezTo>
                    <a:pt x="2559" y="730"/>
                    <a:pt x="2557" y="686"/>
                    <a:pt x="2566" y="645"/>
                  </a:cubicBezTo>
                  <a:cubicBezTo>
                    <a:pt x="2596" y="503"/>
                    <a:pt x="2735" y="412"/>
                    <a:pt x="2877" y="441"/>
                  </a:cubicBezTo>
                  <a:cubicBezTo>
                    <a:pt x="2895" y="445"/>
                    <a:pt x="2912" y="450"/>
                    <a:pt x="2929" y="458"/>
                  </a:cubicBezTo>
                  <a:cubicBezTo>
                    <a:pt x="2961" y="472"/>
                    <a:pt x="2975" y="509"/>
                    <a:pt x="2961" y="540"/>
                  </a:cubicBezTo>
                  <a:cubicBezTo>
                    <a:pt x="2947" y="572"/>
                    <a:pt x="2910" y="586"/>
                    <a:pt x="2879" y="572"/>
                  </a:cubicBezTo>
                  <a:cubicBezTo>
                    <a:pt x="2870" y="568"/>
                    <a:pt x="2861" y="565"/>
                    <a:pt x="2851" y="564"/>
                  </a:cubicBezTo>
                  <a:cubicBezTo>
                    <a:pt x="2777" y="548"/>
                    <a:pt x="2704" y="596"/>
                    <a:pt x="2688" y="670"/>
                  </a:cubicBezTo>
                  <a:lnTo>
                    <a:pt x="2688" y="670"/>
                  </a:lnTo>
                  <a:close/>
                  <a:moveTo>
                    <a:pt x="3867" y="2836"/>
                  </a:moveTo>
                  <a:lnTo>
                    <a:pt x="3867" y="2836"/>
                  </a:lnTo>
                  <a:cubicBezTo>
                    <a:pt x="3842" y="2954"/>
                    <a:pt x="3799" y="3065"/>
                    <a:pt x="3741" y="3166"/>
                  </a:cubicBezTo>
                  <a:cubicBezTo>
                    <a:pt x="3740" y="3171"/>
                    <a:pt x="3738" y="3175"/>
                    <a:pt x="3737" y="3180"/>
                  </a:cubicBezTo>
                  <a:cubicBezTo>
                    <a:pt x="3733" y="3188"/>
                    <a:pt x="3727" y="3194"/>
                    <a:pt x="3721" y="3200"/>
                  </a:cubicBezTo>
                  <a:cubicBezTo>
                    <a:pt x="3606" y="3387"/>
                    <a:pt x="3437" y="3539"/>
                    <a:pt x="3233" y="3634"/>
                  </a:cubicBezTo>
                  <a:cubicBezTo>
                    <a:pt x="3229" y="3747"/>
                    <a:pt x="3192" y="3856"/>
                    <a:pt x="3124" y="3949"/>
                  </a:cubicBezTo>
                  <a:cubicBezTo>
                    <a:pt x="3034" y="4072"/>
                    <a:pt x="2902" y="4153"/>
                    <a:pt x="2752" y="4176"/>
                  </a:cubicBezTo>
                  <a:cubicBezTo>
                    <a:pt x="2723" y="4181"/>
                    <a:pt x="2693" y="4183"/>
                    <a:pt x="2664" y="4183"/>
                  </a:cubicBezTo>
                  <a:cubicBezTo>
                    <a:pt x="2590" y="4183"/>
                    <a:pt x="2516" y="4168"/>
                    <a:pt x="2447" y="4140"/>
                  </a:cubicBezTo>
                  <a:cubicBezTo>
                    <a:pt x="2442" y="4138"/>
                    <a:pt x="2439" y="4135"/>
                    <a:pt x="2435" y="4132"/>
                  </a:cubicBezTo>
                  <a:cubicBezTo>
                    <a:pt x="2429" y="4139"/>
                    <a:pt x="2422" y="4145"/>
                    <a:pt x="2412" y="4148"/>
                  </a:cubicBezTo>
                  <a:cubicBezTo>
                    <a:pt x="2343" y="4177"/>
                    <a:pt x="2270" y="4192"/>
                    <a:pt x="2195" y="4192"/>
                  </a:cubicBezTo>
                  <a:cubicBezTo>
                    <a:pt x="2166" y="4192"/>
                    <a:pt x="2137" y="4189"/>
                    <a:pt x="2108" y="4185"/>
                  </a:cubicBezTo>
                  <a:cubicBezTo>
                    <a:pt x="1957" y="4161"/>
                    <a:pt x="1825" y="4081"/>
                    <a:pt x="1735" y="3958"/>
                  </a:cubicBezTo>
                  <a:cubicBezTo>
                    <a:pt x="1669" y="3867"/>
                    <a:pt x="1631" y="3760"/>
                    <a:pt x="1626" y="3649"/>
                  </a:cubicBezTo>
                  <a:cubicBezTo>
                    <a:pt x="1626" y="3649"/>
                    <a:pt x="1625" y="3649"/>
                    <a:pt x="1625" y="3649"/>
                  </a:cubicBezTo>
                  <a:lnTo>
                    <a:pt x="1399" y="3525"/>
                  </a:lnTo>
                  <a:cubicBezTo>
                    <a:pt x="1090" y="3364"/>
                    <a:pt x="901" y="3035"/>
                    <a:pt x="917" y="2686"/>
                  </a:cubicBezTo>
                  <a:cubicBezTo>
                    <a:pt x="918" y="2651"/>
                    <a:pt x="947" y="2625"/>
                    <a:pt x="982" y="2626"/>
                  </a:cubicBezTo>
                  <a:cubicBezTo>
                    <a:pt x="1016" y="2628"/>
                    <a:pt x="1043" y="2657"/>
                    <a:pt x="1042" y="2692"/>
                  </a:cubicBezTo>
                  <a:cubicBezTo>
                    <a:pt x="1028" y="2992"/>
                    <a:pt x="1191" y="3276"/>
                    <a:pt x="1458" y="3415"/>
                  </a:cubicBezTo>
                  <a:lnTo>
                    <a:pt x="1637" y="3513"/>
                  </a:lnTo>
                  <a:cubicBezTo>
                    <a:pt x="1650" y="3445"/>
                    <a:pt x="1675" y="3381"/>
                    <a:pt x="1711" y="3322"/>
                  </a:cubicBezTo>
                  <a:cubicBezTo>
                    <a:pt x="1729" y="3293"/>
                    <a:pt x="1768" y="3284"/>
                    <a:pt x="1797" y="3302"/>
                  </a:cubicBezTo>
                  <a:cubicBezTo>
                    <a:pt x="1826" y="3320"/>
                    <a:pt x="1835" y="3359"/>
                    <a:pt x="1817" y="3388"/>
                  </a:cubicBezTo>
                  <a:cubicBezTo>
                    <a:pt x="1786" y="3439"/>
                    <a:pt x="1765" y="3494"/>
                    <a:pt x="1756" y="3554"/>
                  </a:cubicBezTo>
                  <a:cubicBezTo>
                    <a:pt x="1738" y="3671"/>
                    <a:pt x="1766" y="3788"/>
                    <a:pt x="1836" y="3884"/>
                  </a:cubicBezTo>
                  <a:cubicBezTo>
                    <a:pt x="1906" y="3980"/>
                    <a:pt x="2010" y="4043"/>
                    <a:pt x="2127" y="4061"/>
                  </a:cubicBezTo>
                  <a:cubicBezTo>
                    <a:pt x="2208" y="4074"/>
                    <a:pt x="2290" y="4064"/>
                    <a:pt x="2365" y="4033"/>
                  </a:cubicBezTo>
                  <a:cubicBezTo>
                    <a:pt x="2367" y="4032"/>
                    <a:pt x="2369" y="4032"/>
                    <a:pt x="2371" y="4032"/>
                  </a:cubicBezTo>
                  <a:lnTo>
                    <a:pt x="2371" y="3014"/>
                  </a:lnTo>
                  <a:cubicBezTo>
                    <a:pt x="2371" y="2980"/>
                    <a:pt x="2399" y="2952"/>
                    <a:pt x="2434" y="2952"/>
                  </a:cubicBezTo>
                  <a:cubicBezTo>
                    <a:pt x="2468" y="2952"/>
                    <a:pt x="2496" y="2980"/>
                    <a:pt x="2496" y="3014"/>
                  </a:cubicBezTo>
                  <a:lnTo>
                    <a:pt x="2496" y="4025"/>
                  </a:lnTo>
                  <a:cubicBezTo>
                    <a:pt x="2571" y="4055"/>
                    <a:pt x="2652" y="4065"/>
                    <a:pt x="2733" y="4053"/>
                  </a:cubicBezTo>
                  <a:cubicBezTo>
                    <a:pt x="2850" y="4034"/>
                    <a:pt x="2953" y="3971"/>
                    <a:pt x="3023" y="3876"/>
                  </a:cubicBezTo>
                  <a:cubicBezTo>
                    <a:pt x="3093" y="3780"/>
                    <a:pt x="3122" y="3662"/>
                    <a:pt x="3103" y="3545"/>
                  </a:cubicBezTo>
                  <a:cubicBezTo>
                    <a:pt x="3094" y="3486"/>
                    <a:pt x="3074" y="3430"/>
                    <a:pt x="3042" y="3380"/>
                  </a:cubicBezTo>
                  <a:cubicBezTo>
                    <a:pt x="3024" y="3350"/>
                    <a:pt x="3033" y="3312"/>
                    <a:pt x="3063" y="3294"/>
                  </a:cubicBezTo>
                  <a:cubicBezTo>
                    <a:pt x="3092" y="3275"/>
                    <a:pt x="3130" y="3284"/>
                    <a:pt x="3149" y="3314"/>
                  </a:cubicBezTo>
                  <a:cubicBezTo>
                    <a:pt x="3184" y="3371"/>
                    <a:pt x="3208" y="3434"/>
                    <a:pt x="3222" y="3501"/>
                  </a:cubicBezTo>
                  <a:cubicBezTo>
                    <a:pt x="3391" y="3412"/>
                    <a:pt x="3531" y="3278"/>
                    <a:pt x="3626" y="3115"/>
                  </a:cubicBezTo>
                  <a:cubicBezTo>
                    <a:pt x="3631" y="3099"/>
                    <a:pt x="3634" y="3082"/>
                    <a:pt x="3633" y="3065"/>
                  </a:cubicBezTo>
                  <a:cubicBezTo>
                    <a:pt x="3631" y="3028"/>
                    <a:pt x="3614" y="2994"/>
                    <a:pt x="3586" y="2970"/>
                  </a:cubicBezTo>
                  <a:cubicBezTo>
                    <a:pt x="3558" y="2946"/>
                    <a:pt x="3522" y="2935"/>
                    <a:pt x="3486" y="2937"/>
                  </a:cubicBezTo>
                  <a:cubicBezTo>
                    <a:pt x="3476" y="2938"/>
                    <a:pt x="3467" y="2939"/>
                    <a:pt x="3458" y="2942"/>
                  </a:cubicBezTo>
                  <a:cubicBezTo>
                    <a:pt x="3425" y="2951"/>
                    <a:pt x="3390" y="2932"/>
                    <a:pt x="3380" y="2899"/>
                  </a:cubicBezTo>
                  <a:cubicBezTo>
                    <a:pt x="3371" y="2866"/>
                    <a:pt x="3390" y="2831"/>
                    <a:pt x="3423" y="2822"/>
                  </a:cubicBezTo>
                  <a:cubicBezTo>
                    <a:pt x="3441" y="2817"/>
                    <a:pt x="3459" y="2814"/>
                    <a:pt x="3477" y="2812"/>
                  </a:cubicBezTo>
                  <a:cubicBezTo>
                    <a:pt x="3547" y="2807"/>
                    <a:pt x="3615" y="2830"/>
                    <a:pt x="3668" y="2876"/>
                  </a:cubicBezTo>
                  <a:cubicBezTo>
                    <a:pt x="3685" y="2891"/>
                    <a:pt x="3700" y="2909"/>
                    <a:pt x="3712" y="2928"/>
                  </a:cubicBezTo>
                  <a:cubicBezTo>
                    <a:pt x="3725" y="2890"/>
                    <a:pt x="3736" y="2851"/>
                    <a:pt x="3744" y="2811"/>
                  </a:cubicBezTo>
                  <a:cubicBezTo>
                    <a:pt x="3751" y="2777"/>
                    <a:pt x="3784" y="2755"/>
                    <a:pt x="3818" y="2762"/>
                  </a:cubicBezTo>
                  <a:cubicBezTo>
                    <a:pt x="3852" y="2770"/>
                    <a:pt x="3874" y="2803"/>
                    <a:pt x="3867" y="2836"/>
                  </a:cubicBezTo>
                  <a:lnTo>
                    <a:pt x="3867" y="2836"/>
                  </a:lnTo>
                  <a:close/>
                  <a:moveTo>
                    <a:pt x="684" y="1549"/>
                  </a:moveTo>
                  <a:lnTo>
                    <a:pt x="684" y="1549"/>
                  </a:lnTo>
                  <a:cubicBezTo>
                    <a:pt x="714" y="1311"/>
                    <a:pt x="890" y="1118"/>
                    <a:pt x="1123" y="1065"/>
                  </a:cubicBezTo>
                  <a:cubicBezTo>
                    <a:pt x="1053" y="598"/>
                    <a:pt x="1359" y="150"/>
                    <a:pt x="1827" y="52"/>
                  </a:cubicBezTo>
                  <a:cubicBezTo>
                    <a:pt x="2018" y="13"/>
                    <a:pt x="2255" y="0"/>
                    <a:pt x="2440" y="224"/>
                  </a:cubicBezTo>
                  <a:cubicBezTo>
                    <a:pt x="2579" y="99"/>
                    <a:pt x="2797" y="44"/>
                    <a:pt x="3005" y="87"/>
                  </a:cubicBezTo>
                  <a:cubicBezTo>
                    <a:pt x="3240" y="136"/>
                    <a:pt x="3442" y="274"/>
                    <a:pt x="3573" y="475"/>
                  </a:cubicBezTo>
                  <a:cubicBezTo>
                    <a:pt x="3695" y="662"/>
                    <a:pt x="3742" y="882"/>
                    <a:pt x="3709" y="1100"/>
                  </a:cubicBezTo>
                  <a:cubicBezTo>
                    <a:pt x="3921" y="1148"/>
                    <a:pt x="4088" y="1314"/>
                    <a:pt x="4138" y="1526"/>
                  </a:cubicBezTo>
                  <a:cubicBezTo>
                    <a:pt x="4146" y="1559"/>
                    <a:pt x="4125" y="1593"/>
                    <a:pt x="4091" y="1601"/>
                  </a:cubicBezTo>
                  <a:cubicBezTo>
                    <a:pt x="4086" y="1602"/>
                    <a:pt x="4081" y="1602"/>
                    <a:pt x="4077" y="1602"/>
                  </a:cubicBezTo>
                  <a:cubicBezTo>
                    <a:pt x="4048" y="1603"/>
                    <a:pt x="4023" y="1583"/>
                    <a:pt x="4016" y="1554"/>
                  </a:cubicBezTo>
                  <a:cubicBezTo>
                    <a:pt x="3977" y="1386"/>
                    <a:pt x="3843" y="1255"/>
                    <a:pt x="3674" y="1220"/>
                  </a:cubicBezTo>
                  <a:cubicBezTo>
                    <a:pt x="3615" y="1207"/>
                    <a:pt x="3556" y="1207"/>
                    <a:pt x="3498" y="1218"/>
                  </a:cubicBezTo>
                  <a:cubicBezTo>
                    <a:pt x="3463" y="1225"/>
                    <a:pt x="3431" y="1203"/>
                    <a:pt x="3424" y="1169"/>
                  </a:cubicBezTo>
                  <a:cubicBezTo>
                    <a:pt x="3417" y="1135"/>
                    <a:pt x="3440" y="1102"/>
                    <a:pt x="3473" y="1096"/>
                  </a:cubicBezTo>
                  <a:cubicBezTo>
                    <a:pt x="3510" y="1089"/>
                    <a:pt x="3548" y="1085"/>
                    <a:pt x="3585" y="1085"/>
                  </a:cubicBezTo>
                  <a:cubicBezTo>
                    <a:pt x="3614" y="896"/>
                    <a:pt x="3574" y="705"/>
                    <a:pt x="3469" y="544"/>
                  </a:cubicBezTo>
                  <a:cubicBezTo>
                    <a:pt x="3355" y="371"/>
                    <a:pt x="3181" y="252"/>
                    <a:pt x="2979" y="210"/>
                  </a:cubicBezTo>
                  <a:cubicBezTo>
                    <a:pt x="2797" y="171"/>
                    <a:pt x="2600" y="227"/>
                    <a:pt x="2495" y="345"/>
                  </a:cubicBezTo>
                  <a:cubicBezTo>
                    <a:pt x="2495" y="346"/>
                    <a:pt x="2496" y="348"/>
                    <a:pt x="2496" y="349"/>
                  </a:cubicBezTo>
                  <a:lnTo>
                    <a:pt x="2496" y="954"/>
                  </a:lnTo>
                  <a:cubicBezTo>
                    <a:pt x="2496" y="988"/>
                    <a:pt x="2468" y="1016"/>
                    <a:pt x="2434" y="1016"/>
                  </a:cubicBezTo>
                  <a:cubicBezTo>
                    <a:pt x="2399" y="1016"/>
                    <a:pt x="2371" y="988"/>
                    <a:pt x="2371" y="954"/>
                  </a:cubicBezTo>
                  <a:lnTo>
                    <a:pt x="2371" y="349"/>
                  </a:lnTo>
                  <a:cubicBezTo>
                    <a:pt x="2371" y="347"/>
                    <a:pt x="2372" y="345"/>
                    <a:pt x="2372" y="342"/>
                  </a:cubicBezTo>
                  <a:cubicBezTo>
                    <a:pt x="2226" y="130"/>
                    <a:pt x="2036" y="136"/>
                    <a:pt x="1853" y="175"/>
                  </a:cubicBezTo>
                  <a:cubicBezTo>
                    <a:pt x="1449" y="259"/>
                    <a:pt x="1185" y="647"/>
                    <a:pt x="1247" y="1050"/>
                  </a:cubicBezTo>
                  <a:cubicBezTo>
                    <a:pt x="1284" y="1050"/>
                    <a:pt x="1322" y="1054"/>
                    <a:pt x="1359" y="1061"/>
                  </a:cubicBezTo>
                  <a:cubicBezTo>
                    <a:pt x="1392" y="1067"/>
                    <a:pt x="1415" y="1100"/>
                    <a:pt x="1408" y="1134"/>
                  </a:cubicBezTo>
                  <a:cubicBezTo>
                    <a:pt x="1401" y="1168"/>
                    <a:pt x="1369" y="1190"/>
                    <a:pt x="1334" y="1183"/>
                  </a:cubicBezTo>
                  <a:cubicBezTo>
                    <a:pt x="1276" y="1172"/>
                    <a:pt x="1217" y="1172"/>
                    <a:pt x="1158" y="1185"/>
                  </a:cubicBezTo>
                  <a:cubicBezTo>
                    <a:pt x="972" y="1223"/>
                    <a:pt x="832" y="1376"/>
                    <a:pt x="808" y="1564"/>
                  </a:cubicBezTo>
                  <a:cubicBezTo>
                    <a:pt x="804" y="1596"/>
                    <a:pt x="777" y="1619"/>
                    <a:pt x="746" y="1619"/>
                  </a:cubicBezTo>
                  <a:cubicBezTo>
                    <a:pt x="743" y="1619"/>
                    <a:pt x="741" y="1619"/>
                    <a:pt x="738" y="1618"/>
                  </a:cubicBezTo>
                  <a:cubicBezTo>
                    <a:pt x="704" y="1614"/>
                    <a:pt x="680" y="1583"/>
                    <a:pt x="684" y="1549"/>
                  </a:cubicBezTo>
                  <a:lnTo>
                    <a:pt x="684" y="1549"/>
                  </a:lnTo>
                  <a:close/>
                  <a:moveTo>
                    <a:pt x="2701" y="1921"/>
                  </a:moveTo>
                  <a:lnTo>
                    <a:pt x="2701" y="1921"/>
                  </a:lnTo>
                  <a:lnTo>
                    <a:pt x="2701" y="2512"/>
                  </a:lnTo>
                  <a:cubicBezTo>
                    <a:pt x="2701" y="2547"/>
                    <a:pt x="2673" y="2576"/>
                    <a:pt x="2638" y="2576"/>
                  </a:cubicBezTo>
                  <a:lnTo>
                    <a:pt x="2219" y="2576"/>
                  </a:lnTo>
                  <a:cubicBezTo>
                    <a:pt x="2184" y="2576"/>
                    <a:pt x="2156" y="2547"/>
                    <a:pt x="2156" y="2512"/>
                  </a:cubicBezTo>
                  <a:lnTo>
                    <a:pt x="2156" y="1921"/>
                  </a:lnTo>
                  <a:cubicBezTo>
                    <a:pt x="2156" y="1886"/>
                    <a:pt x="2184" y="1857"/>
                    <a:pt x="2219" y="1857"/>
                  </a:cubicBezTo>
                  <a:lnTo>
                    <a:pt x="2638" y="1857"/>
                  </a:lnTo>
                  <a:cubicBezTo>
                    <a:pt x="2673" y="1857"/>
                    <a:pt x="2701" y="1886"/>
                    <a:pt x="2701" y="1921"/>
                  </a:cubicBezTo>
                  <a:lnTo>
                    <a:pt x="2701" y="1921"/>
                  </a:lnTo>
                  <a:close/>
                  <a:moveTo>
                    <a:pt x="201" y="2078"/>
                  </a:moveTo>
                  <a:lnTo>
                    <a:pt x="201" y="2078"/>
                  </a:lnTo>
                  <a:cubicBezTo>
                    <a:pt x="201" y="2107"/>
                    <a:pt x="177" y="2130"/>
                    <a:pt x="149" y="2130"/>
                  </a:cubicBezTo>
                  <a:lnTo>
                    <a:pt x="141" y="2130"/>
                  </a:lnTo>
                  <a:cubicBezTo>
                    <a:pt x="113" y="2130"/>
                    <a:pt x="90" y="2107"/>
                    <a:pt x="90" y="2078"/>
                  </a:cubicBezTo>
                  <a:lnTo>
                    <a:pt x="90" y="2070"/>
                  </a:lnTo>
                  <a:cubicBezTo>
                    <a:pt x="90" y="2042"/>
                    <a:pt x="113" y="2019"/>
                    <a:pt x="141" y="2019"/>
                  </a:cubicBezTo>
                  <a:lnTo>
                    <a:pt x="149" y="2019"/>
                  </a:lnTo>
                  <a:cubicBezTo>
                    <a:pt x="177" y="2019"/>
                    <a:pt x="201" y="2042"/>
                    <a:pt x="201" y="2070"/>
                  </a:cubicBezTo>
                  <a:lnTo>
                    <a:pt x="201" y="2078"/>
                  </a:lnTo>
                  <a:lnTo>
                    <a:pt x="201" y="2078"/>
                  </a:lnTo>
                  <a:close/>
                  <a:moveTo>
                    <a:pt x="1581" y="2123"/>
                  </a:moveTo>
                  <a:lnTo>
                    <a:pt x="1581" y="2123"/>
                  </a:lnTo>
                  <a:cubicBezTo>
                    <a:pt x="1600" y="2164"/>
                    <a:pt x="1641" y="2192"/>
                    <a:pt x="1688" y="2192"/>
                  </a:cubicBezTo>
                  <a:cubicBezTo>
                    <a:pt x="1753" y="2192"/>
                    <a:pt x="1806" y="2139"/>
                    <a:pt x="1806" y="2074"/>
                  </a:cubicBezTo>
                  <a:cubicBezTo>
                    <a:pt x="1806" y="2009"/>
                    <a:pt x="1753" y="1957"/>
                    <a:pt x="1688" y="1957"/>
                  </a:cubicBezTo>
                  <a:cubicBezTo>
                    <a:pt x="1640" y="1957"/>
                    <a:pt x="1599" y="1985"/>
                    <a:pt x="1581" y="2027"/>
                  </a:cubicBezTo>
                  <a:lnTo>
                    <a:pt x="283" y="2027"/>
                  </a:lnTo>
                  <a:cubicBezTo>
                    <a:pt x="265" y="1970"/>
                    <a:pt x="212" y="1929"/>
                    <a:pt x="149" y="1929"/>
                  </a:cubicBezTo>
                  <a:lnTo>
                    <a:pt x="141" y="1929"/>
                  </a:lnTo>
                  <a:cubicBezTo>
                    <a:pt x="63" y="1929"/>
                    <a:pt x="0" y="1992"/>
                    <a:pt x="0" y="2070"/>
                  </a:cubicBezTo>
                  <a:lnTo>
                    <a:pt x="0" y="2078"/>
                  </a:lnTo>
                  <a:cubicBezTo>
                    <a:pt x="0" y="2157"/>
                    <a:pt x="63" y="2220"/>
                    <a:pt x="141" y="2220"/>
                  </a:cubicBezTo>
                  <a:lnTo>
                    <a:pt x="149" y="2220"/>
                  </a:lnTo>
                  <a:cubicBezTo>
                    <a:pt x="212" y="2220"/>
                    <a:pt x="264" y="2179"/>
                    <a:pt x="283" y="2123"/>
                  </a:cubicBezTo>
                  <a:lnTo>
                    <a:pt x="1581" y="2123"/>
                  </a:lnTo>
                  <a:lnTo>
                    <a:pt x="1581" y="2123"/>
                  </a:lnTo>
                  <a:close/>
                  <a:moveTo>
                    <a:pt x="483" y="2817"/>
                  </a:moveTo>
                  <a:lnTo>
                    <a:pt x="483" y="2817"/>
                  </a:lnTo>
                  <a:cubicBezTo>
                    <a:pt x="483" y="2845"/>
                    <a:pt x="460" y="2868"/>
                    <a:pt x="431" y="2868"/>
                  </a:cubicBezTo>
                  <a:lnTo>
                    <a:pt x="423" y="2868"/>
                  </a:lnTo>
                  <a:cubicBezTo>
                    <a:pt x="395" y="2868"/>
                    <a:pt x="372" y="2845"/>
                    <a:pt x="372" y="2817"/>
                  </a:cubicBezTo>
                  <a:lnTo>
                    <a:pt x="372" y="2809"/>
                  </a:lnTo>
                  <a:cubicBezTo>
                    <a:pt x="372" y="2781"/>
                    <a:pt x="395" y="2758"/>
                    <a:pt x="423" y="2758"/>
                  </a:cubicBezTo>
                  <a:lnTo>
                    <a:pt x="431" y="2758"/>
                  </a:lnTo>
                  <a:cubicBezTo>
                    <a:pt x="460" y="2758"/>
                    <a:pt x="483" y="2781"/>
                    <a:pt x="483" y="2809"/>
                  </a:cubicBezTo>
                  <a:lnTo>
                    <a:pt x="483" y="2817"/>
                  </a:lnTo>
                  <a:lnTo>
                    <a:pt x="483" y="2817"/>
                  </a:lnTo>
                  <a:close/>
                  <a:moveTo>
                    <a:pt x="476" y="2675"/>
                  </a:moveTo>
                  <a:lnTo>
                    <a:pt x="476" y="2675"/>
                  </a:lnTo>
                  <a:lnTo>
                    <a:pt x="476" y="2523"/>
                  </a:lnTo>
                  <a:cubicBezTo>
                    <a:pt x="476" y="2513"/>
                    <a:pt x="484" y="2504"/>
                    <a:pt x="495" y="2504"/>
                  </a:cubicBezTo>
                  <a:lnTo>
                    <a:pt x="1535" y="2504"/>
                  </a:lnTo>
                  <a:cubicBezTo>
                    <a:pt x="1554" y="2545"/>
                    <a:pt x="1595" y="2574"/>
                    <a:pt x="1643" y="2574"/>
                  </a:cubicBezTo>
                  <a:cubicBezTo>
                    <a:pt x="1708" y="2574"/>
                    <a:pt x="1760" y="2521"/>
                    <a:pt x="1760" y="2456"/>
                  </a:cubicBezTo>
                  <a:cubicBezTo>
                    <a:pt x="1760" y="2391"/>
                    <a:pt x="1708" y="2338"/>
                    <a:pt x="1643" y="2338"/>
                  </a:cubicBezTo>
                  <a:cubicBezTo>
                    <a:pt x="1595" y="2338"/>
                    <a:pt x="1554" y="2367"/>
                    <a:pt x="1535" y="2408"/>
                  </a:cubicBezTo>
                  <a:lnTo>
                    <a:pt x="495" y="2408"/>
                  </a:lnTo>
                  <a:cubicBezTo>
                    <a:pt x="431" y="2408"/>
                    <a:pt x="379" y="2460"/>
                    <a:pt x="379" y="2523"/>
                  </a:cubicBezTo>
                  <a:lnTo>
                    <a:pt x="379" y="2675"/>
                  </a:lnTo>
                  <a:cubicBezTo>
                    <a:pt x="323" y="2693"/>
                    <a:pt x="282" y="2746"/>
                    <a:pt x="282" y="2809"/>
                  </a:cubicBezTo>
                  <a:lnTo>
                    <a:pt x="282" y="2817"/>
                  </a:lnTo>
                  <a:cubicBezTo>
                    <a:pt x="282" y="2895"/>
                    <a:pt x="345" y="2959"/>
                    <a:pt x="423" y="2959"/>
                  </a:cubicBezTo>
                  <a:lnTo>
                    <a:pt x="431" y="2959"/>
                  </a:lnTo>
                  <a:cubicBezTo>
                    <a:pt x="509" y="2959"/>
                    <a:pt x="573" y="2895"/>
                    <a:pt x="573" y="2817"/>
                  </a:cubicBezTo>
                  <a:lnTo>
                    <a:pt x="573" y="2809"/>
                  </a:lnTo>
                  <a:cubicBezTo>
                    <a:pt x="573" y="2746"/>
                    <a:pt x="532" y="2693"/>
                    <a:pt x="476" y="2675"/>
                  </a:cubicBezTo>
                  <a:lnTo>
                    <a:pt x="476" y="2675"/>
                  </a:lnTo>
                  <a:close/>
                  <a:moveTo>
                    <a:pt x="4289" y="1278"/>
                  </a:moveTo>
                  <a:lnTo>
                    <a:pt x="4289" y="1278"/>
                  </a:lnTo>
                  <a:cubicBezTo>
                    <a:pt x="4289" y="1250"/>
                    <a:pt x="4312" y="1227"/>
                    <a:pt x="4340" y="1227"/>
                  </a:cubicBezTo>
                  <a:lnTo>
                    <a:pt x="4348" y="1227"/>
                  </a:lnTo>
                  <a:cubicBezTo>
                    <a:pt x="4376" y="1227"/>
                    <a:pt x="4399" y="1250"/>
                    <a:pt x="4399" y="1278"/>
                  </a:cubicBezTo>
                  <a:lnTo>
                    <a:pt x="4399" y="1286"/>
                  </a:lnTo>
                  <a:cubicBezTo>
                    <a:pt x="4399" y="1314"/>
                    <a:pt x="4376" y="1337"/>
                    <a:pt x="4348" y="1337"/>
                  </a:cubicBezTo>
                  <a:lnTo>
                    <a:pt x="4340" y="1337"/>
                  </a:lnTo>
                  <a:cubicBezTo>
                    <a:pt x="4312" y="1337"/>
                    <a:pt x="4289" y="1314"/>
                    <a:pt x="4289" y="1286"/>
                  </a:cubicBezTo>
                  <a:lnTo>
                    <a:pt x="4289" y="1278"/>
                  </a:lnTo>
                  <a:lnTo>
                    <a:pt x="4289" y="1278"/>
                  </a:lnTo>
                  <a:close/>
                  <a:moveTo>
                    <a:pt x="4295" y="1420"/>
                  </a:moveTo>
                  <a:lnTo>
                    <a:pt x="4295" y="1420"/>
                  </a:lnTo>
                  <a:lnTo>
                    <a:pt x="4295" y="1790"/>
                  </a:lnTo>
                  <a:cubicBezTo>
                    <a:pt x="4295" y="1800"/>
                    <a:pt x="4287" y="1809"/>
                    <a:pt x="4276" y="1809"/>
                  </a:cubicBezTo>
                  <a:lnTo>
                    <a:pt x="3370" y="1809"/>
                  </a:lnTo>
                  <a:cubicBezTo>
                    <a:pt x="3351" y="1768"/>
                    <a:pt x="3310" y="1739"/>
                    <a:pt x="3262" y="1739"/>
                  </a:cubicBezTo>
                  <a:cubicBezTo>
                    <a:pt x="3197" y="1739"/>
                    <a:pt x="3145" y="1792"/>
                    <a:pt x="3145" y="1857"/>
                  </a:cubicBezTo>
                  <a:cubicBezTo>
                    <a:pt x="3145" y="1922"/>
                    <a:pt x="3197" y="1975"/>
                    <a:pt x="3262" y="1975"/>
                  </a:cubicBezTo>
                  <a:cubicBezTo>
                    <a:pt x="3310" y="1975"/>
                    <a:pt x="3351" y="1946"/>
                    <a:pt x="3370" y="1905"/>
                  </a:cubicBezTo>
                  <a:lnTo>
                    <a:pt x="4276" y="1905"/>
                  </a:lnTo>
                  <a:cubicBezTo>
                    <a:pt x="4340" y="1905"/>
                    <a:pt x="4392" y="1854"/>
                    <a:pt x="4392" y="1790"/>
                  </a:cubicBezTo>
                  <a:lnTo>
                    <a:pt x="4392" y="1420"/>
                  </a:lnTo>
                  <a:cubicBezTo>
                    <a:pt x="4448" y="1402"/>
                    <a:pt x="4490" y="1349"/>
                    <a:pt x="4490" y="1286"/>
                  </a:cubicBezTo>
                  <a:lnTo>
                    <a:pt x="4490" y="1278"/>
                  </a:lnTo>
                  <a:cubicBezTo>
                    <a:pt x="4490" y="1200"/>
                    <a:pt x="4426" y="1136"/>
                    <a:pt x="4348" y="1136"/>
                  </a:cubicBezTo>
                  <a:lnTo>
                    <a:pt x="4340" y="1136"/>
                  </a:lnTo>
                  <a:cubicBezTo>
                    <a:pt x="4262" y="1136"/>
                    <a:pt x="4198" y="1200"/>
                    <a:pt x="4198" y="1278"/>
                  </a:cubicBezTo>
                  <a:lnTo>
                    <a:pt x="4198" y="1286"/>
                  </a:lnTo>
                  <a:cubicBezTo>
                    <a:pt x="4198" y="1349"/>
                    <a:pt x="4239" y="1402"/>
                    <a:pt x="4295" y="1420"/>
                  </a:cubicBezTo>
                  <a:lnTo>
                    <a:pt x="4295" y="1420"/>
                  </a:lnTo>
                  <a:close/>
                  <a:moveTo>
                    <a:pt x="4368" y="2837"/>
                  </a:moveTo>
                  <a:lnTo>
                    <a:pt x="4368" y="2837"/>
                  </a:lnTo>
                  <a:cubicBezTo>
                    <a:pt x="4368" y="2865"/>
                    <a:pt x="4345" y="2888"/>
                    <a:pt x="4317" y="2888"/>
                  </a:cubicBezTo>
                  <a:lnTo>
                    <a:pt x="4309" y="2888"/>
                  </a:lnTo>
                  <a:cubicBezTo>
                    <a:pt x="4281" y="2888"/>
                    <a:pt x="4258" y="2865"/>
                    <a:pt x="4258" y="2837"/>
                  </a:cubicBezTo>
                  <a:lnTo>
                    <a:pt x="4258" y="2829"/>
                  </a:lnTo>
                  <a:cubicBezTo>
                    <a:pt x="4258" y="2801"/>
                    <a:pt x="4281" y="2778"/>
                    <a:pt x="4309" y="2778"/>
                  </a:cubicBezTo>
                  <a:lnTo>
                    <a:pt x="4317" y="2778"/>
                  </a:lnTo>
                  <a:cubicBezTo>
                    <a:pt x="4345" y="2778"/>
                    <a:pt x="4368" y="2801"/>
                    <a:pt x="4368" y="2829"/>
                  </a:cubicBezTo>
                  <a:lnTo>
                    <a:pt x="4368" y="2837"/>
                  </a:lnTo>
                  <a:lnTo>
                    <a:pt x="4368" y="2837"/>
                  </a:lnTo>
                  <a:close/>
                  <a:moveTo>
                    <a:pt x="4361" y="2695"/>
                  </a:moveTo>
                  <a:lnTo>
                    <a:pt x="4361" y="2695"/>
                  </a:lnTo>
                  <a:lnTo>
                    <a:pt x="4361" y="2544"/>
                  </a:lnTo>
                  <a:cubicBezTo>
                    <a:pt x="4361" y="2480"/>
                    <a:pt x="4309" y="2428"/>
                    <a:pt x="4246" y="2428"/>
                  </a:cubicBezTo>
                  <a:lnTo>
                    <a:pt x="3370" y="2428"/>
                  </a:lnTo>
                  <a:cubicBezTo>
                    <a:pt x="3351" y="2387"/>
                    <a:pt x="3310" y="2358"/>
                    <a:pt x="3262" y="2358"/>
                  </a:cubicBezTo>
                  <a:cubicBezTo>
                    <a:pt x="3197" y="2358"/>
                    <a:pt x="3145" y="2411"/>
                    <a:pt x="3145" y="2476"/>
                  </a:cubicBezTo>
                  <a:cubicBezTo>
                    <a:pt x="3145" y="2541"/>
                    <a:pt x="3197" y="2594"/>
                    <a:pt x="3262" y="2594"/>
                  </a:cubicBezTo>
                  <a:cubicBezTo>
                    <a:pt x="3310" y="2594"/>
                    <a:pt x="3351" y="2566"/>
                    <a:pt x="3370" y="2525"/>
                  </a:cubicBezTo>
                  <a:lnTo>
                    <a:pt x="4246" y="2525"/>
                  </a:lnTo>
                  <a:cubicBezTo>
                    <a:pt x="4256" y="2525"/>
                    <a:pt x="4265" y="2533"/>
                    <a:pt x="4265" y="2544"/>
                  </a:cubicBezTo>
                  <a:lnTo>
                    <a:pt x="4265" y="2695"/>
                  </a:lnTo>
                  <a:cubicBezTo>
                    <a:pt x="4208" y="2714"/>
                    <a:pt x="4167" y="2766"/>
                    <a:pt x="4167" y="2829"/>
                  </a:cubicBezTo>
                  <a:lnTo>
                    <a:pt x="4167" y="2837"/>
                  </a:lnTo>
                  <a:cubicBezTo>
                    <a:pt x="4167" y="2915"/>
                    <a:pt x="4231" y="2979"/>
                    <a:pt x="4309" y="2979"/>
                  </a:cubicBezTo>
                  <a:lnTo>
                    <a:pt x="4317" y="2979"/>
                  </a:lnTo>
                  <a:cubicBezTo>
                    <a:pt x="4395" y="2979"/>
                    <a:pt x="4459" y="2915"/>
                    <a:pt x="4459" y="2837"/>
                  </a:cubicBezTo>
                  <a:lnTo>
                    <a:pt x="4459" y="2829"/>
                  </a:lnTo>
                  <a:cubicBezTo>
                    <a:pt x="4459" y="2766"/>
                    <a:pt x="4418" y="2714"/>
                    <a:pt x="4361" y="2695"/>
                  </a:cubicBezTo>
                  <a:lnTo>
                    <a:pt x="4361" y="2695"/>
                  </a:lnTo>
                  <a:close/>
                  <a:moveTo>
                    <a:pt x="4709" y="2159"/>
                  </a:moveTo>
                  <a:lnTo>
                    <a:pt x="4709" y="2159"/>
                  </a:lnTo>
                  <a:cubicBezTo>
                    <a:pt x="4709" y="2188"/>
                    <a:pt x="4686" y="2211"/>
                    <a:pt x="4658" y="2211"/>
                  </a:cubicBezTo>
                  <a:lnTo>
                    <a:pt x="4650" y="2211"/>
                  </a:lnTo>
                  <a:cubicBezTo>
                    <a:pt x="4622" y="2211"/>
                    <a:pt x="4599" y="2188"/>
                    <a:pt x="4599" y="2159"/>
                  </a:cubicBezTo>
                  <a:lnTo>
                    <a:pt x="4599" y="2151"/>
                  </a:lnTo>
                  <a:cubicBezTo>
                    <a:pt x="4599" y="2123"/>
                    <a:pt x="4622" y="2100"/>
                    <a:pt x="4650" y="2100"/>
                  </a:cubicBezTo>
                  <a:lnTo>
                    <a:pt x="4658" y="2100"/>
                  </a:lnTo>
                  <a:cubicBezTo>
                    <a:pt x="4686" y="2100"/>
                    <a:pt x="4709" y="2123"/>
                    <a:pt x="4709" y="2151"/>
                  </a:cubicBezTo>
                  <a:lnTo>
                    <a:pt x="4709" y="2159"/>
                  </a:lnTo>
                  <a:lnTo>
                    <a:pt x="4709" y="2159"/>
                  </a:lnTo>
                  <a:close/>
                  <a:moveTo>
                    <a:pt x="4658" y="2010"/>
                  </a:moveTo>
                  <a:lnTo>
                    <a:pt x="4658" y="2010"/>
                  </a:lnTo>
                  <a:lnTo>
                    <a:pt x="4650" y="2010"/>
                  </a:lnTo>
                  <a:cubicBezTo>
                    <a:pt x="4586" y="2010"/>
                    <a:pt x="4532" y="2053"/>
                    <a:pt x="4514" y="2111"/>
                  </a:cubicBezTo>
                  <a:lnTo>
                    <a:pt x="3214" y="2111"/>
                  </a:lnTo>
                  <a:cubicBezTo>
                    <a:pt x="3197" y="2068"/>
                    <a:pt x="3154" y="2037"/>
                    <a:pt x="3105" y="2037"/>
                  </a:cubicBezTo>
                  <a:cubicBezTo>
                    <a:pt x="3040" y="2037"/>
                    <a:pt x="2987" y="2090"/>
                    <a:pt x="2987" y="2155"/>
                  </a:cubicBezTo>
                  <a:cubicBezTo>
                    <a:pt x="2987" y="2220"/>
                    <a:pt x="3040" y="2273"/>
                    <a:pt x="3105" y="2273"/>
                  </a:cubicBezTo>
                  <a:cubicBezTo>
                    <a:pt x="3151" y="2273"/>
                    <a:pt x="3191" y="2246"/>
                    <a:pt x="3210" y="2208"/>
                  </a:cubicBezTo>
                  <a:lnTo>
                    <a:pt x="4517" y="2208"/>
                  </a:lnTo>
                  <a:cubicBezTo>
                    <a:pt x="4537" y="2262"/>
                    <a:pt x="4589" y="2301"/>
                    <a:pt x="4650" y="2301"/>
                  </a:cubicBezTo>
                  <a:lnTo>
                    <a:pt x="4658" y="2301"/>
                  </a:lnTo>
                  <a:cubicBezTo>
                    <a:pt x="4736" y="2301"/>
                    <a:pt x="4800" y="2238"/>
                    <a:pt x="4800" y="2159"/>
                  </a:cubicBezTo>
                  <a:lnTo>
                    <a:pt x="4800" y="2151"/>
                  </a:lnTo>
                  <a:cubicBezTo>
                    <a:pt x="4800" y="2073"/>
                    <a:pt x="4736" y="2010"/>
                    <a:pt x="4658" y="2010"/>
                  </a:cubicBezTo>
                  <a:lnTo>
                    <a:pt x="4658" y="2010"/>
                  </a:lnTo>
                  <a:close/>
                  <a:moveTo>
                    <a:pt x="309" y="1805"/>
                  </a:moveTo>
                  <a:lnTo>
                    <a:pt x="309" y="1805"/>
                  </a:lnTo>
                  <a:cubicBezTo>
                    <a:pt x="309" y="1777"/>
                    <a:pt x="332" y="1754"/>
                    <a:pt x="360" y="1754"/>
                  </a:cubicBezTo>
                  <a:lnTo>
                    <a:pt x="368" y="1754"/>
                  </a:lnTo>
                  <a:cubicBezTo>
                    <a:pt x="396" y="1754"/>
                    <a:pt x="419" y="1777"/>
                    <a:pt x="419" y="1805"/>
                  </a:cubicBezTo>
                  <a:lnTo>
                    <a:pt x="419" y="1813"/>
                  </a:lnTo>
                  <a:cubicBezTo>
                    <a:pt x="419" y="1841"/>
                    <a:pt x="396" y="1864"/>
                    <a:pt x="368" y="1864"/>
                  </a:cubicBezTo>
                  <a:lnTo>
                    <a:pt x="360" y="1864"/>
                  </a:lnTo>
                  <a:cubicBezTo>
                    <a:pt x="332" y="1864"/>
                    <a:pt x="309" y="1841"/>
                    <a:pt x="309" y="1813"/>
                  </a:cubicBezTo>
                  <a:lnTo>
                    <a:pt x="309" y="1805"/>
                  </a:lnTo>
                  <a:lnTo>
                    <a:pt x="309" y="1805"/>
                  </a:lnTo>
                  <a:close/>
                  <a:moveTo>
                    <a:pt x="360" y="1955"/>
                  </a:moveTo>
                  <a:lnTo>
                    <a:pt x="360" y="1955"/>
                  </a:lnTo>
                  <a:lnTo>
                    <a:pt x="368" y="1955"/>
                  </a:lnTo>
                  <a:cubicBezTo>
                    <a:pt x="431" y="1955"/>
                    <a:pt x="484" y="1914"/>
                    <a:pt x="502" y="1857"/>
                  </a:cubicBezTo>
                  <a:lnTo>
                    <a:pt x="1474" y="1857"/>
                  </a:lnTo>
                  <a:cubicBezTo>
                    <a:pt x="1492" y="1898"/>
                    <a:pt x="1533" y="1927"/>
                    <a:pt x="1581" y="1927"/>
                  </a:cubicBezTo>
                  <a:cubicBezTo>
                    <a:pt x="1646" y="1927"/>
                    <a:pt x="1699" y="1874"/>
                    <a:pt x="1699" y="1809"/>
                  </a:cubicBezTo>
                  <a:cubicBezTo>
                    <a:pt x="1699" y="1744"/>
                    <a:pt x="1646" y="1691"/>
                    <a:pt x="1581" y="1691"/>
                  </a:cubicBezTo>
                  <a:cubicBezTo>
                    <a:pt x="1533" y="1691"/>
                    <a:pt x="1492" y="1720"/>
                    <a:pt x="1473" y="1761"/>
                  </a:cubicBezTo>
                  <a:lnTo>
                    <a:pt x="502" y="1761"/>
                  </a:lnTo>
                  <a:cubicBezTo>
                    <a:pt x="484" y="1705"/>
                    <a:pt x="431" y="1663"/>
                    <a:pt x="368" y="1663"/>
                  </a:cubicBezTo>
                  <a:lnTo>
                    <a:pt x="360" y="1663"/>
                  </a:lnTo>
                  <a:cubicBezTo>
                    <a:pt x="282" y="1663"/>
                    <a:pt x="218" y="1727"/>
                    <a:pt x="218" y="1805"/>
                  </a:cubicBezTo>
                  <a:lnTo>
                    <a:pt x="218" y="1813"/>
                  </a:lnTo>
                  <a:cubicBezTo>
                    <a:pt x="218" y="1891"/>
                    <a:pt x="282" y="1955"/>
                    <a:pt x="360" y="1955"/>
                  </a:cubicBezTo>
                  <a:lnTo>
                    <a:pt x="360" y="1955"/>
                  </a:lnTo>
                  <a:close/>
                  <a:moveTo>
                    <a:pt x="2291" y="1191"/>
                  </a:moveTo>
                  <a:lnTo>
                    <a:pt x="2291" y="1191"/>
                  </a:lnTo>
                  <a:cubicBezTo>
                    <a:pt x="2291" y="1219"/>
                    <a:pt x="2268" y="1242"/>
                    <a:pt x="2240" y="1242"/>
                  </a:cubicBezTo>
                  <a:lnTo>
                    <a:pt x="2232" y="1242"/>
                  </a:lnTo>
                  <a:cubicBezTo>
                    <a:pt x="2204" y="1242"/>
                    <a:pt x="2181" y="1219"/>
                    <a:pt x="2181" y="1191"/>
                  </a:cubicBezTo>
                  <a:lnTo>
                    <a:pt x="2181" y="1183"/>
                  </a:lnTo>
                  <a:cubicBezTo>
                    <a:pt x="2181" y="1154"/>
                    <a:pt x="2204" y="1131"/>
                    <a:pt x="2232" y="1131"/>
                  </a:cubicBezTo>
                  <a:lnTo>
                    <a:pt x="2240" y="1131"/>
                  </a:lnTo>
                  <a:cubicBezTo>
                    <a:pt x="2268" y="1131"/>
                    <a:pt x="2291" y="1154"/>
                    <a:pt x="2291" y="1183"/>
                  </a:cubicBezTo>
                  <a:lnTo>
                    <a:pt x="2291" y="1191"/>
                  </a:lnTo>
                  <a:lnTo>
                    <a:pt x="2291" y="1191"/>
                  </a:lnTo>
                  <a:close/>
                  <a:moveTo>
                    <a:pt x="2450" y="1153"/>
                  </a:moveTo>
                  <a:lnTo>
                    <a:pt x="2450" y="1153"/>
                  </a:lnTo>
                  <a:lnTo>
                    <a:pt x="2379" y="1153"/>
                  </a:lnTo>
                  <a:cubicBezTo>
                    <a:pt x="2365" y="1089"/>
                    <a:pt x="2308" y="1041"/>
                    <a:pt x="2240" y="1041"/>
                  </a:cubicBezTo>
                  <a:lnTo>
                    <a:pt x="2232" y="1041"/>
                  </a:lnTo>
                  <a:cubicBezTo>
                    <a:pt x="2154" y="1041"/>
                    <a:pt x="2090" y="1104"/>
                    <a:pt x="2090" y="1183"/>
                  </a:cubicBezTo>
                  <a:lnTo>
                    <a:pt x="2090" y="1191"/>
                  </a:lnTo>
                  <a:cubicBezTo>
                    <a:pt x="2090" y="1269"/>
                    <a:pt x="2154" y="1332"/>
                    <a:pt x="2232" y="1332"/>
                  </a:cubicBezTo>
                  <a:lnTo>
                    <a:pt x="2240" y="1332"/>
                  </a:lnTo>
                  <a:cubicBezTo>
                    <a:pt x="2297" y="1332"/>
                    <a:pt x="2346" y="1298"/>
                    <a:pt x="2368" y="1250"/>
                  </a:cubicBezTo>
                  <a:lnTo>
                    <a:pt x="2450" y="1250"/>
                  </a:lnTo>
                  <a:cubicBezTo>
                    <a:pt x="2460" y="1250"/>
                    <a:pt x="2469" y="1259"/>
                    <a:pt x="2469" y="1269"/>
                  </a:cubicBezTo>
                  <a:lnTo>
                    <a:pt x="2469" y="1341"/>
                  </a:lnTo>
                  <a:cubicBezTo>
                    <a:pt x="2428" y="1359"/>
                    <a:pt x="2399" y="1400"/>
                    <a:pt x="2399" y="1448"/>
                  </a:cubicBezTo>
                  <a:cubicBezTo>
                    <a:pt x="2399" y="1513"/>
                    <a:pt x="2452" y="1566"/>
                    <a:pt x="2517" y="1566"/>
                  </a:cubicBezTo>
                  <a:cubicBezTo>
                    <a:pt x="2582" y="1566"/>
                    <a:pt x="2635" y="1513"/>
                    <a:pt x="2635" y="1448"/>
                  </a:cubicBezTo>
                  <a:cubicBezTo>
                    <a:pt x="2635" y="1400"/>
                    <a:pt x="2606" y="1359"/>
                    <a:pt x="2565" y="1341"/>
                  </a:cubicBezTo>
                  <a:lnTo>
                    <a:pt x="2565" y="1269"/>
                  </a:lnTo>
                  <a:cubicBezTo>
                    <a:pt x="2565" y="1205"/>
                    <a:pt x="2514" y="1153"/>
                    <a:pt x="2450" y="1153"/>
                  </a:cubicBezTo>
                  <a:lnTo>
                    <a:pt x="2450" y="1153"/>
                  </a:lnTo>
                  <a:close/>
                  <a:moveTo>
                    <a:pt x="1505" y="3056"/>
                  </a:moveTo>
                  <a:lnTo>
                    <a:pt x="1505" y="3056"/>
                  </a:lnTo>
                  <a:cubicBezTo>
                    <a:pt x="1502" y="3081"/>
                    <a:pt x="1481" y="3102"/>
                    <a:pt x="1455" y="3102"/>
                  </a:cubicBezTo>
                  <a:lnTo>
                    <a:pt x="1447" y="3102"/>
                  </a:lnTo>
                  <a:cubicBezTo>
                    <a:pt x="1419" y="3102"/>
                    <a:pt x="1396" y="3079"/>
                    <a:pt x="1396" y="3050"/>
                  </a:cubicBezTo>
                  <a:lnTo>
                    <a:pt x="1396" y="3043"/>
                  </a:lnTo>
                  <a:cubicBezTo>
                    <a:pt x="1396" y="3014"/>
                    <a:pt x="1419" y="2991"/>
                    <a:pt x="1447" y="2991"/>
                  </a:cubicBezTo>
                  <a:lnTo>
                    <a:pt x="1455" y="2991"/>
                  </a:lnTo>
                  <a:cubicBezTo>
                    <a:pt x="1481" y="2991"/>
                    <a:pt x="1502" y="3012"/>
                    <a:pt x="1505" y="3037"/>
                  </a:cubicBezTo>
                  <a:cubicBezTo>
                    <a:pt x="1504" y="3040"/>
                    <a:pt x="1503" y="3043"/>
                    <a:pt x="1503" y="3046"/>
                  </a:cubicBezTo>
                  <a:cubicBezTo>
                    <a:pt x="1503" y="3050"/>
                    <a:pt x="1504" y="3053"/>
                    <a:pt x="1505" y="3056"/>
                  </a:cubicBezTo>
                  <a:lnTo>
                    <a:pt x="1505" y="3056"/>
                  </a:lnTo>
                  <a:close/>
                  <a:moveTo>
                    <a:pt x="1715" y="2998"/>
                  </a:moveTo>
                  <a:lnTo>
                    <a:pt x="1715" y="2998"/>
                  </a:lnTo>
                  <a:lnTo>
                    <a:pt x="1589" y="2998"/>
                  </a:lnTo>
                  <a:cubicBezTo>
                    <a:pt x="1570" y="2942"/>
                    <a:pt x="1517" y="2901"/>
                    <a:pt x="1455" y="2901"/>
                  </a:cubicBezTo>
                  <a:lnTo>
                    <a:pt x="1447" y="2901"/>
                  </a:lnTo>
                  <a:cubicBezTo>
                    <a:pt x="1369" y="2901"/>
                    <a:pt x="1305" y="2964"/>
                    <a:pt x="1305" y="3043"/>
                  </a:cubicBezTo>
                  <a:lnTo>
                    <a:pt x="1305" y="3050"/>
                  </a:lnTo>
                  <a:cubicBezTo>
                    <a:pt x="1305" y="3129"/>
                    <a:pt x="1369" y="3192"/>
                    <a:pt x="1447" y="3192"/>
                  </a:cubicBezTo>
                  <a:lnTo>
                    <a:pt x="1455" y="3192"/>
                  </a:lnTo>
                  <a:cubicBezTo>
                    <a:pt x="1517" y="3192"/>
                    <a:pt x="1570" y="3151"/>
                    <a:pt x="1589" y="3095"/>
                  </a:cubicBezTo>
                  <a:lnTo>
                    <a:pt x="1715" y="3095"/>
                  </a:lnTo>
                  <a:cubicBezTo>
                    <a:pt x="1779" y="3095"/>
                    <a:pt x="1831" y="3043"/>
                    <a:pt x="1831" y="2979"/>
                  </a:cubicBezTo>
                  <a:lnTo>
                    <a:pt x="1831" y="2918"/>
                  </a:lnTo>
                  <a:cubicBezTo>
                    <a:pt x="1870" y="2899"/>
                    <a:pt x="1897" y="2859"/>
                    <a:pt x="1897" y="2813"/>
                  </a:cubicBezTo>
                  <a:cubicBezTo>
                    <a:pt x="1897" y="2748"/>
                    <a:pt x="1844" y="2695"/>
                    <a:pt x="1779" y="2695"/>
                  </a:cubicBezTo>
                  <a:cubicBezTo>
                    <a:pt x="1714" y="2695"/>
                    <a:pt x="1662" y="2748"/>
                    <a:pt x="1662" y="2813"/>
                  </a:cubicBezTo>
                  <a:cubicBezTo>
                    <a:pt x="1662" y="2862"/>
                    <a:pt x="1692" y="2904"/>
                    <a:pt x="1734" y="2922"/>
                  </a:cubicBezTo>
                  <a:lnTo>
                    <a:pt x="1734" y="2979"/>
                  </a:lnTo>
                  <a:cubicBezTo>
                    <a:pt x="1734" y="2990"/>
                    <a:pt x="1726" y="2998"/>
                    <a:pt x="1715" y="2998"/>
                  </a:cubicBezTo>
                  <a:lnTo>
                    <a:pt x="1715" y="2998"/>
                  </a:lnTo>
                  <a:close/>
                  <a:moveTo>
                    <a:pt x="2009" y="2652"/>
                  </a:moveTo>
                  <a:lnTo>
                    <a:pt x="2009" y="2652"/>
                  </a:lnTo>
                  <a:lnTo>
                    <a:pt x="2009" y="1791"/>
                  </a:lnTo>
                  <a:cubicBezTo>
                    <a:pt x="2009" y="1749"/>
                    <a:pt x="2043" y="1715"/>
                    <a:pt x="2084" y="1715"/>
                  </a:cubicBezTo>
                  <a:lnTo>
                    <a:pt x="2757" y="1715"/>
                  </a:lnTo>
                  <a:cubicBezTo>
                    <a:pt x="2799" y="1715"/>
                    <a:pt x="2832" y="1749"/>
                    <a:pt x="2832" y="1791"/>
                  </a:cubicBezTo>
                  <a:lnTo>
                    <a:pt x="2832" y="2652"/>
                  </a:lnTo>
                  <a:cubicBezTo>
                    <a:pt x="2832" y="2693"/>
                    <a:pt x="2799" y="2727"/>
                    <a:pt x="2757" y="2727"/>
                  </a:cubicBezTo>
                  <a:lnTo>
                    <a:pt x="2084" y="2727"/>
                  </a:lnTo>
                  <a:cubicBezTo>
                    <a:pt x="2043" y="2727"/>
                    <a:pt x="2009" y="2693"/>
                    <a:pt x="2009" y="2652"/>
                  </a:cubicBezTo>
                  <a:lnTo>
                    <a:pt x="2009" y="2652"/>
                  </a:lnTo>
                  <a:close/>
                  <a:moveTo>
                    <a:pt x="2946" y="2652"/>
                  </a:moveTo>
                  <a:lnTo>
                    <a:pt x="2946" y="2652"/>
                  </a:lnTo>
                  <a:lnTo>
                    <a:pt x="2946" y="1791"/>
                  </a:lnTo>
                  <a:cubicBezTo>
                    <a:pt x="2946" y="1686"/>
                    <a:pt x="2861" y="1601"/>
                    <a:pt x="2757" y="1601"/>
                  </a:cubicBezTo>
                  <a:lnTo>
                    <a:pt x="2084" y="1601"/>
                  </a:lnTo>
                  <a:cubicBezTo>
                    <a:pt x="1980" y="1601"/>
                    <a:pt x="1895" y="1686"/>
                    <a:pt x="1895" y="1791"/>
                  </a:cubicBezTo>
                  <a:lnTo>
                    <a:pt x="1895" y="2652"/>
                  </a:lnTo>
                  <a:cubicBezTo>
                    <a:pt x="1895" y="2756"/>
                    <a:pt x="1980" y="2841"/>
                    <a:pt x="2084" y="2841"/>
                  </a:cubicBezTo>
                  <a:lnTo>
                    <a:pt x="2757" y="2841"/>
                  </a:lnTo>
                  <a:cubicBezTo>
                    <a:pt x="2861" y="2841"/>
                    <a:pt x="2946" y="2756"/>
                    <a:pt x="2946" y="2652"/>
                  </a:cubicBezTo>
                  <a:close/>
                </a:path>
              </a:pathLst>
            </a:custGeom>
            <a:solidFill>
              <a:srgbClr val="4398F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grpSp>
      <p:grpSp>
        <p:nvGrpSpPr>
          <p:cNvPr id="6" name="Group 5">
            <a:extLst>
              <a:ext uri="{FF2B5EF4-FFF2-40B4-BE49-F238E27FC236}">
                <a16:creationId xmlns:a16="http://schemas.microsoft.com/office/drawing/2014/main" id="{621D73F1-6548-A6F2-D8DD-C8CD3C2B5719}"/>
              </a:ext>
            </a:extLst>
          </p:cNvPr>
          <p:cNvGrpSpPr/>
          <p:nvPr/>
        </p:nvGrpSpPr>
        <p:grpSpPr>
          <a:xfrm>
            <a:off x="548293" y="1183856"/>
            <a:ext cx="1631265" cy="1032489"/>
            <a:chOff x="688019" y="445208"/>
            <a:chExt cx="1631265" cy="1032489"/>
          </a:xfrm>
        </p:grpSpPr>
        <p:sp>
          <p:nvSpPr>
            <p:cNvPr id="7" name="Freeform 6">
              <a:extLst>
                <a:ext uri="{FF2B5EF4-FFF2-40B4-BE49-F238E27FC236}">
                  <a16:creationId xmlns:a16="http://schemas.microsoft.com/office/drawing/2014/main" id="{24405FCB-9A26-1A64-013E-638B37598942}"/>
                </a:ext>
              </a:extLst>
            </p:cNvPr>
            <p:cNvSpPr>
              <a:spLocks noChangeAspect="1" noEditPoints="1"/>
            </p:cNvSpPr>
            <p:nvPr/>
          </p:nvSpPr>
          <p:spPr bwMode="auto">
            <a:xfrm>
              <a:off x="1198328" y="445208"/>
              <a:ext cx="566501" cy="763467"/>
            </a:xfrm>
            <a:custGeom>
              <a:avLst/>
              <a:gdLst>
                <a:gd name="T0" fmla="*/ 1537 w 4274"/>
                <a:gd name="T1" fmla="*/ 4522 h 5760"/>
                <a:gd name="T2" fmla="*/ 1842 w 4274"/>
                <a:gd name="T3" fmla="*/ 4617 h 5760"/>
                <a:gd name="T4" fmla="*/ 1917 w 4274"/>
                <a:gd name="T5" fmla="*/ 4605 h 5760"/>
                <a:gd name="T6" fmla="*/ 1755 w 4274"/>
                <a:gd name="T7" fmla="*/ 4529 h 5760"/>
                <a:gd name="T8" fmla="*/ 1477 w 4274"/>
                <a:gd name="T9" fmla="*/ 4515 h 5760"/>
                <a:gd name="T10" fmla="*/ 3822 w 4274"/>
                <a:gd name="T11" fmla="*/ 4193 h 5760"/>
                <a:gd name="T12" fmla="*/ 3792 w 4274"/>
                <a:gd name="T13" fmla="*/ 4875 h 5760"/>
                <a:gd name="T14" fmla="*/ 4113 w 4274"/>
                <a:gd name="T15" fmla="*/ 4243 h 5760"/>
                <a:gd name="T16" fmla="*/ 239 w 4274"/>
                <a:gd name="T17" fmla="*/ 4744 h 5760"/>
                <a:gd name="T18" fmla="*/ 904 w 4274"/>
                <a:gd name="T19" fmla="*/ 4320 h 5760"/>
                <a:gd name="T20" fmla="*/ 1540 w 4274"/>
                <a:gd name="T21" fmla="*/ 3592 h 5760"/>
                <a:gd name="T22" fmla="*/ 2198 w 4274"/>
                <a:gd name="T23" fmla="*/ 4111 h 5760"/>
                <a:gd name="T24" fmla="*/ 1737 w 4274"/>
                <a:gd name="T25" fmla="*/ 3477 h 5760"/>
                <a:gd name="T26" fmla="*/ 2299 w 4274"/>
                <a:gd name="T27" fmla="*/ 4037 h 5760"/>
                <a:gd name="T28" fmla="*/ 2187 w 4274"/>
                <a:gd name="T29" fmla="*/ 4200 h 5760"/>
                <a:gd name="T30" fmla="*/ 1579 w 4274"/>
                <a:gd name="T31" fmla="*/ 3405 h 5760"/>
                <a:gd name="T32" fmla="*/ 2585 w 4274"/>
                <a:gd name="T33" fmla="*/ 3646 h 5760"/>
                <a:gd name="T34" fmla="*/ 2768 w 4274"/>
                <a:gd name="T35" fmla="*/ 3777 h 5760"/>
                <a:gd name="T36" fmla="*/ 2557 w 4274"/>
                <a:gd name="T37" fmla="*/ 3777 h 5760"/>
                <a:gd name="T38" fmla="*/ 2508 w 4274"/>
                <a:gd name="T39" fmla="*/ 3601 h 5760"/>
                <a:gd name="T40" fmla="*/ 2238 w 4274"/>
                <a:gd name="T41" fmla="*/ 3894 h 5760"/>
                <a:gd name="T42" fmla="*/ 2044 w 4274"/>
                <a:gd name="T43" fmla="*/ 2948 h 5760"/>
                <a:gd name="T44" fmla="*/ 1026 w 4274"/>
                <a:gd name="T45" fmla="*/ 3866 h 5760"/>
                <a:gd name="T46" fmla="*/ 2037 w 4274"/>
                <a:gd name="T47" fmla="*/ 5505 h 5760"/>
                <a:gd name="T48" fmla="*/ 3272 w 4274"/>
                <a:gd name="T49" fmla="*/ 4018 h 5760"/>
                <a:gd name="T50" fmla="*/ 2524 w 4274"/>
                <a:gd name="T51" fmla="*/ 2986 h 5760"/>
                <a:gd name="T52" fmla="*/ 2909 w 4274"/>
                <a:gd name="T53" fmla="*/ 2960 h 5760"/>
                <a:gd name="T54" fmla="*/ 4015 w 4274"/>
                <a:gd name="T55" fmla="*/ 3264 h 5760"/>
                <a:gd name="T56" fmla="*/ 4111 w 4274"/>
                <a:gd name="T57" fmla="*/ 2550 h 5760"/>
                <a:gd name="T58" fmla="*/ 340 w 4274"/>
                <a:gd name="T59" fmla="*/ 3318 h 5760"/>
                <a:gd name="T60" fmla="*/ 1516 w 4274"/>
                <a:gd name="T61" fmla="*/ 2917 h 5760"/>
                <a:gd name="T62" fmla="*/ 147 w 4274"/>
                <a:gd name="T63" fmla="*/ 2285 h 5760"/>
                <a:gd name="T64" fmla="*/ 1144 w 4274"/>
                <a:gd name="T65" fmla="*/ 2714 h 5760"/>
                <a:gd name="T66" fmla="*/ 3825 w 4274"/>
                <a:gd name="T67" fmla="*/ 2531 h 5760"/>
                <a:gd name="T68" fmla="*/ 4267 w 4274"/>
                <a:gd name="T69" fmla="*/ 2391 h 5760"/>
                <a:gd name="T70" fmla="*/ 4261 w 4274"/>
                <a:gd name="T71" fmla="*/ 3198 h 5760"/>
                <a:gd name="T72" fmla="*/ 3445 w 4274"/>
                <a:gd name="T73" fmla="*/ 3957 h 5760"/>
                <a:gd name="T74" fmla="*/ 4199 w 4274"/>
                <a:gd name="T75" fmla="*/ 3749 h 5760"/>
                <a:gd name="T76" fmla="*/ 4272 w 4274"/>
                <a:gd name="T77" fmla="*/ 4470 h 5760"/>
                <a:gd name="T78" fmla="*/ 3619 w 4274"/>
                <a:gd name="T79" fmla="*/ 5097 h 5760"/>
                <a:gd name="T80" fmla="*/ 2184 w 4274"/>
                <a:gd name="T81" fmla="*/ 5757 h 5760"/>
                <a:gd name="T82" fmla="*/ 767 w 4274"/>
                <a:gd name="T83" fmla="*/ 5126 h 5760"/>
                <a:gd name="T84" fmla="*/ 0 w 4274"/>
                <a:gd name="T85" fmla="*/ 4634 h 5760"/>
                <a:gd name="T86" fmla="*/ 70 w 4274"/>
                <a:gd name="T87" fmla="*/ 3737 h 5760"/>
                <a:gd name="T88" fmla="*/ 630 w 4274"/>
                <a:gd name="T89" fmla="*/ 4090 h 5760"/>
                <a:gd name="T90" fmla="*/ 283 w 4274"/>
                <a:gd name="T91" fmla="*/ 3466 h 5760"/>
                <a:gd name="T92" fmla="*/ 0 w 4274"/>
                <a:gd name="T93" fmla="*/ 3002 h 5760"/>
                <a:gd name="T94" fmla="*/ 157 w 4274"/>
                <a:gd name="T95" fmla="*/ 1225 h 5760"/>
                <a:gd name="T96" fmla="*/ 1008 w 4274"/>
                <a:gd name="T97" fmla="*/ 1946 h 5760"/>
                <a:gd name="T98" fmla="*/ 3661 w 4274"/>
                <a:gd name="T99" fmla="*/ 1845 h 5760"/>
                <a:gd name="T100" fmla="*/ 3482 w 4274"/>
                <a:gd name="T101" fmla="*/ 1176 h 5760"/>
                <a:gd name="T102" fmla="*/ 1036 w 4274"/>
                <a:gd name="T103" fmla="*/ 1225 h 5760"/>
                <a:gd name="T104" fmla="*/ 862 w 4274"/>
                <a:gd name="T105" fmla="*/ 285 h 5760"/>
                <a:gd name="T106" fmla="*/ 452 w 4274"/>
                <a:gd name="T107" fmla="*/ 904 h 5760"/>
                <a:gd name="T108" fmla="*/ 3148 w 4274"/>
                <a:gd name="T109" fmla="*/ 1084 h 5760"/>
                <a:gd name="T110" fmla="*/ 3965 w 4274"/>
                <a:gd name="T111" fmla="*/ 483 h 5760"/>
                <a:gd name="T112" fmla="*/ 2527 w 4274"/>
                <a:gd name="T113" fmla="*/ 10 h 5760"/>
                <a:gd name="T114" fmla="*/ 4225 w 4274"/>
                <a:gd name="T115" fmla="*/ 508 h 5760"/>
                <a:gd name="T116" fmla="*/ 3813 w 4274"/>
                <a:gd name="T117" fmla="*/ 1960 h 5760"/>
                <a:gd name="T118" fmla="*/ 1620 w 4274"/>
                <a:gd name="T119" fmla="*/ 2180 h 5760"/>
                <a:gd name="T120" fmla="*/ 21 w 4274"/>
                <a:gd name="T121" fmla="*/ 1648 h 5760"/>
                <a:gd name="T122" fmla="*/ 0 w 4274"/>
                <a:gd name="T123" fmla="*/ 1035 h 5760"/>
                <a:gd name="T124" fmla="*/ 490 w 4274"/>
                <a:gd name="T125" fmla="*/ 229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4" h="5760">
                  <a:moveTo>
                    <a:pt x="1964" y="4111"/>
                  </a:moveTo>
                  <a:lnTo>
                    <a:pt x="1978" y="4119"/>
                  </a:lnTo>
                  <a:lnTo>
                    <a:pt x="1985" y="4131"/>
                  </a:lnTo>
                  <a:lnTo>
                    <a:pt x="1985" y="4147"/>
                  </a:lnTo>
                  <a:lnTo>
                    <a:pt x="1978" y="4161"/>
                  </a:lnTo>
                  <a:lnTo>
                    <a:pt x="1790" y="4348"/>
                  </a:lnTo>
                  <a:lnTo>
                    <a:pt x="1776" y="4357"/>
                  </a:lnTo>
                  <a:lnTo>
                    <a:pt x="1760" y="4355"/>
                  </a:lnTo>
                  <a:lnTo>
                    <a:pt x="1732" y="4348"/>
                  </a:lnTo>
                  <a:lnTo>
                    <a:pt x="1706" y="4346"/>
                  </a:lnTo>
                  <a:lnTo>
                    <a:pt x="1668" y="4351"/>
                  </a:lnTo>
                  <a:lnTo>
                    <a:pt x="1631" y="4364"/>
                  </a:lnTo>
                  <a:lnTo>
                    <a:pt x="1600" y="4385"/>
                  </a:lnTo>
                  <a:lnTo>
                    <a:pt x="1573" y="4411"/>
                  </a:lnTo>
                  <a:lnTo>
                    <a:pt x="1554" y="4442"/>
                  </a:lnTo>
                  <a:lnTo>
                    <a:pt x="1542" y="4477"/>
                  </a:lnTo>
                  <a:lnTo>
                    <a:pt x="1537" y="4515"/>
                  </a:lnTo>
                  <a:lnTo>
                    <a:pt x="1537" y="4522"/>
                  </a:lnTo>
                  <a:lnTo>
                    <a:pt x="1605" y="4453"/>
                  </a:lnTo>
                  <a:lnTo>
                    <a:pt x="1631" y="4433"/>
                  </a:lnTo>
                  <a:lnTo>
                    <a:pt x="1661" y="4421"/>
                  </a:lnTo>
                  <a:lnTo>
                    <a:pt x="1692" y="4418"/>
                  </a:lnTo>
                  <a:lnTo>
                    <a:pt x="1723" y="4421"/>
                  </a:lnTo>
                  <a:lnTo>
                    <a:pt x="1753" y="4433"/>
                  </a:lnTo>
                  <a:lnTo>
                    <a:pt x="1779" y="4453"/>
                  </a:lnTo>
                  <a:lnTo>
                    <a:pt x="1798" y="4479"/>
                  </a:lnTo>
                  <a:lnTo>
                    <a:pt x="1811" y="4509"/>
                  </a:lnTo>
                  <a:lnTo>
                    <a:pt x="1814" y="4540"/>
                  </a:lnTo>
                  <a:lnTo>
                    <a:pt x="1811" y="4571"/>
                  </a:lnTo>
                  <a:lnTo>
                    <a:pt x="1798" y="4601"/>
                  </a:lnTo>
                  <a:lnTo>
                    <a:pt x="1779" y="4627"/>
                  </a:lnTo>
                  <a:lnTo>
                    <a:pt x="1720" y="4685"/>
                  </a:lnTo>
                  <a:lnTo>
                    <a:pt x="1757" y="4678"/>
                  </a:lnTo>
                  <a:lnTo>
                    <a:pt x="1790" y="4664"/>
                  </a:lnTo>
                  <a:lnTo>
                    <a:pt x="1818" y="4643"/>
                  </a:lnTo>
                  <a:lnTo>
                    <a:pt x="1842" y="4617"/>
                  </a:lnTo>
                  <a:lnTo>
                    <a:pt x="1859" y="4587"/>
                  </a:lnTo>
                  <a:lnTo>
                    <a:pt x="1872" y="4552"/>
                  </a:lnTo>
                  <a:lnTo>
                    <a:pt x="1875" y="4515"/>
                  </a:lnTo>
                  <a:lnTo>
                    <a:pt x="1873" y="4491"/>
                  </a:lnTo>
                  <a:lnTo>
                    <a:pt x="1868" y="4468"/>
                  </a:lnTo>
                  <a:lnTo>
                    <a:pt x="1868" y="4453"/>
                  </a:lnTo>
                  <a:lnTo>
                    <a:pt x="1875" y="4439"/>
                  </a:lnTo>
                  <a:lnTo>
                    <a:pt x="2065" y="4248"/>
                  </a:lnTo>
                  <a:lnTo>
                    <a:pt x="2079" y="4241"/>
                  </a:lnTo>
                  <a:lnTo>
                    <a:pt x="2093" y="4241"/>
                  </a:lnTo>
                  <a:lnTo>
                    <a:pt x="2107" y="4248"/>
                  </a:lnTo>
                  <a:lnTo>
                    <a:pt x="2114" y="4262"/>
                  </a:lnTo>
                  <a:lnTo>
                    <a:pt x="2114" y="4276"/>
                  </a:lnTo>
                  <a:lnTo>
                    <a:pt x="2107" y="4290"/>
                  </a:lnTo>
                  <a:lnTo>
                    <a:pt x="1929" y="4468"/>
                  </a:lnTo>
                  <a:lnTo>
                    <a:pt x="1934" y="4515"/>
                  </a:lnTo>
                  <a:lnTo>
                    <a:pt x="1929" y="4563"/>
                  </a:lnTo>
                  <a:lnTo>
                    <a:pt x="1917" y="4605"/>
                  </a:lnTo>
                  <a:lnTo>
                    <a:pt x="1894" y="4643"/>
                  </a:lnTo>
                  <a:lnTo>
                    <a:pt x="1868" y="4678"/>
                  </a:lnTo>
                  <a:lnTo>
                    <a:pt x="1833" y="4706"/>
                  </a:lnTo>
                  <a:lnTo>
                    <a:pt x="1795" y="4727"/>
                  </a:lnTo>
                  <a:lnTo>
                    <a:pt x="1751" y="4739"/>
                  </a:lnTo>
                  <a:lnTo>
                    <a:pt x="1706" y="4744"/>
                  </a:lnTo>
                  <a:lnTo>
                    <a:pt x="1678" y="4742"/>
                  </a:lnTo>
                  <a:lnTo>
                    <a:pt x="1648" y="4737"/>
                  </a:lnTo>
                  <a:lnTo>
                    <a:pt x="1641" y="4734"/>
                  </a:lnTo>
                  <a:lnTo>
                    <a:pt x="1636" y="4730"/>
                  </a:lnTo>
                  <a:lnTo>
                    <a:pt x="1631" y="4723"/>
                  </a:lnTo>
                  <a:lnTo>
                    <a:pt x="1627" y="4716"/>
                  </a:lnTo>
                  <a:lnTo>
                    <a:pt x="1627" y="4701"/>
                  </a:lnTo>
                  <a:lnTo>
                    <a:pt x="1634" y="4688"/>
                  </a:lnTo>
                  <a:lnTo>
                    <a:pt x="1737" y="4585"/>
                  </a:lnTo>
                  <a:lnTo>
                    <a:pt x="1750" y="4568"/>
                  </a:lnTo>
                  <a:lnTo>
                    <a:pt x="1755" y="4550"/>
                  </a:lnTo>
                  <a:lnTo>
                    <a:pt x="1755" y="4529"/>
                  </a:lnTo>
                  <a:lnTo>
                    <a:pt x="1750" y="4512"/>
                  </a:lnTo>
                  <a:lnTo>
                    <a:pt x="1737" y="4495"/>
                  </a:lnTo>
                  <a:lnTo>
                    <a:pt x="1720" y="4482"/>
                  </a:lnTo>
                  <a:lnTo>
                    <a:pt x="1702" y="4477"/>
                  </a:lnTo>
                  <a:lnTo>
                    <a:pt x="1682" y="4477"/>
                  </a:lnTo>
                  <a:lnTo>
                    <a:pt x="1664" y="4482"/>
                  </a:lnTo>
                  <a:lnTo>
                    <a:pt x="1647" y="4495"/>
                  </a:lnTo>
                  <a:lnTo>
                    <a:pt x="1544" y="4599"/>
                  </a:lnTo>
                  <a:lnTo>
                    <a:pt x="1535" y="4605"/>
                  </a:lnTo>
                  <a:lnTo>
                    <a:pt x="1525" y="4608"/>
                  </a:lnTo>
                  <a:lnTo>
                    <a:pt x="1514" y="4608"/>
                  </a:lnTo>
                  <a:lnTo>
                    <a:pt x="1509" y="4606"/>
                  </a:lnTo>
                  <a:lnTo>
                    <a:pt x="1502" y="4605"/>
                  </a:lnTo>
                  <a:lnTo>
                    <a:pt x="1497" y="4601"/>
                  </a:lnTo>
                  <a:lnTo>
                    <a:pt x="1493" y="4596"/>
                  </a:lnTo>
                  <a:lnTo>
                    <a:pt x="1491" y="4591"/>
                  </a:lnTo>
                  <a:lnTo>
                    <a:pt x="1481" y="4552"/>
                  </a:lnTo>
                  <a:lnTo>
                    <a:pt x="1477" y="4515"/>
                  </a:lnTo>
                  <a:lnTo>
                    <a:pt x="1483" y="4470"/>
                  </a:lnTo>
                  <a:lnTo>
                    <a:pt x="1497" y="4426"/>
                  </a:lnTo>
                  <a:lnTo>
                    <a:pt x="1518" y="4388"/>
                  </a:lnTo>
                  <a:lnTo>
                    <a:pt x="1545" y="4355"/>
                  </a:lnTo>
                  <a:lnTo>
                    <a:pt x="1579" y="4327"/>
                  </a:lnTo>
                  <a:lnTo>
                    <a:pt x="1617" y="4306"/>
                  </a:lnTo>
                  <a:lnTo>
                    <a:pt x="1661" y="4292"/>
                  </a:lnTo>
                  <a:lnTo>
                    <a:pt x="1706" y="4289"/>
                  </a:lnTo>
                  <a:lnTo>
                    <a:pt x="1734" y="4289"/>
                  </a:lnTo>
                  <a:lnTo>
                    <a:pt x="1762" y="4294"/>
                  </a:lnTo>
                  <a:lnTo>
                    <a:pt x="1936" y="4119"/>
                  </a:lnTo>
                  <a:lnTo>
                    <a:pt x="1950" y="4111"/>
                  </a:lnTo>
                  <a:lnTo>
                    <a:pt x="1964" y="4111"/>
                  </a:lnTo>
                  <a:close/>
                  <a:moveTo>
                    <a:pt x="4111" y="4041"/>
                  </a:moveTo>
                  <a:lnTo>
                    <a:pt x="4047" y="4084"/>
                  </a:lnTo>
                  <a:lnTo>
                    <a:pt x="3975" y="4125"/>
                  </a:lnTo>
                  <a:lnTo>
                    <a:pt x="3900" y="4159"/>
                  </a:lnTo>
                  <a:lnTo>
                    <a:pt x="3822" y="4193"/>
                  </a:lnTo>
                  <a:lnTo>
                    <a:pt x="3740" y="4221"/>
                  </a:lnTo>
                  <a:lnTo>
                    <a:pt x="3660" y="4247"/>
                  </a:lnTo>
                  <a:lnTo>
                    <a:pt x="3581" y="4269"/>
                  </a:lnTo>
                  <a:lnTo>
                    <a:pt x="3469" y="4297"/>
                  </a:lnTo>
                  <a:lnTo>
                    <a:pt x="3351" y="4323"/>
                  </a:lnTo>
                  <a:lnTo>
                    <a:pt x="3307" y="4442"/>
                  </a:lnTo>
                  <a:lnTo>
                    <a:pt x="3257" y="4563"/>
                  </a:lnTo>
                  <a:lnTo>
                    <a:pt x="3197" y="4688"/>
                  </a:lnTo>
                  <a:lnTo>
                    <a:pt x="3129" y="4812"/>
                  </a:lnTo>
                  <a:lnTo>
                    <a:pt x="3051" y="4940"/>
                  </a:lnTo>
                  <a:lnTo>
                    <a:pt x="2962" y="5065"/>
                  </a:lnTo>
                  <a:lnTo>
                    <a:pt x="3112" y="5044"/>
                  </a:lnTo>
                  <a:lnTo>
                    <a:pt x="3251" y="5022"/>
                  </a:lnTo>
                  <a:lnTo>
                    <a:pt x="3380" y="4995"/>
                  </a:lnTo>
                  <a:lnTo>
                    <a:pt x="3499" y="4968"/>
                  </a:lnTo>
                  <a:lnTo>
                    <a:pt x="3607" y="4938"/>
                  </a:lnTo>
                  <a:lnTo>
                    <a:pt x="3705" y="4906"/>
                  </a:lnTo>
                  <a:lnTo>
                    <a:pt x="3792" y="4875"/>
                  </a:lnTo>
                  <a:lnTo>
                    <a:pt x="3869" y="4842"/>
                  </a:lnTo>
                  <a:lnTo>
                    <a:pt x="3935" y="4807"/>
                  </a:lnTo>
                  <a:lnTo>
                    <a:pt x="3991" y="4774"/>
                  </a:lnTo>
                  <a:lnTo>
                    <a:pt x="4036" y="4739"/>
                  </a:lnTo>
                  <a:lnTo>
                    <a:pt x="4071" y="4706"/>
                  </a:lnTo>
                  <a:lnTo>
                    <a:pt x="4097" y="4673"/>
                  </a:lnTo>
                  <a:lnTo>
                    <a:pt x="4111" y="4641"/>
                  </a:lnTo>
                  <a:lnTo>
                    <a:pt x="4117" y="4627"/>
                  </a:lnTo>
                  <a:lnTo>
                    <a:pt x="4117" y="4613"/>
                  </a:lnTo>
                  <a:lnTo>
                    <a:pt x="4117" y="4603"/>
                  </a:lnTo>
                  <a:lnTo>
                    <a:pt x="4117" y="4584"/>
                  </a:lnTo>
                  <a:lnTo>
                    <a:pt x="4117" y="4554"/>
                  </a:lnTo>
                  <a:lnTo>
                    <a:pt x="4117" y="4515"/>
                  </a:lnTo>
                  <a:lnTo>
                    <a:pt x="4115" y="4470"/>
                  </a:lnTo>
                  <a:lnTo>
                    <a:pt x="4115" y="4418"/>
                  </a:lnTo>
                  <a:lnTo>
                    <a:pt x="4115" y="4362"/>
                  </a:lnTo>
                  <a:lnTo>
                    <a:pt x="4113" y="4304"/>
                  </a:lnTo>
                  <a:lnTo>
                    <a:pt x="4113" y="4243"/>
                  </a:lnTo>
                  <a:lnTo>
                    <a:pt x="4113" y="4182"/>
                  </a:lnTo>
                  <a:lnTo>
                    <a:pt x="4111" y="4121"/>
                  </a:lnTo>
                  <a:lnTo>
                    <a:pt x="4111" y="4041"/>
                  </a:lnTo>
                  <a:close/>
                  <a:moveTo>
                    <a:pt x="157" y="4039"/>
                  </a:moveTo>
                  <a:lnTo>
                    <a:pt x="157" y="4112"/>
                  </a:lnTo>
                  <a:lnTo>
                    <a:pt x="157" y="4186"/>
                  </a:lnTo>
                  <a:lnTo>
                    <a:pt x="157" y="4257"/>
                  </a:lnTo>
                  <a:lnTo>
                    <a:pt x="157" y="4325"/>
                  </a:lnTo>
                  <a:lnTo>
                    <a:pt x="157" y="4390"/>
                  </a:lnTo>
                  <a:lnTo>
                    <a:pt x="157" y="4451"/>
                  </a:lnTo>
                  <a:lnTo>
                    <a:pt x="157" y="4505"/>
                  </a:lnTo>
                  <a:lnTo>
                    <a:pt x="157" y="4552"/>
                  </a:lnTo>
                  <a:lnTo>
                    <a:pt x="157" y="4592"/>
                  </a:lnTo>
                  <a:lnTo>
                    <a:pt x="157" y="4622"/>
                  </a:lnTo>
                  <a:lnTo>
                    <a:pt x="157" y="4641"/>
                  </a:lnTo>
                  <a:lnTo>
                    <a:pt x="173" y="4674"/>
                  </a:lnTo>
                  <a:lnTo>
                    <a:pt x="201" y="4709"/>
                  </a:lnTo>
                  <a:lnTo>
                    <a:pt x="239" y="4744"/>
                  </a:lnTo>
                  <a:lnTo>
                    <a:pt x="290" y="4781"/>
                  </a:lnTo>
                  <a:lnTo>
                    <a:pt x="349" y="4816"/>
                  </a:lnTo>
                  <a:lnTo>
                    <a:pt x="420" y="4851"/>
                  </a:lnTo>
                  <a:lnTo>
                    <a:pt x="504" y="4884"/>
                  </a:lnTo>
                  <a:lnTo>
                    <a:pt x="597" y="4917"/>
                  </a:lnTo>
                  <a:lnTo>
                    <a:pt x="699" y="4948"/>
                  </a:lnTo>
                  <a:lnTo>
                    <a:pt x="813" y="4978"/>
                  </a:lnTo>
                  <a:lnTo>
                    <a:pt x="937" y="5004"/>
                  </a:lnTo>
                  <a:lnTo>
                    <a:pt x="1069" y="5030"/>
                  </a:lnTo>
                  <a:lnTo>
                    <a:pt x="1212" y="5053"/>
                  </a:lnTo>
                  <a:lnTo>
                    <a:pt x="1366" y="5072"/>
                  </a:lnTo>
                  <a:lnTo>
                    <a:pt x="1277" y="4947"/>
                  </a:lnTo>
                  <a:lnTo>
                    <a:pt x="1198" y="4823"/>
                  </a:lnTo>
                  <a:lnTo>
                    <a:pt x="1130" y="4697"/>
                  </a:lnTo>
                  <a:lnTo>
                    <a:pt x="1071" y="4575"/>
                  </a:lnTo>
                  <a:lnTo>
                    <a:pt x="1020" y="4453"/>
                  </a:lnTo>
                  <a:lnTo>
                    <a:pt x="979" y="4336"/>
                  </a:lnTo>
                  <a:lnTo>
                    <a:pt x="904" y="4320"/>
                  </a:lnTo>
                  <a:lnTo>
                    <a:pt x="832" y="4306"/>
                  </a:lnTo>
                  <a:lnTo>
                    <a:pt x="762" y="4289"/>
                  </a:lnTo>
                  <a:lnTo>
                    <a:pt x="687" y="4269"/>
                  </a:lnTo>
                  <a:lnTo>
                    <a:pt x="609" y="4247"/>
                  </a:lnTo>
                  <a:lnTo>
                    <a:pt x="529" y="4221"/>
                  </a:lnTo>
                  <a:lnTo>
                    <a:pt x="447" y="4191"/>
                  </a:lnTo>
                  <a:lnTo>
                    <a:pt x="368" y="4159"/>
                  </a:lnTo>
                  <a:lnTo>
                    <a:pt x="291" y="4123"/>
                  </a:lnTo>
                  <a:lnTo>
                    <a:pt x="222" y="4083"/>
                  </a:lnTo>
                  <a:lnTo>
                    <a:pt x="157" y="4039"/>
                  </a:lnTo>
                  <a:close/>
                  <a:moveTo>
                    <a:pt x="1657" y="3447"/>
                  </a:moveTo>
                  <a:lnTo>
                    <a:pt x="1626" y="3451"/>
                  </a:lnTo>
                  <a:lnTo>
                    <a:pt x="1598" y="3463"/>
                  </a:lnTo>
                  <a:lnTo>
                    <a:pt x="1573" y="3482"/>
                  </a:lnTo>
                  <a:lnTo>
                    <a:pt x="1554" y="3507"/>
                  </a:lnTo>
                  <a:lnTo>
                    <a:pt x="1542" y="3535"/>
                  </a:lnTo>
                  <a:lnTo>
                    <a:pt x="1538" y="3566"/>
                  </a:lnTo>
                  <a:lnTo>
                    <a:pt x="1540" y="3592"/>
                  </a:lnTo>
                  <a:lnTo>
                    <a:pt x="1549" y="3617"/>
                  </a:lnTo>
                  <a:lnTo>
                    <a:pt x="1561" y="3638"/>
                  </a:lnTo>
                  <a:lnTo>
                    <a:pt x="1572" y="3648"/>
                  </a:lnTo>
                  <a:lnTo>
                    <a:pt x="1835" y="3898"/>
                  </a:lnTo>
                  <a:lnTo>
                    <a:pt x="2123" y="4084"/>
                  </a:lnTo>
                  <a:lnTo>
                    <a:pt x="2133" y="4095"/>
                  </a:lnTo>
                  <a:lnTo>
                    <a:pt x="2137" y="4109"/>
                  </a:lnTo>
                  <a:lnTo>
                    <a:pt x="2133" y="4123"/>
                  </a:lnTo>
                  <a:lnTo>
                    <a:pt x="2132" y="4130"/>
                  </a:lnTo>
                  <a:lnTo>
                    <a:pt x="2130" y="4135"/>
                  </a:lnTo>
                  <a:lnTo>
                    <a:pt x="2132" y="4140"/>
                  </a:lnTo>
                  <a:lnTo>
                    <a:pt x="2135" y="4145"/>
                  </a:lnTo>
                  <a:lnTo>
                    <a:pt x="2140" y="4149"/>
                  </a:lnTo>
                  <a:lnTo>
                    <a:pt x="2145" y="4151"/>
                  </a:lnTo>
                  <a:lnTo>
                    <a:pt x="2152" y="4151"/>
                  </a:lnTo>
                  <a:lnTo>
                    <a:pt x="2158" y="4149"/>
                  </a:lnTo>
                  <a:lnTo>
                    <a:pt x="2163" y="4145"/>
                  </a:lnTo>
                  <a:lnTo>
                    <a:pt x="2198" y="4111"/>
                  </a:lnTo>
                  <a:lnTo>
                    <a:pt x="2198" y="4111"/>
                  </a:lnTo>
                  <a:lnTo>
                    <a:pt x="2200" y="4109"/>
                  </a:lnTo>
                  <a:lnTo>
                    <a:pt x="2238" y="4072"/>
                  </a:lnTo>
                  <a:lnTo>
                    <a:pt x="2240" y="4067"/>
                  </a:lnTo>
                  <a:lnTo>
                    <a:pt x="2241" y="4063"/>
                  </a:lnTo>
                  <a:lnTo>
                    <a:pt x="2243" y="4058"/>
                  </a:lnTo>
                  <a:lnTo>
                    <a:pt x="2241" y="4053"/>
                  </a:lnTo>
                  <a:lnTo>
                    <a:pt x="2240" y="4048"/>
                  </a:lnTo>
                  <a:lnTo>
                    <a:pt x="2238" y="4044"/>
                  </a:lnTo>
                  <a:lnTo>
                    <a:pt x="2233" y="4041"/>
                  </a:lnTo>
                  <a:lnTo>
                    <a:pt x="2226" y="4039"/>
                  </a:lnTo>
                  <a:lnTo>
                    <a:pt x="2220" y="4039"/>
                  </a:lnTo>
                  <a:lnTo>
                    <a:pt x="2215" y="4041"/>
                  </a:lnTo>
                  <a:lnTo>
                    <a:pt x="2200" y="4046"/>
                  </a:lnTo>
                  <a:lnTo>
                    <a:pt x="2186" y="4042"/>
                  </a:lnTo>
                  <a:lnTo>
                    <a:pt x="2175" y="4032"/>
                  </a:lnTo>
                  <a:lnTo>
                    <a:pt x="1980" y="3734"/>
                  </a:lnTo>
                  <a:lnTo>
                    <a:pt x="1737" y="3477"/>
                  </a:lnTo>
                  <a:lnTo>
                    <a:pt x="1713" y="3461"/>
                  </a:lnTo>
                  <a:lnTo>
                    <a:pt x="1687" y="3451"/>
                  </a:lnTo>
                  <a:lnTo>
                    <a:pt x="1657" y="3447"/>
                  </a:lnTo>
                  <a:close/>
                  <a:moveTo>
                    <a:pt x="1657" y="3388"/>
                  </a:moveTo>
                  <a:lnTo>
                    <a:pt x="1690" y="3391"/>
                  </a:lnTo>
                  <a:lnTo>
                    <a:pt x="1722" y="3400"/>
                  </a:lnTo>
                  <a:lnTo>
                    <a:pt x="1750" y="3414"/>
                  </a:lnTo>
                  <a:lnTo>
                    <a:pt x="1776" y="3433"/>
                  </a:lnTo>
                  <a:lnTo>
                    <a:pt x="1777" y="3433"/>
                  </a:lnTo>
                  <a:lnTo>
                    <a:pt x="1779" y="3435"/>
                  </a:lnTo>
                  <a:lnTo>
                    <a:pt x="1781" y="3437"/>
                  </a:lnTo>
                  <a:lnTo>
                    <a:pt x="2027" y="3699"/>
                  </a:lnTo>
                  <a:lnTo>
                    <a:pt x="2212" y="3981"/>
                  </a:lnTo>
                  <a:lnTo>
                    <a:pt x="2236" y="3981"/>
                  </a:lnTo>
                  <a:lnTo>
                    <a:pt x="2259" y="3988"/>
                  </a:lnTo>
                  <a:lnTo>
                    <a:pt x="2278" y="4002"/>
                  </a:lnTo>
                  <a:lnTo>
                    <a:pt x="2290" y="4020"/>
                  </a:lnTo>
                  <a:lnTo>
                    <a:pt x="2299" y="4037"/>
                  </a:lnTo>
                  <a:lnTo>
                    <a:pt x="2301" y="4058"/>
                  </a:lnTo>
                  <a:lnTo>
                    <a:pt x="2299" y="4079"/>
                  </a:lnTo>
                  <a:lnTo>
                    <a:pt x="2290" y="4097"/>
                  </a:lnTo>
                  <a:lnTo>
                    <a:pt x="2278" y="4112"/>
                  </a:lnTo>
                  <a:lnTo>
                    <a:pt x="2261" y="4131"/>
                  </a:lnTo>
                  <a:lnTo>
                    <a:pt x="2824" y="4694"/>
                  </a:lnTo>
                  <a:lnTo>
                    <a:pt x="2833" y="4707"/>
                  </a:lnTo>
                  <a:lnTo>
                    <a:pt x="2833" y="4721"/>
                  </a:lnTo>
                  <a:lnTo>
                    <a:pt x="2824" y="4735"/>
                  </a:lnTo>
                  <a:lnTo>
                    <a:pt x="2819" y="4741"/>
                  </a:lnTo>
                  <a:lnTo>
                    <a:pt x="2812" y="4742"/>
                  </a:lnTo>
                  <a:lnTo>
                    <a:pt x="2803" y="4744"/>
                  </a:lnTo>
                  <a:lnTo>
                    <a:pt x="2796" y="4742"/>
                  </a:lnTo>
                  <a:lnTo>
                    <a:pt x="2789" y="4741"/>
                  </a:lnTo>
                  <a:lnTo>
                    <a:pt x="2784" y="4735"/>
                  </a:lnTo>
                  <a:lnTo>
                    <a:pt x="2219" y="4173"/>
                  </a:lnTo>
                  <a:lnTo>
                    <a:pt x="2205" y="4187"/>
                  </a:lnTo>
                  <a:lnTo>
                    <a:pt x="2187" y="4200"/>
                  </a:lnTo>
                  <a:lnTo>
                    <a:pt x="2170" y="4208"/>
                  </a:lnTo>
                  <a:lnTo>
                    <a:pt x="2149" y="4210"/>
                  </a:lnTo>
                  <a:lnTo>
                    <a:pt x="2128" y="4208"/>
                  </a:lnTo>
                  <a:lnTo>
                    <a:pt x="2111" y="4200"/>
                  </a:lnTo>
                  <a:lnTo>
                    <a:pt x="2095" y="4187"/>
                  </a:lnTo>
                  <a:lnTo>
                    <a:pt x="2079" y="4168"/>
                  </a:lnTo>
                  <a:lnTo>
                    <a:pt x="2072" y="4145"/>
                  </a:lnTo>
                  <a:lnTo>
                    <a:pt x="2072" y="4123"/>
                  </a:lnTo>
                  <a:lnTo>
                    <a:pt x="1798" y="3945"/>
                  </a:lnTo>
                  <a:lnTo>
                    <a:pt x="1516" y="3674"/>
                  </a:lnTo>
                  <a:lnTo>
                    <a:pt x="1495" y="3641"/>
                  </a:lnTo>
                  <a:lnTo>
                    <a:pt x="1483" y="3604"/>
                  </a:lnTo>
                  <a:lnTo>
                    <a:pt x="1479" y="3566"/>
                  </a:lnTo>
                  <a:lnTo>
                    <a:pt x="1484" y="3526"/>
                  </a:lnTo>
                  <a:lnTo>
                    <a:pt x="1498" y="3487"/>
                  </a:lnTo>
                  <a:lnTo>
                    <a:pt x="1519" y="3454"/>
                  </a:lnTo>
                  <a:lnTo>
                    <a:pt x="1545" y="3428"/>
                  </a:lnTo>
                  <a:lnTo>
                    <a:pt x="1579" y="3405"/>
                  </a:lnTo>
                  <a:lnTo>
                    <a:pt x="1617" y="3393"/>
                  </a:lnTo>
                  <a:lnTo>
                    <a:pt x="1657" y="3388"/>
                  </a:lnTo>
                  <a:close/>
                  <a:moveTo>
                    <a:pt x="2606" y="3386"/>
                  </a:moveTo>
                  <a:lnTo>
                    <a:pt x="2643" y="3390"/>
                  </a:lnTo>
                  <a:lnTo>
                    <a:pt x="2678" y="3398"/>
                  </a:lnTo>
                  <a:lnTo>
                    <a:pt x="2684" y="3402"/>
                  </a:lnTo>
                  <a:lnTo>
                    <a:pt x="2691" y="3407"/>
                  </a:lnTo>
                  <a:lnTo>
                    <a:pt x="2695" y="3412"/>
                  </a:lnTo>
                  <a:lnTo>
                    <a:pt x="2698" y="3419"/>
                  </a:lnTo>
                  <a:lnTo>
                    <a:pt x="2700" y="3430"/>
                  </a:lnTo>
                  <a:lnTo>
                    <a:pt x="2698" y="3440"/>
                  </a:lnTo>
                  <a:lnTo>
                    <a:pt x="2693" y="3449"/>
                  </a:lnTo>
                  <a:lnTo>
                    <a:pt x="2585" y="3555"/>
                  </a:lnTo>
                  <a:lnTo>
                    <a:pt x="2573" y="3573"/>
                  </a:lnTo>
                  <a:lnTo>
                    <a:pt x="2568" y="3592"/>
                  </a:lnTo>
                  <a:lnTo>
                    <a:pt x="2568" y="3611"/>
                  </a:lnTo>
                  <a:lnTo>
                    <a:pt x="2573" y="3629"/>
                  </a:lnTo>
                  <a:lnTo>
                    <a:pt x="2585" y="3646"/>
                  </a:lnTo>
                  <a:lnTo>
                    <a:pt x="2602" y="3658"/>
                  </a:lnTo>
                  <a:lnTo>
                    <a:pt x="2620" y="3664"/>
                  </a:lnTo>
                  <a:lnTo>
                    <a:pt x="2641" y="3664"/>
                  </a:lnTo>
                  <a:lnTo>
                    <a:pt x="2658" y="3658"/>
                  </a:lnTo>
                  <a:lnTo>
                    <a:pt x="2676" y="3646"/>
                  </a:lnTo>
                  <a:lnTo>
                    <a:pt x="2777" y="3543"/>
                  </a:lnTo>
                  <a:lnTo>
                    <a:pt x="2791" y="3536"/>
                  </a:lnTo>
                  <a:lnTo>
                    <a:pt x="2807" y="3536"/>
                  </a:lnTo>
                  <a:lnTo>
                    <a:pt x="2814" y="3540"/>
                  </a:lnTo>
                  <a:lnTo>
                    <a:pt x="2819" y="3543"/>
                  </a:lnTo>
                  <a:lnTo>
                    <a:pt x="2824" y="3550"/>
                  </a:lnTo>
                  <a:lnTo>
                    <a:pt x="2828" y="3557"/>
                  </a:lnTo>
                  <a:lnTo>
                    <a:pt x="2833" y="3587"/>
                  </a:lnTo>
                  <a:lnTo>
                    <a:pt x="2834" y="3615"/>
                  </a:lnTo>
                  <a:lnTo>
                    <a:pt x="2829" y="3660"/>
                  </a:lnTo>
                  <a:lnTo>
                    <a:pt x="2817" y="3704"/>
                  </a:lnTo>
                  <a:lnTo>
                    <a:pt x="2796" y="3742"/>
                  </a:lnTo>
                  <a:lnTo>
                    <a:pt x="2768" y="3777"/>
                  </a:lnTo>
                  <a:lnTo>
                    <a:pt x="2733" y="3805"/>
                  </a:lnTo>
                  <a:lnTo>
                    <a:pt x="2695" y="3826"/>
                  </a:lnTo>
                  <a:lnTo>
                    <a:pt x="2653" y="3838"/>
                  </a:lnTo>
                  <a:lnTo>
                    <a:pt x="2606" y="3843"/>
                  </a:lnTo>
                  <a:lnTo>
                    <a:pt x="2559" y="3838"/>
                  </a:lnTo>
                  <a:lnTo>
                    <a:pt x="2381" y="4016"/>
                  </a:lnTo>
                  <a:lnTo>
                    <a:pt x="2374" y="4022"/>
                  </a:lnTo>
                  <a:lnTo>
                    <a:pt x="2367" y="4023"/>
                  </a:lnTo>
                  <a:lnTo>
                    <a:pt x="2360" y="4025"/>
                  </a:lnTo>
                  <a:lnTo>
                    <a:pt x="2353" y="4023"/>
                  </a:lnTo>
                  <a:lnTo>
                    <a:pt x="2344" y="4022"/>
                  </a:lnTo>
                  <a:lnTo>
                    <a:pt x="2339" y="4016"/>
                  </a:lnTo>
                  <a:lnTo>
                    <a:pt x="2330" y="4002"/>
                  </a:lnTo>
                  <a:lnTo>
                    <a:pt x="2330" y="3988"/>
                  </a:lnTo>
                  <a:lnTo>
                    <a:pt x="2339" y="3974"/>
                  </a:lnTo>
                  <a:lnTo>
                    <a:pt x="2529" y="3784"/>
                  </a:lnTo>
                  <a:lnTo>
                    <a:pt x="2543" y="3777"/>
                  </a:lnTo>
                  <a:lnTo>
                    <a:pt x="2557" y="3777"/>
                  </a:lnTo>
                  <a:lnTo>
                    <a:pt x="2597" y="3784"/>
                  </a:lnTo>
                  <a:lnTo>
                    <a:pt x="2634" y="3782"/>
                  </a:lnTo>
                  <a:lnTo>
                    <a:pt x="2671" y="3772"/>
                  </a:lnTo>
                  <a:lnTo>
                    <a:pt x="2702" y="3753"/>
                  </a:lnTo>
                  <a:lnTo>
                    <a:pt x="2730" y="3730"/>
                  </a:lnTo>
                  <a:lnTo>
                    <a:pt x="2753" y="3700"/>
                  </a:lnTo>
                  <a:lnTo>
                    <a:pt x="2768" y="3667"/>
                  </a:lnTo>
                  <a:lnTo>
                    <a:pt x="2775" y="3629"/>
                  </a:lnTo>
                  <a:lnTo>
                    <a:pt x="2718" y="3688"/>
                  </a:lnTo>
                  <a:lnTo>
                    <a:pt x="2691" y="3707"/>
                  </a:lnTo>
                  <a:lnTo>
                    <a:pt x="2662" y="3720"/>
                  </a:lnTo>
                  <a:lnTo>
                    <a:pt x="2630" y="3723"/>
                  </a:lnTo>
                  <a:lnTo>
                    <a:pt x="2599" y="3720"/>
                  </a:lnTo>
                  <a:lnTo>
                    <a:pt x="2569" y="3707"/>
                  </a:lnTo>
                  <a:lnTo>
                    <a:pt x="2543" y="3688"/>
                  </a:lnTo>
                  <a:lnTo>
                    <a:pt x="2524" y="3662"/>
                  </a:lnTo>
                  <a:lnTo>
                    <a:pt x="2512" y="3632"/>
                  </a:lnTo>
                  <a:lnTo>
                    <a:pt x="2508" y="3601"/>
                  </a:lnTo>
                  <a:lnTo>
                    <a:pt x="2512" y="3569"/>
                  </a:lnTo>
                  <a:lnTo>
                    <a:pt x="2524" y="3540"/>
                  </a:lnTo>
                  <a:lnTo>
                    <a:pt x="2543" y="3514"/>
                  </a:lnTo>
                  <a:lnTo>
                    <a:pt x="2613" y="3446"/>
                  </a:lnTo>
                  <a:lnTo>
                    <a:pt x="2573" y="3449"/>
                  </a:lnTo>
                  <a:lnTo>
                    <a:pt x="2536" y="3461"/>
                  </a:lnTo>
                  <a:lnTo>
                    <a:pt x="2503" y="3480"/>
                  </a:lnTo>
                  <a:lnTo>
                    <a:pt x="2477" y="3507"/>
                  </a:lnTo>
                  <a:lnTo>
                    <a:pt x="2456" y="3540"/>
                  </a:lnTo>
                  <a:lnTo>
                    <a:pt x="2442" y="3575"/>
                  </a:lnTo>
                  <a:lnTo>
                    <a:pt x="2437" y="3615"/>
                  </a:lnTo>
                  <a:lnTo>
                    <a:pt x="2439" y="3639"/>
                  </a:lnTo>
                  <a:lnTo>
                    <a:pt x="2444" y="3664"/>
                  </a:lnTo>
                  <a:lnTo>
                    <a:pt x="2446" y="3676"/>
                  </a:lnTo>
                  <a:lnTo>
                    <a:pt x="2444" y="3690"/>
                  </a:lnTo>
                  <a:lnTo>
                    <a:pt x="2439" y="3699"/>
                  </a:lnTo>
                  <a:lnTo>
                    <a:pt x="2252" y="3887"/>
                  </a:lnTo>
                  <a:lnTo>
                    <a:pt x="2238" y="3894"/>
                  </a:lnTo>
                  <a:lnTo>
                    <a:pt x="2222" y="3894"/>
                  </a:lnTo>
                  <a:lnTo>
                    <a:pt x="2210" y="3887"/>
                  </a:lnTo>
                  <a:lnTo>
                    <a:pt x="2201" y="3873"/>
                  </a:lnTo>
                  <a:lnTo>
                    <a:pt x="2201" y="3859"/>
                  </a:lnTo>
                  <a:lnTo>
                    <a:pt x="2210" y="3845"/>
                  </a:lnTo>
                  <a:lnTo>
                    <a:pt x="2384" y="3669"/>
                  </a:lnTo>
                  <a:lnTo>
                    <a:pt x="2379" y="3641"/>
                  </a:lnTo>
                  <a:lnTo>
                    <a:pt x="2377" y="3615"/>
                  </a:lnTo>
                  <a:lnTo>
                    <a:pt x="2383" y="3569"/>
                  </a:lnTo>
                  <a:lnTo>
                    <a:pt x="2397" y="3526"/>
                  </a:lnTo>
                  <a:lnTo>
                    <a:pt x="2418" y="3487"/>
                  </a:lnTo>
                  <a:lnTo>
                    <a:pt x="2446" y="3454"/>
                  </a:lnTo>
                  <a:lnTo>
                    <a:pt x="2479" y="3426"/>
                  </a:lnTo>
                  <a:lnTo>
                    <a:pt x="2517" y="3405"/>
                  </a:lnTo>
                  <a:lnTo>
                    <a:pt x="2561" y="3391"/>
                  </a:lnTo>
                  <a:lnTo>
                    <a:pt x="2606" y="3386"/>
                  </a:lnTo>
                  <a:close/>
                  <a:moveTo>
                    <a:pt x="2166" y="2943"/>
                  </a:moveTo>
                  <a:lnTo>
                    <a:pt x="2044" y="2948"/>
                  </a:lnTo>
                  <a:lnTo>
                    <a:pt x="1924" y="2962"/>
                  </a:lnTo>
                  <a:lnTo>
                    <a:pt x="1805" y="2986"/>
                  </a:lnTo>
                  <a:lnTo>
                    <a:pt x="1690" y="3020"/>
                  </a:lnTo>
                  <a:lnTo>
                    <a:pt x="1579" y="3060"/>
                  </a:lnTo>
                  <a:lnTo>
                    <a:pt x="1470" y="3110"/>
                  </a:lnTo>
                  <a:lnTo>
                    <a:pt x="1366" y="3168"/>
                  </a:lnTo>
                  <a:lnTo>
                    <a:pt x="1266" y="3234"/>
                  </a:lnTo>
                  <a:lnTo>
                    <a:pt x="1172" y="3308"/>
                  </a:lnTo>
                  <a:lnTo>
                    <a:pt x="1083" y="3390"/>
                  </a:lnTo>
                  <a:lnTo>
                    <a:pt x="1001" y="3479"/>
                  </a:lnTo>
                  <a:lnTo>
                    <a:pt x="1001" y="3503"/>
                  </a:lnTo>
                  <a:lnTo>
                    <a:pt x="999" y="3535"/>
                  </a:lnTo>
                  <a:lnTo>
                    <a:pt x="1001" y="3575"/>
                  </a:lnTo>
                  <a:lnTo>
                    <a:pt x="1001" y="3620"/>
                  </a:lnTo>
                  <a:lnTo>
                    <a:pt x="1005" y="3674"/>
                  </a:lnTo>
                  <a:lnTo>
                    <a:pt x="1010" y="3732"/>
                  </a:lnTo>
                  <a:lnTo>
                    <a:pt x="1017" y="3796"/>
                  </a:lnTo>
                  <a:lnTo>
                    <a:pt x="1026" y="3866"/>
                  </a:lnTo>
                  <a:lnTo>
                    <a:pt x="1038" y="3941"/>
                  </a:lnTo>
                  <a:lnTo>
                    <a:pt x="1054" y="4020"/>
                  </a:lnTo>
                  <a:lnTo>
                    <a:pt x="1073" y="4102"/>
                  </a:lnTo>
                  <a:lnTo>
                    <a:pt x="1097" y="4189"/>
                  </a:lnTo>
                  <a:lnTo>
                    <a:pt x="1123" y="4278"/>
                  </a:lnTo>
                  <a:lnTo>
                    <a:pt x="1156" y="4369"/>
                  </a:lnTo>
                  <a:lnTo>
                    <a:pt x="1193" y="4463"/>
                  </a:lnTo>
                  <a:lnTo>
                    <a:pt x="1235" y="4557"/>
                  </a:lnTo>
                  <a:lnTo>
                    <a:pt x="1284" y="4655"/>
                  </a:lnTo>
                  <a:lnTo>
                    <a:pt x="1338" y="4751"/>
                  </a:lnTo>
                  <a:lnTo>
                    <a:pt x="1399" y="4849"/>
                  </a:lnTo>
                  <a:lnTo>
                    <a:pt x="1467" y="4947"/>
                  </a:lnTo>
                  <a:lnTo>
                    <a:pt x="1542" y="5044"/>
                  </a:lnTo>
                  <a:lnTo>
                    <a:pt x="1624" y="5140"/>
                  </a:lnTo>
                  <a:lnTo>
                    <a:pt x="1715" y="5235"/>
                  </a:lnTo>
                  <a:lnTo>
                    <a:pt x="1814" y="5327"/>
                  </a:lnTo>
                  <a:lnTo>
                    <a:pt x="1920" y="5418"/>
                  </a:lnTo>
                  <a:lnTo>
                    <a:pt x="2037" y="5505"/>
                  </a:lnTo>
                  <a:lnTo>
                    <a:pt x="2163" y="5589"/>
                  </a:lnTo>
                  <a:lnTo>
                    <a:pt x="2287" y="5503"/>
                  </a:lnTo>
                  <a:lnTo>
                    <a:pt x="2404" y="5416"/>
                  </a:lnTo>
                  <a:lnTo>
                    <a:pt x="2510" y="5325"/>
                  </a:lnTo>
                  <a:lnTo>
                    <a:pt x="2609" y="5233"/>
                  </a:lnTo>
                  <a:lnTo>
                    <a:pt x="2698" y="5139"/>
                  </a:lnTo>
                  <a:lnTo>
                    <a:pt x="2782" y="5043"/>
                  </a:lnTo>
                  <a:lnTo>
                    <a:pt x="2857" y="4945"/>
                  </a:lnTo>
                  <a:lnTo>
                    <a:pt x="2925" y="4847"/>
                  </a:lnTo>
                  <a:lnTo>
                    <a:pt x="2986" y="4749"/>
                  </a:lnTo>
                  <a:lnTo>
                    <a:pt x="3040" y="4653"/>
                  </a:lnTo>
                  <a:lnTo>
                    <a:pt x="3089" y="4556"/>
                  </a:lnTo>
                  <a:lnTo>
                    <a:pt x="3131" y="4461"/>
                  </a:lnTo>
                  <a:lnTo>
                    <a:pt x="3169" y="4367"/>
                  </a:lnTo>
                  <a:lnTo>
                    <a:pt x="3203" y="4276"/>
                  </a:lnTo>
                  <a:lnTo>
                    <a:pt x="3230" y="4187"/>
                  </a:lnTo>
                  <a:lnTo>
                    <a:pt x="3253" y="4102"/>
                  </a:lnTo>
                  <a:lnTo>
                    <a:pt x="3272" y="4018"/>
                  </a:lnTo>
                  <a:lnTo>
                    <a:pt x="3290" y="3939"/>
                  </a:lnTo>
                  <a:lnTo>
                    <a:pt x="3302" y="3866"/>
                  </a:lnTo>
                  <a:lnTo>
                    <a:pt x="3312" y="3796"/>
                  </a:lnTo>
                  <a:lnTo>
                    <a:pt x="3319" y="3732"/>
                  </a:lnTo>
                  <a:lnTo>
                    <a:pt x="3325" y="3672"/>
                  </a:lnTo>
                  <a:lnTo>
                    <a:pt x="3328" y="3620"/>
                  </a:lnTo>
                  <a:lnTo>
                    <a:pt x="3330" y="3573"/>
                  </a:lnTo>
                  <a:lnTo>
                    <a:pt x="3330" y="3535"/>
                  </a:lnTo>
                  <a:lnTo>
                    <a:pt x="3330" y="3501"/>
                  </a:lnTo>
                  <a:lnTo>
                    <a:pt x="3328" y="3477"/>
                  </a:lnTo>
                  <a:lnTo>
                    <a:pt x="3244" y="3388"/>
                  </a:lnTo>
                  <a:lnTo>
                    <a:pt x="3155" y="3306"/>
                  </a:lnTo>
                  <a:lnTo>
                    <a:pt x="3061" y="3233"/>
                  </a:lnTo>
                  <a:lnTo>
                    <a:pt x="2962" y="3166"/>
                  </a:lnTo>
                  <a:lnTo>
                    <a:pt x="2857" y="3109"/>
                  </a:lnTo>
                  <a:lnTo>
                    <a:pt x="2749" y="3060"/>
                  </a:lnTo>
                  <a:lnTo>
                    <a:pt x="2637" y="3018"/>
                  </a:lnTo>
                  <a:lnTo>
                    <a:pt x="2524" y="2986"/>
                  </a:lnTo>
                  <a:lnTo>
                    <a:pt x="2407" y="2962"/>
                  </a:lnTo>
                  <a:lnTo>
                    <a:pt x="2289" y="2948"/>
                  </a:lnTo>
                  <a:lnTo>
                    <a:pt x="2170" y="2943"/>
                  </a:lnTo>
                  <a:lnTo>
                    <a:pt x="2166" y="2943"/>
                  </a:lnTo>
                  <a:close/>
                  <a:moveTo>
                    <a:pt x="4111" y="2550"/>
                  </a:moveTo>
                  <a:lnTo>
                    <a:pt x="4047" y="2594"/>
                  </a:lnTo>
                  <a:lnTo>
                    <a:pt x="3975" y="2634"/>
                  </a:lnTo>
                  <a:lnTo>
                    <a:pt x="3900" y="2669"/>
                  </a:lnTo>
                  <a:lnTo>
                    <a:pt x="3822" y="2702"/>
                  </a:lnTo>
                  <a:lnTo>
                    <a:pt x="3740" y="2730"/>
                  </a:lnTo>
                  <a:lnTo>
                    <a:pt x="3660" y="2756"/>
                  </a:lnTo>
                  <a:lnTo>
                    <a:pt x="3581" y="2779"/>
                  </a:lnTo>
                  <a:lnTo>
                    <a:pt x="3442" y="2814"/>
                  </a:lnTo>
                  <a:lnTo>
                    <a:pt x="3293" y="2843"/>
                  </a:lnTo>
                  <a:lnTo>
                    <a:pt x="3136" y="2871"/>
                  </a:lnTo>
                  <a:lnTo>
                    <a:pt x="2972" y="2892"/>
                  </a:lnTo>
                  <a:lnTo>
                    <a:pt x="2803" y="2911"/>
                  </a:lnTo>
                  <a:lnTo>
                    <a:pt x="2909" y="2960"/>
                  </a:lnTo>
                  <a:lnTo>
                    <a:pt x="3012" y="3014"/>
                  </a:lnTo>
                  <a:lnTo>
                    <a:pt x="3112" y="3077"/>
                  </a:lnTo>
                  <a:lnTo>
                    <a:pt x="3208" y="3147"/>
                  </a:lnTo>
                  <a:lnTo>
                    <a:pt x="3298" y="3224"/>
                  </a:lnTo>
                  <a:lnTo>
                    <a:pt x="3384" y="3306"/>
                  </a:lnTo>
                  <a:lnTo>
                    <a:pt x="3466" y="3397"/>
                  </a:lnTo>
                  <a:lnTo>
                    <a:pt x="3478" y="3416"/>
                  </a:lnTo>
                  <a:lnTo>
                    <a:pt x="3483" y="3440"/>
                  </a:lnTo>
                  <a:lnTo>
                    <a:pt x="3483" y="3446"/>
                  </a:lnTo>
                  <a:lnTo>
                    <a:pt x="3485" y="3458"/>
                  </a:lnTo>
                  <a:lnTo>
                    <a:pt x="3485" y="3479"/>
                  </a:lnTo>
                  <a:lnTo>
                    <a:pt x="3593" y="3451"/>
                  </a:lnTo>
                  <a:lnTo>
                    <a:pt x="3689" y="3419"/>
                  </a:lnTo>
                  <a:lnTo>
                    <a:pt x="3776" y="3390"/>
                  </a:lnTo>
                  <a:lnTo>
                    <a:pt x="3851" y="3358"/>
                  </a:lnTo>
                  <a:lnTo>
                    <a:pt x="3916" y="3327"/>
                  </a:lnTo>
                  <a:lnTo>
                    <a:pt x="3970" y="3295"/>
                  </a:lnTo>
                  <a:lnTo>
                    <a:pt x="4015" y="3264"/>
                  </a:lnTo>
                  <a:lnTo>
                    <a:pt x="4052" y="3234"/>
                  </a:lnTo>
                  <a:lnTo>
                    <a:pt x="4080" y="3205"/>
                  </a:lnTo>
                  <a:lnTo>
                    <a:pt x="4101" y="3177"/>
                  </a:lnTo>
                  <a:lnTo>
                    <a:pt x="4111" y="3151"/>
                  </a:lnTo>
                  <a:lnTo>
                    <a:pt x="4117" y="3137"/>
                  </a:lnTo>
                  <a:lnTo>
                    <a:pt x="4117" y="3123"/>
                  </a:lnTo>
                  <a:lnTo>
                    <a:pt x="4117" y="3112"/>
                  </a:lnTo>
                  <a:lnTo>
                    <a:pt x="4117" y="3093"/>
                  </a:lnTo>
                  <a:lnTo>
                    <a:pt x="4117" y="3063"/>
                  </a:lnTo>
                  <a:lnTo>
                    <a:pt x="4117" y="3025"/>
                  </a:lnTo>
                  <a:lnTo>
                    <a:pt x="4115" y="2979"/>
                  </a:lnTo>
                  <a:lnTo>
                    <a:pt x="4115" y="2927"/>
                  </a:lnTo>
                  <a:lnTo>
                    <a:pt x="4115" y="2871"/>
                  </a:lnTo>
                  <a:lnTo>
                    <a:pt x="4113" y="2812"/>
                  </a:lnTo>
                  <a:lnTo>
                    <a:pt x="4113" y="2753"/>
                  </a:lnTo>
                  <a:lnTo>
                    <a:pt x="4113" y="2690"/>
                  </a:lnTo>
                  <a:lnTo>
                    <a:pt x="4111" y="2630"/>
                  </a:lnTo>
                  <a:lnTo>
                    <a:pt x="4111" y="2550"/>
                  </a:lnTo>
                  <a:close/>
                  <a:moveTo>
                    <a:pt x="157" y="2548"/>
                  </a:moveTo>
                  <a:lnTo>
                    <a:pt x="157" y="2622"/>
                  </a:lnTo>
                  <a:lnTo>
                    <a:pt x="157" y="2695"/>
                  </a:lnTo>
                  <a:lnTo>
                    <a:pt x="157" y="2767"/>
                  </a:lnTo>
                  <a:lnTo>
                    <a:pt x="157" y="2835"/>
                  </a:lnTo>
                  <a:lnTo>
                    <a:pt x="157" y="2899"/>
                  </a:lnTo>
                  <a:lnTo>
                    <a:pt x="157" y="2960"/>
                  </a:lnTo>
                  <a:lnTo>
                    <a:pt x="157" y="3014"/>
                  </a:lnTo>
                  <a:lnTo>
                    <a:pt x="157" y="3062"/>
                  </a:lnTo>
                  <a:lnTo>
                    <a:pt x="157" y="3100"/>
                  </a:lnTo>
                  <a:lnTo>
                    <a:pt x="157" y="3131"/>
                  </a:lnTo>
                  <a:lnTo>
                    <a:pt x="157" y="3151"/>
                  </a:lnTo>
                  <a:lnTo>
                    <a:pt x="167" y="3175"/>
                  </a:lnTo>
                  <a:lnTo>
                    <a:pt x="187" y="3201"/>
                  </a:lnTo>
                  <a:lnTo>
                    <a:pt x="213" y="3229"/>
                  </a:lnTo>
                  <a:lnTo>
                    <a:pt x="246" y="3257"/>
                  </a:lnTo>
                  <a:lnTo>
                    <a:pt x="288" y="3287"/>
                  </a:lnTo>
                  <a:lnTo>
                    <a:pt x="340" y="3318"/>
                  </a:lnTo>
                  <a:lnTo>
                    <a:pt x="399" y="3348"/>
                  </a:lnTo>
                  <a:lnTo>
                    <a:pt x="467" y="3379"/>
                  </a:lnTo>
                  <a:lnTo>
                    <a:pt x="548" y="3409"/>
                  </a:lnTo>
                  <a:lnTo>
                    <a:pt x="635" y="3439"/>
                  </a:lnTo>
                  <a:lnTo>
                    <a:pt x="734" y="3466"/>
                  </a:lnTo>
                  <a:lnTo>
                    <a:pt x="844" y="3494"/>
                  </a:lnTo>
                  <a:lnTo>
                    <a:pt x="844" y="3466"/>
                  </a:lnTo>
                  <a:lnTo>
                    <a:pt x="846" y="3449"/>
                  </a:lnTo>
                  <a:lnTo>
                    <a:pt x="846" y="3440"/>
                  </a:lnTo>
                  <a:lnTo>
                    <a:pt x="851" y="3418"/>
                  </a:lnTo>
                  <a:lnTo>
                    <a:pt x="863" y="3398"/>
                  </a:lnTo>
                  <a:lnTo>
                    <a:pt x="944" y="3309"/>
                  </a:lnTo>
                  <a:lnTo>
                    <a:pt x="1027" y="3227"/>
                  </a:lnTo>
                  <a:lnTo>
                    <a:pt x="1116" y="3152"/>
                  </a:lnTo>
                  <a:lnTo>
                    <a:pt x="1211" y="3082"/>
                  </a:lnTo>
                  <a:lnTo>
                    <a:pt x="1308" y="3020"/>
                  </a:lnTo>
                  <a:lnTo>
                    <a:pt x="1411" y="2964"/>
                  </a:lnTo>
                  <a:lnTo>
                    <a:pt x="1516" y="2917"/>
                  </a:lnTo>
                  <a:lnTo>
                    <a:pt x="1366" y="2901"/>
                  </a:lnTo>
                  <a:lnTo>
                    <a:pt x="1218" y="2883"/>
                  </a:lnTo>
                  <a:lnTo>
                    <a:pt x="1076" y="2861"/>
                  </a:lnTo>
                  <a:lnTo>
                    <a:pt x="940" y="2836"/>
                  </a:lnTo>
                  <a:lnTo>
                    <a:pt x="811" y="2810"/>
                  </a:lnTo>
                  <a:lnTo>
                    <a:pt x="687" y="2779"/>
                  </a:lnTo>
                  <a:lnTo>
                    <a:pt x="609" y="2756"/>
                  </a:lnTo>
                  <a:lnTo>
                    <a:pt x="529" y="2730"/>
                  </a:lnTo>
                  <a:lnTo>
                    <a:pt x="447" y="2702"/>
                  </a:lnTo>
                  <a:lnTo>
                    <a:pt x="368" y="2669"/>
                  </a:lnTo>
                  <a:lnTo>
                    <a:pt x="291" y="2632"/>
                  </a:lnTo>
                  <a:lnTo>
                    <a:pt x="222" y="2592"/>
                  </a:lnTo>
                  <a:lnTo>
                    <a:pt x="157" y="2548"/>
                  </a:lnTo>
                  <a:close/>
                  <a:moveTo>
                    <a:pt x="70" y="2246"/>
                  </a:moveTo>
                  <a:lnTo>
                    <a:pt x="94" y="2246"/>
                  </a:lnTo>
                  <a:lnTo>
                    <a:pt x="115" y="2255"/>
                  </a:lnTo>
                  <a:lnTo>
                    <a:pt x="133" y="2267"/>
                  </a:lnTo>
                  <a:lnTo>
                    <a:pt x="147" y="2285"/>
                  </a:lnTo>
                  <a:lnTo>
                    <a:pt x="155" y="2306"/>
                  </a:lnTo>
                  <a:lnTo>
                    <a:pt x="159" y="2316"/>
                  </a:lnTo>
                  <a:lnTo>
                    <a:pt x="164" y="2330"/>
                  </a:lnTo>
                  <a:lnTo>
                    <a:pt x="174" y="2346"/>
                  </a:lnTo>
                  <a:lnTo>
                    <a:pt x="188" y="2365"/>
                  </a:lnTo>
                  <a:lnTo>
                    <a:pt x="206" y="2386"/>
                  </a:lnTo>
                  <a:lnTo>
                    <a:pt x="230" y="2409"/>
                  </a:lnTo>
                  <a:lnTo>
                    <a:pt x="262" y="2433"/>
                  </a:lnTo>
                  <a:lnTo>
                    <a:pt x="300" y="2458"/>
                  </a:lnTo>
                  <a:lnTo>
                    <a:pt x="347" y="2486"/>
                  </a:lnTo>
                  <a:lnTo>
                    <a:pt x="403" y="2513"/>
                  </a:lnTo>
                  <a:lnTo>
                    <a:pt x="467" y="2541"/>
                  </a:lnTo>
                  <a:lnTo>
                    <a:pt x="542" y="2569"/>
                  </a:lnTo>
                  <a:lnTo>
                    <a:pt x="630" y="2599"/>
                  </a:lnTo>
                  <a:lnTo>
                    <a:pt x="729" y="2627"/>
                  </a:lnTo>
                  <a:lnTo>
                    <a:pt x="860" y="2660"/>
                  </a:lnTo>
                  <a:lnTo>
                    <a:pt x="998" y="2688"/>
                  </a:lnTo>
                  <a:lnTo>
                    <a:pt x="1144" y="2714"/>
                  </a:lnTo>
                  <a:lnTo>
                    <a:pt x="1298" y="2735"/>
                  </a:lnTo>
                  <a:lnTo>
                    <a:pt x="1456" y="2754"/>
                  </a:lnTo>
                  <a:lnTo>
                    <a:pt x="1620" y="2768"/>
                  </a:lnTo>
                  <a:lnTo>
                    <a:pt x="1788" y="2777"/>
                  </a:lnTo>
                  <a:lnTo>
                    <a:pt x="1961" y="2784"/>
                  </a:lnTo>
                  <a:lnTo>
                    <a:pt x="2135" y="2786"/>
                  </a:lnTo>
                  <a:lnTo>
                    <a:pt x="2309" y="2784"/>
                  </a:lnTo>
                  <a:lnTo>
                    <a:pt x="2482" y="2777"/>
                  </a:lnTo>
                  <a:lnTo>
                    <a:pt x="2650" y="2768"/>
                  </a:lnTo>
                  <a:lnTo>
                    <a:pt x="2814" y="2754"/>
                  </a:lnTo>
                  <a:lnTo>
                    <a:pt x="2972" y="2735"/>
                  </a:lnTo>
                  <a:lnTo>
                    <a:pt x="3126" y="2714"/>
                  </a:lnTo>
                  <a:lnTo>
                    <a:pt x="3271" y="2688"/>
                  </a:lnTo>
                  <a:lnTo>
                    <a:pt x="3410" y="2660"/>
                  </a:lnTo>
                  <a:lnTo>
                    <a:pt x="3541" y="2627"/>
                  </a:lnTo>
                  <a:lnTo>
                    <a:pt x="3644" y="2597"/>
                  </a:lnTo>
                  <a:lnTo>
                    <a:pt x="3740" y="2564"/>
                  </a:lnTo>
                  <a:lnTo>
                    <a:pt x="3825" y="2531"/>
                  </a:lnTo>
                  <a:lnTo>
                    <a:pt x="3900" y="2496"/>
                  </a:lnTo>
                  <a:lnTo>
                    <a:pt x="3967" y="2459"/>
                  </a:lnTo>
                  <a:lnTo>
                    <a:pt x="4021" y="2423"/>
                  </a:lnTo>
                  <a:lnTo>
                    <a:pt x="4062" y="2386"/>
                  </a:lnTo>
                  <a:lnTo>
                    <a:pt x="4094" y="2349"/>
                  </a:lnTo>
                  <a:lnTo>
                    <a:pt x="4111" y="2313"/>
                  </a:lnTo>
                  <a:lnTo>
                    <a:pt x="4122" y="2292"/>
                  </a:lnTo>
                  <a:lnTo>
                    <a:pt x="4137" y="2276"/>
                  </a:lnTo>
                  <a:lnTo>
                    <a:pt x="4155" y="2264"/>
                  </a:lnTo>
                  <a:lnTo>
                    <a:pt x="4176" y="2259"/>
                  </a:lnTo>
                  <a:lnTo>
                    <a:pt x="4199" y="2259"/>
                  </a:lnTo>
                  <a:lnTo>
                    <a:pt x="4225" y="2267"/>
                  </a:lnTo>
                  <a:lnTo>
                    <a:pt x="4246" y="2285"/>
                  </a:lnTo>
                  <a:lnTo>
                    <a:pt x="4260" y="2309"/>
                  </a:lnTo>
                  <a:lnTo>
                    <a:pt x="4265" y="2335"/>
                  </a:lnTo>
                  <a:lnTo>
                    <a:pt x="4265" y="2344"/>
                  </a:lnTo>
                  <a:lnTo>
                    <a:pt x="4265" y="2363"/>
                  </a:lnTo>
                  <a:lnTo>
                    <a:pt x="4267" y="2391"/>
                  </a:lnTo>
                  <a:lnTo>
                    <a:pt x="4267" y="2426"/>
                  </a:lnTo>
                  <a:lnTo>
                    <a:pt x="4267" y="2470"/>
                  </a:lnTo>
                  <a:lnTo>
                    <a:pt x="4267" y="2519"/>
                  </a:lnTo>
                  <a:lnTo>
                    <a:pt x="4268" y="2571"/>
                  </a:lnTo>
                  <a:lnTo>
                    <a:pt x="4268" y="2629"/>
                  </a:lnTo>
                  <a:lnTo>
                    <a:pt x="4270" y="2690"/>
                  </a:lnTo>
                  <a:lnTo>
                    <a:pt x="4270" y="2751"/>
                  </a:lnTo>
                  <a:lnTo>
                    <a:pt x="4270" y="2812"/>
                  </a:lnTo>
                  <a:lnTo>
                    <a:pt x="4272" y="2871"/>
                  </a:lnTo>
                  <a:lnTo>
                    <a:pt x="4272" y="2927"/>
                  </a:lnTo>
                  <a:lnTo>
                    <a:pt x="4272" y="2979"/>
                  </a:lnTo>
                  <a:lnTo>
                    <a:pt x="4274" y="3025"/>
                  </a:lnTo>
                  <a:lnTo>
                    <a:pt x="4274" y="3063"/>
                  </a:lnTo>
                  <a:lnTo>
                    <a:pt x="4274" y="3093"/>
                  </a:lnTo>
                  <a:lnTo>
                    <a:pt x="4274" y="3114"/>
                  </a:lnTo>
                  <a:lnTo>
                    <a:pt x="4274" y="3123"/>
                  </a:lnTo>
                  <a:lnTo>
                    <a:pt x="4270" y="3159"/>
                  </a:lnTo>
                  <a:lnTo>
                    <a:pt x="4261" y="3198"/>
                  </a:lnTo>
                  <a:lnTo>
                    <a:pt x="4242" y="3245"/>
                  </a:lnTo>
                  <a:lnTo>
                    <a:pt x="4212" y="3290"/>
                  </a:lnTo>
                  <a:lnTo>
                    <a:pt x="4176" y="3332"/>
                  </a:lnTo>
                  <a:lnTo>
                    <a:pt x="4132" y="3372"/>
                  </a:lnTo>
                  <a:lnTo>
                    <a:pt x="4082" y="3409"/>
                  </a:lnTo>
                  <a:lnTo>
                    <a:pt x="4026" y="3444"/>
                  </a:lnTo>
                  <a:lnTo>
                    <a:pt x="3967" y="3477"/>
                  </a:lnTo>
                  <a:lnTo>
                    <a:pt x="3902" y="3507"/>
                  </a:lnTo>
                  <a:lnTo>
                    <a:pt x="3836" y="3535"/>
                  </a:lnTo>
                  <a:lnTo>
                    <a:pt x="3766" y="3561"/>
                  </a:lnTo>
                  <a:lnTo>
                    <a:pt x="3696" y="3583"/>
                  </a:lnTo>
                  <a:lnTo>
                    <a:pt x="3625" y="3604"/>
                  </a:lnTo>
                  <a:lnTo>
                    <a:pt x="3553" y="3624"/>
                  </a:lnTo>
                  <a:lnTo>
                    <a:pt x="3483" y="3641"/>
                  </a:lnTo>
                  <a:lnTo>
                    <a:pt x="3478" y="3709"/>
                  </a:lnTo>
                  <a:lnTo>
                    <a:pt x="3469" y="3784"/>
                  </a:lnTo>
                  <a:lnTo>
                    <a:pt x="3459" y="3868"/>
                  </a:lnTo>
                  <a:lnTo>
                    <a:pt x="3445" y="3957"/>
                  </a:lnTo>
                  <a:lnTo>
                    <a:pt x="3426" y="4051"/>
                  </a:lnTo>
                  <a:lnTo>
                    <a:pt x="3401" y="4152"/>
                  </a:lnTo>
                  <a:lnTo>
                    <a:pt x="3473" y="4135"/>
                  </a:lnTo>
                  <a:lnTo>
                    <a:pt x="3541" y="4118"/>
                  </a:lnTo>
                  <a:lnTo>
                    <a:pt x="3644" y="4088"/>
                  </a:lnTo>
                  <a:lnTo>
                    <a:pt x="3740" y="4055"/>
                  </a:lnTo>
                  <a:lnTo>
                    <a:pt x="3825" y="4022"/>
                  </a:lnTo>
                  <a:lnTo>
                    <a:pt x="3900" y="3987"/>
                  </a:lnTo>
                  <a:lnTo>
                    <a:pt x="3967" y="3950"/>
                  </a:lnTo>
                  <a:lnTo>
                    <a:pt x="4021" y="3913"/>
                  </a:lnTo>
                  <a:lnTo>
                    <a:pt x="4062" y="3877"/>
                  </a:lnTo>
                  <a:lnTo>
                    <a:pt x="4094" y="3840"/>
                  </a:lnTo>
                  <a:lnTo>
                    <a:pt x="4111" y="3803"/>
                  </a:lnTo>
                  <a:lnTo>
                    <a:pt x="4122" y="3782"/>
                  </a:lnTo>
                  <a:lnTo>
                    <a:pt x="4137" y="3767"/>
                  </a:lnTo>
                  <a:lnTo>
                    <a:pt x="4155" y="3754"/>
                  </a:lnTo>
                  <a:lnTo>
                    <a:pt x="4176" y="3749"/>
                  </a:lnTo>
                  <a:lnTo>
                    <a:pt x="4199" y="3749"/>
                  </a:lnTo>
                  <a:lnTo>
                    <a:pt x="4225" y="3758"/>
                  </a:lnTo>
                  <a:lnTo>
                    <a:pt x="4246" y="3775"/>
                  </a:lnTo>
                  <a:lnTo>
                    <a:pt x="4260" y="3798"/>
                  </a:lnTo>
                  <a:lnTo>
                    <a:pt x="4265" y="3826"/>
                  </a:lnTo>
                  <a:lnTo>
                    <a:pt x="4265" y="3835"/>
                  </a:lnTo>
                  <a:lnTo>
                    <a:pt x="4265" y="3854"/>
                  </a:lnTo>
                  <a:lnTo>
                    <a:pt x="4267" y="3882"/>
                  </a:lnTo>
                  <a:lnTo>
                    <a:pt x="4267" y="3917"/>
                  </a:lnTo>
                  <a:lnTo>
                    <a:pt x="4267" y="3960"/>
                  </a:lnTo>
                  <a:lnTo>
                    <a:pt x="4267" y="4009"/>
                  </a:lnTo>
                  <a:lnTo>
                    <a:pt x="4268" y="4063"/>
                  </a:lnTo>
                  <a:lnTo>
                    <a:pt x="4268" y="4119"/>
                  </a:lnTo>
                  <a:lnTo>
                    <a:pt x="4270" y="4180"/>
                  </a:lnTo>
                  <a:lnTo>
                    <a:pt x="4270" y="4241"/>
                  </a:lnTo>
                  <a:lnTo>
                    <a:pt x="4270" y="4303"/>
                  </a:lnTo>
                  <a:lnTo>
                    <a:pt x="4272" y="4362"/>
                  </a:lnTo>
                  <a:lnTo>
                    <a:pt x="4272" y="4419"/>
                  </a:lnTo>
                  <a:lnTo>
                    <a:pt x="4272" y="4470"/>
                  </a:lnTo>
                  <a:lnTo>
                    <a:pt x="4274" y="4515"/>
                  </a:lnTo>
                  <a:lnTo>
                    <a:pt x="4274" y="4554"/>
                  </a:lnTo>
                  <a:lnTo>
                    <a:pt x="4274" y="4584"/>
                  </a:lnTo>
                  <a:lnTo>
                    <a:pt x="4274" y="4605"/>
                  </a:lnTo>
                  <a:lnTo>
                    <a:pt x="4274" y="4613"/>
                  </a:lnTo>
                  <a:lnTo>
                    <a:pt x="4270" y="4650"/>
                  </a:lnTo>
                  <a:lnTo>
                    <a:pt x="4261" y="4688"/>
                  </a:lnTo>
                  <a:lnTo>
                    <a:pt x="4240" y="4739"/>
                  </a:lnTo>
                  <a:lnTo>
                    <a:pt x="4207" y="4788"/>
                  </a:lnTo>
                  <a:lnTo>
                    <a:pt x="4167" y="4833"/>
                  </a:lnTo>
                  <a:lnTo>
                    <a:pt x="4118" y="4875"/>
                  </a:lnTo>
                  <a:lnTo>
                    <a:pt x="4062" y="4915"/>
                  </a:lnTo>
                  <a:lnTo>
                    <a:pt x="4000" y="4952"/>
                  </a:lnTo>
                  <a:lnTo>
                    <a:pt x="3932" y="4985"/>
                  </a:lnTo>
                  <a:lnTo>
                    <a:pt x="3858" y="5016"/>
                  </a:lnTo>
                  <a:lnTo>
                    <a:pt x="3782" y="5046"/>
                  </a:lnTo>
                  <a:lnTo>
                    <a:pt x="3701" y="5072"/>
                  </a:lnTo>
                  <a:lnTo>
                    <a:pt x="3619" y="5097"/>
                  </a:lnTo>
                  <a:lnTo>
                    <a:pt x="3536" y="5119"/>
                  </a:lnTo>
                  <a:lnTo>
                    <a:pt x="3452" y="5139"/>
                  </a:lnTo>
                  <a:lnTo>
                    <a:pt x="3368" y="5158"/>
                  </a:lnTo>
                  <a:lnTo>
                    <a:pt x="3286" y="5174"/>
                  </a:lnTo>
                  <a:lnTo>
                    <a:pt x="3206" y="5187"/>
                  </a:lnTo>
                  <a:lnTo>
                    <a:pt x="3129" y="5200"/>
                  </a:lnTo>
                  <a:lnTo>
                    <a:pt x="3056" y="5210"/>
                  </a:lnTo>
                  <a:lnTo>
                    <a:pt x="2988" y="5221"/>
                  </a:lnTo>
                  <a:lnTo>
                    <a:pt x="2925" y="5228"/>
                  </a:lnTo>
                  <a:lnTo>
                    <a:pt x="2868" y="5235"/>
                  </a:lnTo>
                  <a:lnTo>
                    <a:pt x="2819" y="5240"/>
                  </a:lnTo>
                  <a:lnTo>
                    <a:pt x="2733" y="5329"/>
                  </a:lnTo>
                  <a:lnTo>
                    <a:pt x="2643" y="5418"/>
                  </a:lnTo>
                  <a:lnTo>
                    <a:pt x="2545" y="5503"/>
                  </a:lnTo>
                  <a:lnTo>
                    <a:pt x="2439" y="5587"/>
                  </a:lnTo>
                  <a:lnTo>
                    <a:pt x="2325" y="5669"/>
                  </a:lnTo>
                  <a:lnTo>
                    <a:pt x="2205" y="5748"/>
                  </a:lnTo>
                  <a:lnTo>
                    <a:pt x="2184" y="5757"/>
                  </a:lnTo>
                  <a:lnTo>
                    <a:pt x="2163" y="5760"/>
                  </a:lnTo>
                  <a:lnTo>
                    <a:pt x="2163" y="5760"/>
                  </a:lnTo>
                  <a:lnTo>
                    <a:pt x="2140" y="5757"/>
                  </a:lnTo>
                  <a:lnTo>
                    <a:pt x="2121" y="5748"/>
                  </a:lnTo>
                  <a:lnTo>
                    <a:pt x="2001" y="5671"/>
                  </a:lnTo>
                  <a:lnTo>
                    <a:pt x="1887" y="5589"/>
                  </a:lnTo>
                  <a:lnTo>
                    <a:pt x="1783" y="5507"/>
                  </a:lnTo>
                  <a:lnTo>
                    <a:pt x="1683" y="5421"/>
                  </a:lnTo>
                  <a:lnTo>
                    <a:pt x="1593" y="5334"/>
                  </a:lnTo>
                  <a:lnTo>
                    <a:pt x="1509" y="5245"/>
                  </a:lnTo>
                  <a:lnTo>
                    <a:pt x="1504" y="5243"/>
                  </a:lnTo>
                  <a:lnTo>
                    <a:pt x="1397" y="5233"/>
                  </a:lnTo>
                  <a:lnTo>
                    <a:pt x="1289" y="5221"/>
                  </a:lnTo>
                  <a:lnTo>
                    <a:pt x="1183" y="5207"/>
                  </a:lnTo>
                  <a:lnTo>
                    <a:pt x="1076" y="5189"/>
                  </a:lnTo>
                  <a:lnTo>
                    <a:pt x="970" y="5170"/>
                  </a:lnTo>
                  <a:lnTo>
                    <a:pt x="867" y="5149"/>
                  </a:lnTo>
                  <a:lnTo>
                    <a:pt x="767" y="5126"/>
                  </a:lnTo>
                  <a:lnTo>
                    <a:pt x="670" y="5102"/>
                  </a:lnTo>
                  <a:lnTo>
                    <a:pt x="576" y="5074"/>
                  </a:lnTo>
                  <a:lnTo>
                    <a:pt x="488" y="5044"/>
                  </a:lnTo>
                  <a:lnTo>
                    <a:pt x="405" y="5011"/>
                  </a:lnTo>
                  <a:lnTo>
                    <a:pt x="326" y="4978"/>
                  </a:lnTo>
                  <a:lnTo>
                    <a:pt x="256" y="4941"/>
                  </a:lnTo>
                  <a:lnTo>
                    <a:pt x="192" y="4901"/>
                  </a:lnTo>
                  <a:lnTo>
                    <a:pt x="136" y="4861"/>
                  </a:lnTo>
                  <a:lnTo>
                    <a:pt x="89" y="4817"/>
                  </a:lnTo>
                  <a:lnTo>
                    <a:pt x="51" y="4770"/>
                  </a:lnTo>
                  <a:lnTo>
                    <a:pt x="21" y="4723"/>
                  </a:lnTo>
                  <a:lnTo>
                    <a:pt x="3" y="4671"/>
                  </a:lnTo>
                  <a:lnTo>
                    <a:pt x="3" y="4669"/>
                  </a:lnTo>
                  <a:lnTo>
                    <a:pt x="2" y="4667"/>
                  </a:lnTo>
                  <a:lnTo>
                    <a:pt x="2" y="4662"/>
                  </a:lnTo>
                  <a:lnTo>
                    <a:pt x="2" y="4657"/>
                  </a:lnTo>
                  <a:lnTo>
                    <a:pt x="2" y="4646"/>
                  </a:lnTo>
                  <a:lnTo>
                    <a:pt x="0" y="4634"/>
                  </a:lnTo>
                  <a:lnTo>
                    <a:pt x="0" y="4617"/>
                  </a:lnTo>
                  <a:lnTo>
                    <a:pt x="0" y="4596"/>
                  </a:lnTo>
                  <a:lnTo>
                    <a:pt x="0" y="4568"/>
                  </a:lnTo>
                  <a:lnTo>
                    <a:pt x="0" y="4533"/>
                  </a:lnTo>
                  <a:lnTo>
                    <a:pt x="0" y="4491"/>
                  </a:lnTo>
                  <a:lnTo>
                    <a:pt x="0" y="4442"/>
                  </a:lnTo>
                  <a:lnTo>
                    <a:pt x="0" y="4385"/>
                  </a:lnTo>
                  <a:lnTo>
                    <a:pt x="0" y="4317"/>
                  </a:lnTo>
                  <a:lnTo>
                    <a:pt x="0" y="4240"/>
                  </a:lnTo>
                  <a:lnTo>
                    <a:pt x="0" y="4151"/>
                  </a:lnTo>
                  <a:lnTo>
                    <a:pt x="0" y="4051"/>
                  </a:lnTo>
                  <a:lnTo>
                    <a:pt x="0" y="3939"/>
                  </a:lnTo>
                  <a:lnTo>
                    <a:pt x="2" y="3814"/>
                  </a:lnTo>
                  <a:lnTo>
                    <a:pt x="5" y="3791"/>
                  </a:lnTo>
                  <a:lnTo>
                    <a:pt x="14" y="3772"/>
                  </a:lnTo>
                  <a:lnTo>
                    <a:pt x="30" y="3754"/>
                  </a:lnTo>
                  <a:lnTo>
                    <a:pt x="47" y="3742"/>
                  </a:lnTo>
                  <a:lnTo>
                    <a:pt x="70" y="3737"/>
                  </a:lnTo>
                  <a:lnTo>
                    <a:pt x="94" y="3737"/>
                  </a:lnTo>
                  <a:lnTo>
                    <a:pt x="115" y="3746"/>
                  </a:lnTo>
                  <a:lnTo>
                    <a:pt x="133" y="3758"/>
                  </a:lnTo>
                  <a:lnTo>
                    <a:pt x="147" y="3775"/>
                  </a:lnTo>
                  <a:lnTo>
                    <a:pt x="155" y="3796"/>
                  </a:lnTo>
                  <a:lnTo>
                    <a:pt x="159" y="3807"/>
                  </a:lnTo>
                  <a:lnTo>
                    <a:pt x="164" y="3821"/>
                  </a:lnTo>
                  <a:lnTo>
                    <a:pt x="174" y="3837"/>
                  </a:lnTo>
                  <a:lnTo>
                    <a:pt x="188" y="3856"/>
                  </a:lnTo>
                  <a:lnTo>
                    <a:pt x="206" y="3877"/>
                  </a:lnTo>
                  <a:lnTo>
                    <a:pt x="230" y="3899"/>
                  </a:lnTo>
                  <a:lnTo>
                    <a:pt x="262" y="3922"/>
                  </a:lnTo>
                  <a:lnTo>
                    <a:pt x="300" y="3948"/>
                  </a:lnTo>
                  <a:lnTo>
                    <a:pt x="347" y="3976"/>
                  </a:lnTo>
                  <a:lnTo>
                    <a:pt x="403" y="4002"/>
                  </a:lnTo>
                  <a:lnTo>
                    <a:pt x="467" y="4032"/>
                  </a:lnTo>
                  <a:lnTo>
                    <a:pt x="542" y="4060"/>
                  </a:lnTo>
                  <a:lnTo>
                    <a:pt x="630" y="4090"/>
                  </a:lnTo>
                  <a:lnTo>
                    <a:pt x="729" y="4118"/>
                  </a:lnTo>
                  <a:lnTo>
                    <a:pt x="797" y="4135"/>
                  </a:lnTo>
                  <a:lnTo>
                    <a:pt x="863" y="4151"/>
                  </a:lnTo>
                  <a:lnTo>
                    <a:pt x="928" y="4165"/>
                  </a:lnTo>
                  <a:lnTo>
                    <a:pt x="904" y="4065"/>
                  </a:lnTo>
                  <a:lnTo>
                    <a:pt x="884" y="3971"/>
                  </a:lnTo>
                  <a:lnTo>
                    <a:pt x="870" y="3882"/>
                  </a:lnTo>
                  <a:lnTo>
                    <a:pt x="860" y="3800"/>
                  </a:lnTo>
                  <a:lnTo>
                    <a:pt x="851" y="3723"/>
                  </a:lnTo>
                  <a:lnTo>
                    <a:pt x="848" y="3655"/>
                  </a:lnTo>
                  <a:lnTo>
                    <a:pt x="774" y="3639"/>
                  </a:lnTo>
                  <a:lnTo>
                    <a:pt x="701" y="3620"/>
                  </a:lnTo>
                  <a:lnTo>
                    <a:pt x="626" y="3599"/>
                  </a:lnTo>
                  <a:lnTo>
                    <a:pt x="553" y="3576"/>
                  </a:lnTo>
                  <a:lnTo>
                    <a:pt x="481" y="3552"/>
                  </a:lnTo>
                  <a:lnTo>
                    <a:pt x="412" y="3526"/>
                  </a:lnTo>
                  <a:lnTo>
                    <a:pt x="345" y="3498"/>
                  </a:lnTo>
                  <a:lnTo>
                    <a:pt x="283" y="3466"/>
                  </a:lnTo>
                  <a:lnTo>
                    <a:pt x="223" y="3433"/>
                  </a:lnTo>
                  <a:lnTo>
                    <a:pt x="169" y="3397"/>
                  </a:lnTo>
                  <a:lnTo>
                    <a:pt x="120" y="3360"/>
                  </a:lnTo>
                  <a:lnTo>
                    <a:pt x="80" y="3318"/>
                  </a:lnTo>
                  <a:lnTo>
                    <a:pt x="45" y="3276"/>
                  </a:lnTo>
                  <a:lnTo>
                    <a:pt x="21" y="3229"/>
                  </a:lnTo>
                  <a:lnTo>
                    <a:pt x="3" y="3180"/>
                  </a:lnTo>
                  <a:lnTo>
                    <a:pt x="3" y="3178"/>
                  </a:lnTo>
                  <a:lnTo>
                    <a:pt x="2" y="3177"/>
                  </a:lnTo>
                  <a:lnTo>
                    <a:pt x="2" y="3171"/>
                  </a:lnTo>
                  <a:lnTo>
                    <a:pt x="2" y="3166"/>
                  </a:lnTo>
                  <a:lnTo>
                    <a:pt x="2" y="3158"/>
                  </a:lnTo>
                  <a:lnTo>
                    <a:pt x="0" y="3144"/>
                  </a:lnTo>
                  <a:lnTo>
                    <a:pt x="0" y="3126"/>
                  </a:lnTo>
                  <a:lnTo>
                    <a:pt x="0" y="3105"/>
                  </a:lnTo>
                  <a:lnTo>
                    <a:pt x="0" y="3077"/>
                  </a:lnTo>
                  <a:lnTo>
                    <a:pt x="0" y="3042"/>
                  </a:lnTo>
                  <a:lnTo>
                    <a:pt x="0" y="3002"/>
                  </a:lnTo>
                  <a:lnTo>
                    <a:pt x="0" y="2952"/>
                  </a:lnTo>
                  <a:lnTo>
                    <a:pt x="0" y="2894"/>
                  </a:lnTo>
                  <a:lnTo>
                    <a:pt x="0" y="2826"/>
                  </a:lnTo>
                  <a:lnTo>
                    <a:pt x="0" y="2749"/>
                  </a:lnTo>
                  <a:lnTo>
                    <a:pt x="0" y="2660"/>
                  </a:lnTo>
                  <a:lnTo>
                    <a:pt x="0" y="2561"/>
                  </a:lnTo>
                  <a:lnTo>
                    <a:pt x="0" y="2449"/>
                  </a:lnTo>
                  <a:lnTo>
                    <a:pt x="2" y="2323"/>
                  </a:lnTo>
                  <a:lnTo>
                    <a:pt x="5" y="2301"/>
                  </a:lnTo>
                  <a:lnTo>
                    <a:pt x="14" y="2281"/>
                  </a:lnTo>
                  <a:lnTo>
                    <a:pt x="30" y="2264"/>
                  </a:lnTo>
                  <a:lnTo>
                    <a:pt x="47" y="2252"/>
                  </a:lnTo>
                  <a:lnTo>
                    <a:pt x="70" y="2246"/>
                  </a:lnTo>
                  <a:close/>
                  <a:moveTo>
                    <a:pt x="157" y="916"/>
                  </a:moveTo>
                  <a:lnTo>
                    <a:pt x="157" y="995"/>
                  </a:lnTo>
                  <a:lnTo>
                    <a:pt x="157" y="1073"/>
                  </a:lnTo>
                  <a:lnTo>
                    <a:pt x="157" y="1152"/>
                  </a:lnTo>
                  <a:lnTo>
                    <a:pt x="157" y="1225"/>
                  </a:lnTo>
                  <a:lnTo>
                    <a:pt x="157" y="1297"/>
                  </a:lnTo>
                  <a:lnTo>
                    <a:pt x="157" y="1361"/>
                  </a:lnTo>
                  <a:lnTo>
                    <a:pt x="157" y="1421"/>
                  </a:lnTo>
                  <a:lnTo>
                    <a:pt x="157" y="1473"/>
                  </a:lnTo>
                  <a:lnTo>
                    <a:pt x="157" y="1515"/>
                  </a:lnTo>
                  <a:lnTo>
                    <a:pt x="157" y="1546"/>
                  </a:lnTo>
                  <a:lnTo>
                    <a:pt x="157" y="1567"/>
                  </a:lnTo>
                  <a:lnTo>
                    <a:pt x="176" y="1606"/>
                  </a:lnTo>
                  <a:lnTo>
                    <a:pt x="208" y="1644"/>
                  </a:lnTo>
                  <a:lnTo>
                    <a:pt x="251" y="1683"/>
                  </a:lnTo>
                  <a:lnTo>
                    <a:pt x="307" y="1719"/>
                  </a:lnTo>
                  <a:lnTo>
                    <a:pt x="375" y="1756"/>
                  </a:lnTo>
                  <a:lnTo>
                    <a:pt x="455" y="1793"/>
                  </a:lnTo>
                  <a:lnTo>
                    <a:pt x="546" y="1827"/>
                  </a:lnTo>
                  <a:lnTo>
                    <a:pt x="647" y="1859"/>
                  </a:lnTo>
                  <a:lnTo>
                    <a:pt x="759" y="1890"/>
                  </a:lnTo>
                  <a:lnTo>
                    <a:pt x="879" y="1920"/>
                  </a:lnTo>
                  <a:lnTo>
                    <a:pt x="1008" y="1946"/>
                  </a:lnTo>
                  <a:lnTo>
                    <a:pt x="1148" y="1969"/>
                  </a:lnTo>
                  <a:lnTo>
                    <a:pt x="1294" y="1990"/>
                  </a:lnTo>
                  <a:lnTo>
                    <a:pt x="1448" y="2007"/>
                  </a:lnTo>
                  <a:lnTo>
                    <a:pt x="1610" y="2023"/>
                  </a:lnTo>
                  <a:lnTo>
                    <a:pt x="1779" y="2033"/>
                  </a:lnTo>
                  <a:lnTo>
                    <a:pt x="1954" y="2039"/>
                  </a:lnTo>
                  <a:lnTo>
                    <a:pt x="2135" y="2040"/>
                  </a:lnTo>
                  <a:lnTo>
                    <a:pt x="2304" y="2039"/>
                  </a:lnTo>
                  <a:lnTo>
                    <a:pt x="2470" y="2033"/>
                  </a:lnTo>
                  <a:lnTo>
                    <a:pt x="2630" y="2025"/>
                  </a:lnTo>
                  <a:lnTo>
                    <a:pt x="2784" y="2011"/>
                  </a:lnTo>
                  <a:lnTo>
                    <a:pt x="2930" y="1995"/>
                  </a:lnTo>
                  <a:lnTo>
                    <a:pt x="3072" y="1976"/>
                  </a:lnTo>
                  <a:lnTo>
                    <a:pt x="3206" y="1955"/>
                  </a:lnTo>
                  <a:lnTo>
                    <a:pt x="3332" y="1930"/>
                  </a:lnTo>
                  <a:lnTo>
                    <a:pt x="3450" y="1904"/>
                  </a:lnTo>
                  <a:lnTo>
                    <a:pt x="3560" y="1876"/>
                  </a:lnTo>
                  <a:lnTo>
                    <a:pt x="3661" y="1845"/>
                  </a:lnTo>
                  <a:lnTo>
                    <a:pt x="3754" y="1814"/>
                  </a:lnTo>
                  <a:lnTo>
                    <a:pt x="3837" y="1780"/>
                  </a:lnTo>
                  <a:lnTo>
                    <a:pt x="3911" y="1747"/>
                  </a:lnTo>
                  <a:lnTo>
                    <a:pt x="3972" y="1712"/>
                  </a:lnTo>
                  <a:lnTo>
                    <a:pt x="4024" y="1676"/>
                  </a:lnTo>
                  <a:lnTo>
                    <a:pt x="4066" y="1641"/>
                  </a:lnTo>
                  <a:lnTo>
                    <a:pt x="4094" y="1604"/>
                  </a:lnTo>
                  <a:lnTo>
                    <a:pt x="4111" y="1567"/>
                  </a:lnTo>
                  <a:lnTo>
                    <a:pt x="4117" y="1553"/>
                  </a:lnTo>
                  <a:lnTo>
                    <a:pt x="4117" y="1539"/>
                  </a:lnTo>
                  <a:lnTo>
                    <a:pt x="4117" y="918"/>
                  </a:lnTo>
                  <a:lnTo>
                    <a:pt x="4052" y="963"/>
                  </a:lnTo>
                  <a:lnTo>
                    <a:pt x="3977" y="1005"/>
                  </a:lnTo>
                  <a:lnTo>
                    <a:pt x="3893" y="1044"/>
                  </a:lnTo>
                  <a:lnTo>
                    <a:pt x="3801" y="1080"/>
                  </a:lnTo>
                  <a:lnTo>
                    <a:pt x="3701" y="1115"/>
                  </a:lnTo>
                  <a:lnTo>
                    <a:pt x="3595" y="1147"/>
                  </a:lnTo>
                  <a:lnTo>
                    <a:pt x="3482" y="1176"/>
                  </a:lnTo>
                  <a:lnTo>
                    <a:pt x="3361" y="1203"/>
                  </a:lnTo>
                  <a:lnTo>
                    <a:pt x="3237" y="1227"/>
                  </a:lnTo>
                  <a:lnTo>
                    <a:pt x="3108" y="1248"/>
                  </a:lnTo>
                  <a:lnTo>
                    <a:pt x="2976" y="1265"/>
                  </a:lnTo>
                  <a:lnTo>
                    <a:pt x="2841" y="1281"/>
                  </a:lnTo>
                  <a:lnTo>
                    <a:pt x="2702" y="1293"/>
                  </a:lnTo>
                  <a:lnTo>
                    <a:pt x="2562" y="1304"/>
                  </a:lnTo>
                  <a:lnTo>
                    <a:pt x="2421" y="1311"/>
                  </a:lnTo>
                  <a:lnTo>
                    <a:pt x="2280" y="1314"/>
                  </a:lnTo>
                  <a:lnTo>
                    <a:pt x="2139" y="1316"/>
                  </a:lnTo>
                  <a:lnTo>
                    <a:pt x="1995" y="1314"/>
                  </a:lnTo>
                  <a:lnTo>
                    <a:pt x="1854" y="1311"/>
                  </a:lnTo>
                  <a:lnTo>
                    <a:pt x="1713" y="1304"/>
                  </a:lnTo>
                  <a:lnTo>
                    <a:pt x="1573" y="1293"/>
                  </a:lnTo>
                  <a:lnTo>
                    <a:pt x="1434" y="1281"/>
                  </a:lnTo>
                  <a:lnTo>
                    <a:pt x="1298" y="1265"/>
                  </a:lnTo>
                  <a:lnTo>
                    <a:pt x="1165" y="1246"/>
                  </a:lnTo>
                  <a:lnTo>
                    <a:pt x="1036" y="1225"/>
                  </a:lnTo>
                  <a:lnTo>
                    <a:pt x="912" y="1203"/>
                  </a:lnTo>
                  <a:lnTo>
                    <a:pt x="794" y="1176"/>
                  </a:lnTo>
                  <a:lnTo>
                    <a:pt x="679" y="1147"/>
                  </a:lnTo>
                  <a:lnTo>
                    <a:pt x="572" y="1115"/>
                  </a:lnTo>
                  <a:lnTo>
                    <a:pt x="473" y="1080"/>
                  </a:lnTo>
                  <a:lnTo>
                    <a:pt x="380" y="1044"/>
                  </a:lnTo>
                  <a:lnTo>
                    <a:pt x="297" y="1004"/>
                  </a:lnTo>
                  <a:lnTo>
                    <a:pt x="222" y="962"/>
                  </a:lnTo>
                  <a:lnTo>
                    <a:pt x="157" y="916"/>
                  </a:lnTo>
                  <a:close/>
                  <a:moveTo>
                    <a:pt x="2139" y="157"/>
                  </a:moveTo>
                  <a:lnTo>
                    <a:pt x="1948" y="159"/>
                  </a:lnTo>
                  <a:lnTo>
                    <a:pt x="1767" y="166"/>
                  </a:lnTo>
                  <a:lnTo>
                    <a:pt x="1594" y="178"/>
                  </a:lnTo>
                  <a:lnTo>
                    <a:pt x="1429" y="192"/>
                  </a:lnTo>
                  <a:lnTo>
                    <a:pt x="1273" y="211"/>
                  </a:lnTo>
                  <a:lnTo>
                    <a:pt x="1127" y="232"/>
                  </a:lnTo>
                  <a:lnTo>
                    <a:pt x="989" y="257"/>
                  </a:lnTo>
                  <a:lnTo>
                    <a:pt x="862" y="285"/>
                  </a:lnTo>
                  <a:lnTo>
                    <a:pt x="743" y="314"/>
                  </a:lnTo>
                  <a:lnTo>
                    <a:pt x="637" y="346"/>
                  </a:lnTo>
                  <a:lnTo>
                    <a:pt x="539" y="377"/>
                  </a:lnTo>
                  <a:lnTo>
                    <a:pt x="452" y="412"/>
                  </a:lnTo>
                  <a:lnTo>
                    <a:pt x="375" y="447"/>
                  </a:lnTo>
                  <a:lnTo>
                    <a:pt x="310" y="483"/>
                  </a:lnTo>
                  <a:lnTo>
                    <a:pt x="256" y="518"/>
                  </a:lnTo>
                  <a:lnTo>
                    <a:pt x="215" y="555"/>
                  </a:lnTo>
                  <a:lnTo>
                    <a:pt x="183" y="590"/>
                  </a:lnTo>
                  <a:lnTo>
                    <a:pt x="166" y="625"/>
                  </a:lnTo>
                  <a:lnTo>
                    <a:pt x="159" y="658"/>
                  </a:lnTo>
                  <a:lnTo>
                    <a:pt x="166" y="691"/>
                  </a:lnTo>
                  <a:lnTo>
                    <a:pt x="183" y="726"/>
                  </a:lnTo>
                  <a:lnTo>
                    <a:pt x="215" y="763"/>
                  </a:lnTo>
                  <a:lnTo>
                    <a:pt x="256" y="798"/>
                  </a:lnTo>
                  <a:lnTo>
                    <a:pt x="310" y="834"/>
                  </a:lnTo>
                  <a:lnTo>
                    <a:pt x="375" y="869"/>
                  </a:lnTo>
                  <a:lnTo>
                    <a:pt x="452" y="904"/>
                  </a:lnTo>
                  <a:lnTo>
                    <a:pt x="539" y="939"/>
                  </a:lnTo>
                  <a:lnTo>
                    <a:pt x="637" y="972"/>
                  </a:lnTo>
                  <a:lnTo>
                    <a:pt x="743" y="1004"/>
                  </a:lnTo>
                  <a:lnTo>
                    <a:pt x="862" y="1032"/>
                  </a:lnTo>
                  <a:lnTo>
                    <a:pt x="989" y="1059"/>
                  </a:lnTo>
                  <a:lnTo>
                    <a:pt x="1127" y="1084"/>
                  </a:lnTo>
                  <a:lnTo>
                    <a:pt x="1273" y="1105"/>
                  </a:lnTo>
                  <a:lnTo>
                    <a:pt x="1429" y="1124"/>
                  </a:lnTo>
                  <a:lnTo>
                    <a:pt x="1594" y="1140"/>
                  </a:lnTo>
                  <a:lnTo>
                    <a:pt x="1767" y="1150"/>
                  </a:lnTo>
                  <a:lnTo>
                    <a:pt x="1948" y="1157"/>
                  </a:lnTo>
                  <a:lnTo>
                    <a:pt x="2139" y="1159"/>
                  </a:lnTo>
                  <a:lnTo>
                    <a:pt x="2327" y="1157"/>
                  </a:lnTo>
                  <a:lnTo>
                    <a:pt x="2508" y="1150"/>
                  </a:lnTo>
                  <a:lnTo>
                    <a:pt x="2683" y="1140"/>
                  </a:lnTo>
                  <a:lnTo>
                    <a:pt x="2847" y="1124"/>
                  </a:lnTo>
                  <a:lnTo>
                    <a:pt x="3002" y="1105"/>
                  </a:lnTo>
                  <a:lnTo>
                    <a:pt x="3148" y="1084"/>
                  </a:lnTo>
                  <a:lnTo>
                    <a:pt x="3286" y="1059"/>
                  </a:lnTo>
                  <a:lnTo>
                    <a:pt x="3414" y="1032"/>
                  </a:lnTo>
                  <a:lnTo>
                    <a:pt x="3532" y="1004"/>
                  </a:lnTo>
                  <a:lnTo>
                    <a:pt x="3640" y="972"/>
                  </a:lnTo>
                  <a:lnTo>
                    <a:pt x="3738" y="939"/>
                  </a:lnTo>
                  <a:lnTo>
                    <a:pt x="3824" y="904"/>
                  </a:lnTo>
                  <a:lnTo>
                    <a:pt x="3900" y="869"/>
                  </a:lnTo>
                  <a:lnTo>
                    <a:pt x="3965" y="834"/>
                  </a:lnTo>
                  <a:lnTo>
                    <a:pt x="4019" y="798"/>
                  </a:lnTo>
                  <a:lnTo>
                    <a:pt x="4062" y="763"/>
                  </a:lnTo>
                  <a:lnTo>
                    <a:pt x="4092" y="726"/>
                  </a:lnTo>
                  <a:lnTo>
                    <a:pt x="4111" y="691"/>
                  </a:lnTo>
                  <a:lnTo>
                    <a:pt x="4117" y="658"/>
                  </a:lnTo>
                  <a:lnTo>
                    <a:pt x="4111" y="625"/>
                  </a:lnTo>
                  <a:lnTo>
                    <a:pt x="4092" y="590"/>
                  </a:lnTo>
                  <a:lnTo>
                    <a:pt x="4062" y="555"/>
                  </a:lnTo>
                  <a:lnTo>
                    <a:pt x="4019" y="518"/>
                  </a:lnTo>
                  <a:lnTo>
                    <a:pt x="3965" y="483"/>
                  </a:lnTo>
                  <a:lnTo>
                    <a:pt x="3900" y="447"/>
                  </a:lnTo>
                  <a:lnTo>
                    <a:pt x="3824" y="412"/>
                  </a:lnTo>
                  <a:lnTo>
                    <a:pt x="3738" y="377"/>
                  </a:lnTo>
                  <a:lnTo>
                    <a:pt x="3640" y="346"/>
                  </a:lnTo>
                  <a:lnTo>
                    <a:pt x="3532" y="314"/>
                  </a:lnTo>
                  <a:lnTo>
                    <a:pt x="3414" y="285"/>
                  </a:lnTo>
                  <a:lnTo>
                    <a:pt x="3286" y="257"/>
                  </a:lnTo>
                  <a:lnTo>
                    <a:pt x="3148" y="232"/>
                  </a:lnTo>
                  <a:lnTo>
                    <a:pt x="3002" y="211"/>
                  </a:lnTo>
                  <a:lnTo>
                    <a:pt x="2847" y="192"/>
                  </a:lnTo>
                  <a:lnTo>
                    <a:pt x="2683" y="178"/>
                  </a:lnTo>
                  <a:lnTo>
                    <a:pt x="2508" y="166"/>
                  </a:lnTo>
                  <a:lnTo>
                    <a:pt x="2327" y="159"/>
                  </a:lnTo>
                  <a:lnTo>
                    <a:pt x="2139" y="157"/>
                  </a:lnTo>
                  <a:close/>
                  <a:moveTo>
                    <a:pt x="2139" y="0"/>
                  </a:moveTo>
                  <a:lnTo>
                    <a:pt x="2268" y="2"/>
                  </a:lnTo>
                  <a:lnTo>
                    <a:pt x="2397" y="5"/>
                  </a:lnTo>
                  <a:lnTo>
                    <a:pt x="2527" y="10"/>
                  </a:lnTo>
                  <a:lnTo>
                    <a:pt x="2655" y="19"/>
                  </a:lnTo>
                  <a:lnTo>
                    <a:pt x="2782" y="30"/>
                  </a:lnTo>
                  <a:lnTo>
                    <a:pt x="2908" y="42"/>
                  </a:lnTo>
                  <a:lnTo>
                    <a:pt x="3032" y="58"/>
                  </a:lnTo>
                  <a:lnTo>
                    <a:pt x="3152" y="75"/>
                  </a:lnTo>
                  <a:lnTo>
                    <a:pt x="3269" y="96"/>
                  </a:lnTo>
                  <a:lnTo>
                    <a:pt x="3382" y="117"/>
                  </a:lnTo>
                  <a:lnTo>
                    <a:pt x="3490" y="141"/>
                  </a:lnTo>
                  <a:lnTo>
                    <a:pt x="3593" y="169"/>
                  </a:lnTo>
                  <a:lnTo>
                    <a:pt x="3693" y="197"/>
                  </a:lnTo>
                  <a:lnTo>
                    <a:pt x="3785" y="229"/>
                  </a:lnTo>
                  <a:lnTo>
                    <a:pt x="3871" y="262"/>
                  </a:lnTo>
                  <a:lnTo>
                    <a:pt x="3951" y="297"/>
                  </a:lnTo>
                  <a:lnTo>
                    <a:pt x="4022" y="335"/>
                  </a:lnTo>
                  <a:lnTo>
                    <a:pt x="4085" y="375"/>
                  </a:lnTo>
                  <a:lnTo>
                    <a:pt x="4141" y="417"/>
                  </a:lnTo>
                  <a:lnTo>
                    <a:pt x="4188" y="461"/>
                  </a:lnTo>
                  <a:lnTo>
                    <a:pt x="4225" y="508"/>
                  </a:lnTo>
                  <a:lnTo>
                    <a:pt x="4251" y="555"/>
                  </a:lnTo>
                  <a:lnTo>
                    <a:pt x="4268" y="606"/>
                  </a:lnTo>
                  <a:lnTo>
                    <a:pt x="4274" y="658"/>
                  </a:lnTo>
                  <a:lnTo>
                    <a:pt x="4274" y="663"/>
                  </a:lnTo>
                  <a:lnTo>
                    <a:pt x="4274" y="669"/>
                  </a:lnTo>
                  <a:lnTo>
                    <a:pt x="4274" y="672"/>
                  </a:lnTo>
                  <a:lnTo>
                    <a:pt x="4274" y="675"/>
                  </a:lnTo>
                  <a:lnTo>
                    <a:pt x="4274" y="1539"/>
                  </a:lnTo>
                  <a:lnTo>
                    <a:pt x="4270" y="1576"/>
                  </a:lnTo>
                  <a:lnTo>
                    <a:pt x="4261" y="1615"/>
                  </a:lnTo>
                  <a:lnTo>
                    <a:pt x="4240" y="1665"/>
                  </a:lnTo>
                  <a:lnTo>
                    <a:pt x="4207" y="1714"/>
                  </a:lnTo>
                  <a:lnTo>
                    <a:pt x="4164" y="1761"/>
                  </a:lnTo>
                  <a:lnTo>
                    <a:pt x="4111" y="1805"/>
                  </a:lnTo>
                  <a:lnTo>
                    <a:pt x="4049" y="1847"/>
                  </a:lnTo>
                  <a:lnTo>
                    <a:pt x="3977" y="1887"/>
                  </a:lnTo>
                  <a:lnTo>
                    <a:pt x="3899" y="1925"/>
                  </a:lnTo>
                  <a:lnTo>
                    <a:pt x="3813" y="1960"/>
                  </a:lnTo>
                  <a:lnTo>
                    <a:pt x="3719" y="1992"/>
                  </a:lnTo>
                  <a:lnTo>
                    <a:pt x="3619" y="2023"/>
                  </a:lnTo>
                  <a:lnTo>
                    <a:pt x="3515" y="2051"/>
                  </a:lnTo>
                  <a:lnTo>
                    <a:pt x="3405" y="2075"/>
                  </a:lnTo>
                  <a:lnTo>
                    <a:pt x="3290" y="2098"/>
                  </a:lnTo>
                  <a:lnTo>
                    <a:pt x="3169" y="2119"/>
                  </a:lnTo>
                  <a:lnTo>
                    <a:pt x="3047" y="2138"/>
                  </a:lnTo>
                  <a:lnTo>
                    <a:pt x="2922" y="2154"/>
                  </a:lnTo>
                  <a:lnTo>
                    <a:pt x="2793" y="2168"/>
                  </a:lnTo>
                  <a:lnTo>
                    <a:pt x="2664" y="2178"/>
                  </a:lnTo>
                  <a:lnTo>
                    <a:pt x="2531" y="2187"/>
                  </a:lnTo>
                  <a:lnTo>
                    <a:pt x="2398" y="2194"/>
                  </a:lnTo>
                  <a:lnTo>
                    <a:pt x="2268" y="2198"/>
                  </a:lnTo>
                  <a:lnTo>
                    <a:pt x="2135" y="2198"/>
                  </a:lnTo>
                  <a:lnTo>
                    <a:pt x="2006" y="2198"/>
                  </a:lnTo>
                  <a:lnTo>
                    <a:pt x="1877" y="2194"/>
                  </a:lnTo>
                  <a:lnTo>
                    <a:pt x="1748" y="2187"/>
                  </a:lnTo>
                  <a:lnTo>
                    <a:pt x="1620" y="2180"/>
                  </a:lnTo>
                  <a:lnTo>
                    <a:pt x="1493" y="2170"/>
                  </a:lnTo>
                  <a:lnTo>
                    <a:pt x="1368" y="2156"/>
                  </a:lnTo>
                  <a:lnTo>
                    <a:pt x="1245" y="2142"/>
                  </a:lnTo>
                  <a:lnTo>
                    <a:pt x="1125" y="2124"/>
                  </a:lnTo>
                  <a:lnTo>
                    <a:pt x="1008" y="2105"/>
                  </a:lnTo>
                  <a:lnTo>
                    <a:pt x="897" y="2082"/>
                  </a:lnTo>
                  <a:lnTo>
                    <a:pt x="788" y="2060"/>
                  </a:lnTo>
                  <a:lnTo>
                    <a:pt x="684" y="2032"/>
                  </a:lnTo>
                  <a:lnTo>
                    <a:pt x="586" y="2004"/>
                  </a:lnTo>
                  <a:lnTo>
                    <a:pt x="494" y="1974"/>
                  </a:lnTo>
                  <a:lnTo>
                    <a:pt x="406" y="1941"/>
                  </a:lnTo>
                  <a:lnTo>
                    <a:pt x="328" y="1906"/>
                  </a:lnTo>
                  <a:lnTo>
                    <a:pt x="255" y="1868"/>
                  </a:lnTo>
                  <a:lnTo>
                    <a:pt x="190" y="1827"/>
                  </a:lnTo>
                  <a:lnTo>
                    <a:pt x="134" y="1787"/>
                  </a:lnTo>
                  <a:lnTo>
                    <a:pt x="87" y="1742"/>
                  </a:lnTo>
                  <a:lnTo>
                    <a:pt x="49" y="1697"/>
                  </a:lnTo>
                  <a:lnTo>
                    <a:pt x="21" y="1648"/>
                  </a:lnTo>
                  <a:lnTo>
                    <a:pt x="3" y="1599"/>
                  </a:lnTo>
                  <a:lnTo>
                    <a:pt x="3" y="1597"/>
                  </a:lnTo>
                  <a:lnTo>
                    <a:pt x="2" y="1594"/>
                  </a:lnTo>
                  <a:lnTo>
                    <a:pt x="2" y="1590"/>
                  </a:lnTo>
                  <a:lnTo>
                    <a:pt x="2" y="1585"/>
                  </a:lnTo>
                  <a:lnTo>
                    <a:pt x="2" y="1576"/>
                  </a:lnTo>
                  <a:lnTo>
                    <a:pt x="0" y="1564"/>
                  </a:lnTo>
                  <a:lnTo>
                    <a:pt x="0" y="1548"/>
                  </a:lnTo>
                  <a:lnTo>
                    <a:pt x="0" y="1529"/>
                  </a:lnTo>
                  <a:lnTo>
                    <a:pt x="0" y="1503"/>
                  </a:lnTo>
                  <a:lnTo>
                    <a:pt x="0" y="1471"/>
                  </a:lnTo>
                  <a:lnTo>
                    <a:pt x="0" y="1435"/>
                  </a:lnTo>
                  <a:lnTo>
                    <a:pt x="0" y="1389"/>
                  </a:lnTo>
                  <a:lnTo>
                    <a:pt x="0" y="1337"/>
                  </a:lnTo>
                  <a:lnTo>
                    <a:pt x="0" y="1276"/>
                  </a:lnTo>
                  <a:lnTo>
                    <a:pt x="0" y="1206"/>
                  </a:lnTo>
                  <a:lnTo>
                    <a:pt x="0" y="1126"/>
                  </a:lnTo>
                  <a:lnTo>
                    <a:pt x="0" y="1035"/>
                  </a:lnTo>
                  <a:lnTo>
                    <a:pt x="0" y="934"/>
                  </a:lnTo>
                  <a:lnTo>
                    <a:pt x="0" y="820"/>
                  </a:lnTo>
                  <a:lnTo>
                    <a:pt x="2" y="695"/>
                  </a:lnTo>
                  <a:lnTo>
                    <a:pt x="2" y="689"/>
                  </a:lnTo>
                  <a:lnTo>
                    <a:pt x="3" y="684"/>
                  </a:lnTo>
                  <a:lnTo>
                    <a:pt x="3" y="681"/>
                  </a:lnTo>
                  <a:lnTo>
                    <a:pt x="3" y="669"/>
                  </a:lnTo>
                  <a:lnTo>
                    <a:pt x="2" y="658"/>
                  </a:lnTo>
                  <a:lnTo>
                    <a:pt x="7" y="606"/>
                  </a:lnTo>
                  <a:lnTo>
                    <a:pt x="24" y="555"/>
                  </a:lnTo>
                  <a:lnTo>
                    <a:pt x="51" y="508"/>
                  </a:lnTo>
                  <a:lnTo>
                    <a:pt x="89" y="461"/>
                  </a:lnTo>
                  <a:lnTo>
                    <a:pt x="134" y="417"/>
                  </a:lnTo>
                  <a:lnTo>
                    <a:pt x="190" y="375"/>
                  </a:lnTo>
                  <a:lnTo>
                    <a:pt x="255" y="335"/>
                  </a:lnTo>
                  <a:lnTo>
                    <a:pt x="326" y="297"/>
                  </a:lnTo>
                  <a:lnTo>
                    <a:pt x="405" y="262"/>
                  </a:lnTo>
                  <a:lnTo>
                    <a:pt x="490" y="229"/>
                  </a:lnTo>
                  <a:lnTo>
                    <a:pt x="583" y="197"/>
                  </a:lnTo>
                  <a:lnTo>
                    <a:pt x="682" y="169"/>
                  </a:lnTo>
                  <a:lnTo>
                    <a:pt x="785" y="141"/>
                  </a:lnTo>
                  <a:lnTo>
                    <a:pt x="895" y="117"/>
                  </a:lnTo>
                  <a:lnTo>
                    <a:pt x="1006" y="96"/>
                  </a:lnTo>
                  <a:lnTo>
                    <a:pt x="1123" y="75"/>
                  </a:lnTo>
                  <a:lnTo>
                    <a:pt x="1244" y="58"/>
                  </a:lnTo>
                  <a:lnTo>
                    <a:pt x="1368" y="42"/>
                  </a:lnTo>
                  <a:lnTo>
                    <a:pt x="1493" y="30"/>
                  </a:lnTo>
                  <a:lnTo>
                    <a:pt x="1620" y="19"/>
                  </a:lnTo>
                  <a:lnTo>
                    <a:pt x="1750" y="10"/>
                  </a:lnTo>
                  <a:lnTo>
                    <a:pt x="1879" y="5"/>
                  </a:lnTo>
                  <a:lnTo>
                    <a:pt x="2008" y="2"/>
                  </a:lnTo>
                  <a:lnTo>
                    <a:pt x="2139" y="0"/>
                  </a:lnTo>
                  <a:close/>
                </a:path>
              </a:pathLst>
            </a:custGeom>
            <a:solidFill>
              <a:srgbClr val="C4DEF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4DEFD"/>
                </a:solidFill>
                <a:effectLst/>
                <a:uLnTx/>
                <a:uFillTx/>
                <a:latin typeface="Anova Light"/>
                <a:ea typeface="+mn-ea"/>
                <a:cs typeface="+mn-cs"/>
              </a:endParaRPr>
            </a:p>
          </p:txBody>
        </p:sp>
        <p:sp>
          <p:nvSpPr>
            <p:cNvPr id="8" name="TextBox 7">
              <a:extLst>
                <a:ext uri="{FF2B5EF4-FFF2-40B4-BE49-F238E27FC236}">
                  <a16:creationId xmlns:a16="http://schemas.microsoft.com/office/drawing/2014/main" id="{5FD485F2-C9D3-834A-A7F6-5827F6D92C61}"/>
                </a:ext>
              </a:extLst>
            </p:cNvPr>
            <p:cNvSpPr txBox="1"/>
            <p:nvPr/>
          </p:nvSpPr>
          <p:spPr>
            <a:xfrm>
              <a:off x="688019" y="1169920"/>
              <a:ext cx="1631265"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4DEFD"/>
                  </a:solidFill>
                  <a:effectLst/>
                  <a:uLnTx/>
                  <a:uFillTx/>
                  <a:latin typeface="Anova Light"/>
                  <a:ea typeface="+mn-ea"/>
                  <a:cs typeface="+mn-cs"/>
                </a:rPr>
                <a:t>Obtain Data</a:t>
              </a:r>
            </a:p>
          </p:txBody>
        </p:sp>
      </p:grpSp>
      <p:grpSp>
        <p:nvGrpSpPr>
          <p:cNvPr id="9" name="Group 8">
            <a:extLst>
              <a:ext uri="{FF2B5EF4-FFF2-40B4-BE49-F238E27FC236}">
                <a16:creationId xmlns:a16="http://schemas.microsoft.com/office/drawing/2014/main" id="{2363D2E8-08BC-DD70-A159-C00F75530CEB}"/>
              </a:ext>
            </a:extLst>
          </p:cNvPr>
          <p:cNvGrpSpPr/>
          <p:nvPr/>
        </p:nvGrpSpPr>
        <p:grpSpPr>
          <a:xfrm>
            <a:off x="5747070" y="1124363"/>
            <a:ext cx="2696803" cy="1091981"/>
            <a:chOff x="5483974" y="385716"/>
            <a:chExt cx="2696803" cy="1091981"/>
          </a:xfrm>
        </p:grpSpPr>
        <p:sp>
          <p:nvSpPr>
            <p:cNvPr id="10" name="Freeform 9">
              <a:extLst>
                <a:ext uri="{FF2B5EF4-FFF2-40B4-BE49-F238E27FC236}">
                  <a16:creationId xmlns:a16="http://schemas.microsoft.com/office/drawing/2014/main" id="{10684F71-47C0-FF7D-9BAD-40447DAB310D}"/>
                </a:ext>
              </a:extLst>
            </p:cNvPr>
            <p:cNvSpPr>
              <a:spLocks noChangeAspect="1" noEditPoints="1"/>
            </p:cNvSpPr>
            <p:nvPr/>
          </p:nvSpPr>
          <p:spPr bwMode="auto">
            <a:xfrm>
              <a:off x="6525434" y="385716"/>
              <a:ext cx="878014" cy="822960"/>
            </a:xfrm>
            <a:custGeom>
              <a:avLst/>
              <a:gdLst>
                <a:gd name="T0" fmla="*/ 2308 w 4808"/>
                <a:gd name="T1" fmla="*/ 2889 h 4499"/>
                <a:gd name="T2" fmla="*/ 2375 w 4808"/>
                <a:gd name="T3" fmla="*/ 1664 h 4499"/>
                <a:gd name="T4" fmla="*/ 2066 w 4808"/>
                <a:gd name="T5" fmla="*/ 2822 h 4499"/>
                <a:gd name="T6" fmla="*/ 1999 w 4808"/>
                <a:gd name="T7" fmla="*/ 2008 h 4499"/>
                <a:gd name="T8" fmla="*/ 2684 w 4808"/>
                <a:gd name="T9" fmla="*/ 2249 h 4499"/>
                <a:gd name="T10" fmla="*/ 2550 w 4808"/>
                <a:gd name="T11" fmla="*/ 2249 h 4499"/>
                <a:gd name="T12" fmla="*/ 1757 w 4808"/>
                <a:gd name="T13" fmla="*/ 2249 h 4499"/>
                <a:gd name="T14" fmla="*/ 1624 w 4808"/>
                <a:gd name="T15" fmla="*/ 2822 h 4499"/>
                <a:gd name="T16" fmla="*/ 1757 w 4808"/>
                <a:gd name="T17" fmla="*/ 2249 h 4499"/>
                <a:gd name="T18" fmla="*/ 2926 w 4808"/>
                <a:gd name="T19" fmla="*/ 2889 h 4499"/>
                <a:gd name="T20" fmla="*/ 2992 w 4808"/>
                <a:gd name="T21" fmla="*/ 2517 h 4499"/>
                <a:gd name="T22" fmla="*/ 1448 w 4808"/>
                <a:gd name="T23" fmla="*/ 2822 h 4499"/>
                <a:gd name="T24" fmla="*/ 1382 w 4808"/>
                <a:gd name="T25" fmla="*/ 2451 h 4499"/>
                <a:gd name="T26" fmla="*/ 4595 w 4808"/>
                <a:gd name="T27" fmla="*/ 1868 h 4499"/>
                <a:gd name="T28" fmla="*/ 4023 w 4808"/>
                <a:gd name="T29" fmla="*/ 2258 h 4499"/>
                <a:gd name="T30" fmla="*/ 3726 w 4808"/>
                <a:gd name="T31" fmla="*/ 2356 h 4499"/>
                <a:gd name="T32" fmla="*/ 3886 w 4808"/>
                <a:gd name="T33" fmla="*/ 1554 h 4499"/>
                <a:gd name="T34" fmla="*/ 2904 w 4808"/>
                <a:gd name="T35" fmla="*/ 1245 h 4499"/>
                <a:gd name="T36" fmla="*/ 2629 w 4808"/>
                <a:gd name="T37" fmla="*/ 386 h 4499"/>
                <a:gd name="T38" fmla="*/ 3457 w 4808"/>
                <a:gd name="T39" fmla="*/ 437 h 4499"/>
                <a:gd name="T40" fmla="*/ 3769 w 4808"/>
                <a:gd name="T41" fmla="*/ 450 h 4499"/>
                <a:gd name="T42" fmla="*/ 4426 w 4808"/>
                <a:gd name="T43" fmla="*/ 668 h 4499"/>
                <a:gd name="T44" fmla="*/ 4375 w 4808"/>
                <a:gd name="T45" fmla="*/ 1495 h 4499"/>
                <a:gd name="T46" fmla="*/ 4595 w 4808"/>
                <a:gd name="T47" fmla="*/ 1868 h 4499"/>
                <a:gd name="T48" fmla="*/ 3483 w 4808"/>
                <a:gd name="T49" fmla="*/ 1055 h 4499"/>
                <a:gd name="T50" fmla="*/ 3018 w 4808"/>
                <a:gd name="T51" fmla="*/ 1327 h 4499"/>
                <a:gd name="T52" fmla="*/ 1044 w 4808"/>
                <a:gd name="T53" fmla="*/ 2326 h 4499"/>
                <a:gd name="T54" fmla="*/ 2202 w 4808"/>
                <a:gd name="T55" fmla="*/ 3484 h 4499"/>
                <a:gd name="T56" fmla="*/ 1512 w 4808"/>
                <a:gd name="T57" fmla="*/ 1209 h 4499"/>
                <a:gd name="T58" fmla="*/ 1696 w 4808"/>
                <a:gd name="T59" fmla="*/ 831 h 4499"/>
                <a:gd name="T60" fmla="*/ 1535 w 4808"/>
                <a:gd name="T61" fmla="*/ 1223 h 4499"/>
                <a:gd name="T62" fmla="*/ 898 w 4808"/>
                <a:gd name="T63" fmla="*/ 1318 h 4499"/>
                <a:gd name="T64" fmla="*/ 1039 w 4808"/>
                <a:gd name="T65" fmla="*/ 864 h 4499"/>
                <a:gd name="T66" fmla="*/ 1050 w 4808"/>
                <a:gd name="T67" fmla="*/ 692 h 4499"/>
                <a:gd name="T68" fmla="*/ 1306 w 4808"/>
                <a:gd name="T69" fmla="*/ 314 h 4499"/>
                <a:gd name="T70" fmla="*/ 1760 w 4808"/>
                <a:gd name="T71" fmla="*/ 455 h 4499"/>
                <a:gd name="T72" fmla="*/ 1932 w 4808"/>
                <a:gd name="T73" fmla="*/ 466 h 4499"/>
                <a:gd name="T74" fmla="*/ 2310 w 4808"/>
                <a:gd name="T75" fmla="*/ 722 h 4499"/>
                <a:gd name="T76" fmla="*/ 2189 w 4808"/>
                <a:gd name="T77" fmla="*/ 1036 h 4499"/>
                <a:gd name="T78" fmla="*/ 1295 w 4808"/>
                <a:gd name="T79" fmla="*/ 869 h 4499"/>
                <a:gd name="T80" fmla="*/ 1094 w 4808"/>
                <a:gd name="T81" fmla="*/ 1309 h 4499"/>
                <a:gd name="T82" fmla="*/ 4756 w 4808"/>
                <a:gd name="T83" fmla="*/ 1512 h 4499"/>
                <a:gd name="T84" fmla="*/ 4703 w 4808"/>
                <a:gd name="T85" fmla="*/ 874 h 4499"/>
                <a:gd name="T86" fmla="*/ 4199 w 4808"/>
                <a:gd name="T87" fmla="*/ 647 h 4499"/>
                <a:gd name="T88" fmla="*/ 3928 w 4808"/>
                <a:gd name="T89" fmla="*/ 105 h 4499"/>
                <a:gd name="T90" fmla="*/ 3055 w 4808"/>
                <a:gd name="T91" fmla="*/ 351 h 4499"/>
                <a:gd name="T92" fmla="*/ 2504 w 4808"/>
                <a:gd name="T93" fmla="*/ 305 h 4499"/>
                <a:gd name="T94" fmla="*/ 2414 w 4808"/>
                <a:gd name="T95" fmla="*/ 615 h 4499"/>
                <a:gd name="T96" fmla="*/ 2135 w 4808"/>
                <a:gd name="T97" fmla="*/ 354 h 4499"/>
                <a:gd name="T98" fmla="*/ 1801 w 4808"/>
                <a:gd name="T99" fmla="*/ 192 h 4499"/>
                <a:gd name="T100" fmla="*/ 1424 w 4808"/>
                <a:gd name="T101" fmla="*/ 133 h 4499"/>
                <a:gd name="T102" fmla="*/ 1202 w 4808"/>
                <a:gd name="T103" fmla="*/ 423 h 4499"/>
                <a:gd name="T104" fmla="*/ 849 w 4808"/>
                <a:gd name="T105" fmla="*/ 520 h 4499"/>
                <a:gd name="T106" fmla="*/ 886 w 4808"/>
                <a:gd name="T107" fmla="*/ 1071 h 4499"/>
                <a:gd name="T108" fmla="*/ 794 w 4808"/>
                <a:gd name="T109" fmla="*/ 1425 h 4499"/>
                <a:gd name="T110" fmla="*/ 911 w 4808"/>
                <a:gd name="T111" fmla="*/ 2326 h 4499"/>
                <a:gd name="T112" fmla="*/ 72 w 4808"/>
                <a:gd name="T113" fmla="*/ 4499 h 4499"/>
                <a:gd name="T114" fmla="*/ 3473 w 4808"/>
                <a:gd name="T115" fmla="*/ 2544 h 4499"/>
                <a:gd name="T116" fmla="*/ 3904 w 4808"/>
                <a:gd name="T117" fmla="*/ 2750 h 4499"/>
                <a:gd name="T118" fmla="*/ 4165 w 4808"/>
                <a:gd name="T119" fmla="*/ 2237 h 4499"/>
                <a:gd name="T120" fmla="*/ 4803 w 4808"/>
                <a:gd name="T121" fmla="*/ 1593 h 4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08" h="4499">
                  <a:moveTo>
                    <a:pt x="2375" y="1664"/>
                  </a:moveTo>
                  <a:lnTo>
                    <a:pt x="2375" y="1664"/>
                  </a:lnTo>
                  <a:lnTo>
                    <a:pt x="2375" y="2822"/>
                  </a:lnTo>
                  <a:cubicBezTo>
                    <a:pt x="2375" y="2859"/>
                    <a:pt x="2345" y="2889"/>
                    <a:pt x="2308" y="2889"/>
                  </a:cubicBezTo>
                  <a:cubicBezTo>
                    <a:pt x="2271" y="2889"/>
                    <a:pt x="2241" y="2859"/>
                    <a:pt x="2241" y="2822"/>
                  </a:cubicBezTo>
                  <a:lnTo>
                    <a:pt x="2241" y="1664"/>
                  </a:lnTo>
                  <a:cubicBezTo>
                    <a:pt x="2241" y="1627"/>
                    <a:pt x="2271" y="1597"/>
                    <a:pt x="2308" y="1597"/>
                  </a:cubicBezTo>
                  <a:cubicBezTo>
                    <a:pt x="2345" y="1597"/>
                    <a:pt x="2375" y="1627"/>
                    <a:pt x="2375" y="1664"/>
                  </a:cubicBezTo>
                  <a:lnTo>
                    <a:pt x="2375" y="1664"/>
                  </a:lnTo>
                  <a:close/>
                  <a:moveTo>
                    <a:pt x="2066" y="2074"/>
                  </a:moveTo>
                  <a:lnTo>
                    <a:pt x="2066" y="2074"/>
                  </a:lnTo>
                  <a:lnTo>
                    <a:pt x="2066" y="2822"/>
                  </a:lnTo>
                  <a:cubicBezTo>
                    <a:pt x="2066" y="2859"/>
                    <a:pt x="2036" y="2889"/>
                    <a:pt x="1999" y="2889"/>
                  </a:cubicBezTo>
                  <a:cubicBezTo>
                    <a:pt x="1962" y="2889"/>
                    <a:pt x="1933" y="2859"/>
                    <a:pt x="1933" y="2822"/>
                  </a:cubicBezTo>
                  <a:lnTo>
                    <a:pt x="1933" y="2074"/>
                  </a:lnTo>
                  <a:cubicBezTo>
                    <a:pt x="1933" y="2037"/>
                    <a:pt x="1962" y="2008"/>
                    <a:pt x="1999" y="2008"/>
                  </a:cubicBezTo>
                  <a:cubicBezTo>
                    <a:pt x="2036" y="2008"/>
                    <a:pt x="2066" y="2037"/>
                    <a:pt x="2066" y="2074"/>
                  </a:cubicBezTo>
                  <a:lnTo>
                    <a:pt x="2066" y="2074"/>
                  </a:lnTo>
                  <a:close/>
                  <a:moveTo>
                    <a:pt x="2684" y="2249"/>
                  </a:moveTo>
                  <a:lnTo>
                    <a:pt x="2684" y="2249"/>
                  </a:lnTo>
                  <a:lnTo>
                    <a:pt x="2684" y="2822"/>
                  </a:lnTo>
                  <a:cubicBezTo>
                    <a:pt x="2684" y="2859"/>
                    <a:pt x="2654" y="2889"/>
                    <a:pt x="2617" y="2889"/>
                  </a:cubicBezTo>
                  <a:cubicBezTo>
                    <a:pt x="2580" y="2889"/>
                    <a:pt x="2550" y="2859"/>
                    <a:pt x="2550" y="2822"/>
                  </a:cubicBezTo>
                  <a:lnTo>
                    <a:pt x="2550" y="2249"/>
                  </a:lnTo>
                  <a:cubicBezTo>
                    <a:pt x="2550" y="2212"/>
                    <a:pt x="2580" y="2182"/>
                    <a:pt x="2617" y="2182"/>
                  </a:cubicBezTo>
                  <a:cubicBezTo>
                    <a:pt x="2654" y="2182"/>
                    <a:pt x="2684" y="2212"/>
                    <a:pt x="2684" y="2249"/>
                  </a:cubicBezTo>
                  <a:lnTo>
                    <a:pt x="2684" y="2249"/>
                  </a:lnTo>
                  <a:close/>
                  <a:moveTo>
                    <a:pt x="1757" y="2249"/>
                  </a:moveTo>
                  <a:lnTo>
                    <a:pt x="1757" y="2249"/>
                  </a:lnTo>
                  <a:lnTo>
                    <a:pt x="1757" y="2822"/>
                  </a:lnTo>
                  <a:cubicBezTo>
                    <a:pt x="1757" y="2859"/>
                    <a:pt x="1727" y="2889"/>
                    <a:pt x="1690" y="2889"/>
                  </a:cubicBezTo>
                  <a:cubicBezTo>
                    <a:pt x="1654" y="2889"/>
                    <a:pt x="1624" y="2859"/>
                    <a:pt x="1624" y="2822"/>
                  </a:cubicBezTo>
                  <a:lnTo>
                    <a:pt x="1624" y="2249"/>
                  </a:lnTo>
                  <a:cubicBezTo>
                    <a:pt x="1624" y="2212"/>
                    <a:pt x="1654" y="2182"/>
                    <a:pt x="1690" y="2182"/>
                  </a:cubicBezTo>
                  <a:cubicBezTo>
                    <a:pt x="1727" y="2182"/>
                    <a:pt x="1757" y="2212"/>
                    <a:pt x="1757" y="2249"/>
                  </a:cubicBezTo>
                  <a:lnTo>
                    <a:pt x="1757" y="2249"/>
                  </a:lnTo>
                  <a:close/>
                  <a:moveTo>
                    <a:pt x="2992" y="2517"/>
                  </a:moveTo>
                  <a:lnTo>
                    <a:pt x="2992" y="2517"/>
                  </a:lnTo>
                  <a:lnTo>
                    <a:pt x="2992" y="2822"/>
                  </a:lnTo>
                  <a:cubicBezTo>
                    <a:pt x="2992" y="2859"/>
                    <a:pt x="2962" y="2889"/>
                    <a:pt x="2926" y="2889"/>
                  </a:cubicBezTo>
                  <a:cubicBezTo>
                    <a:pt x="2889" y="2889"/>
                    <a:pt x="2859" y="2859"/>
                    <a:pt x="2859" y="2822"/>
                  </a:cubicBezTo>
                  <a:lnTo>
                    <a:pt x="2859" y="2517"/>
                  </a:lnTo>
                  <a:cubicBezTo>
                    <a:pt x="2859" y="2480"/>
                    <a:pt x="2889" y="2451"/>
                    <a:pt x="2926" y="2451"/>
                  </a:cubicBezTo>
                  <a:cubicBezTo>
                    <a:pt x="2962" y="2451"/>
                    <a:pt x="2992" y="2480"/>
                    <a:pt x="2992" y="2517"/>
                  </a:cubicBezTo>
                  <a:lnTo>
                    <a:pt x="2992" y="2517"/>
                  </a:lnTo>
                  <a:close/>
                  <a:moveTo>
                    <a:pt x="1448" y="2517"/>
                  </a:moveTo>
                  <a:lnTo>
                    <a:pt x="1448" y="2517"/>
                  </a:lnTo>
                  <a:lnTo>
                    <a:pt x="1448" y="2822"/>
                  </a:lnTo>
                  <a:cubicBezTo>
                    <a:pt x="1448" y="2859"/>
                    <a:pt x="1418" y="2889"/>
                    <a:pt x="1382" y="2889"/>
                  </a:cubicBezTo>
                  <a:cubicBezTo>
                    <a:pt x="1345" y="2889"/>
                    <a:pt x="1315" y="2859"/>
                    <a:pt x="1315" y="2822"/>
                  </a:cubicBezTo>
                  <a:lnTo>
                    <a:pt x="1315" y="2517"/>
                  </a:lnTo>
                  <a:cubicBezTo>
                    <a:pt x="1315" y="2480"/>
                    <a:pt x="1345" y="2451"/>
                    <a:pt x="1382" y="2451"/>
                  </a:cubicBezTo>
                  <a:cubicBezTo>
                    <a:pt x="1418" y="2451"/>
                    <a:pt x="1448" y="2480"/>
                    <a:pt x="1448" y="2517"/>
                  </a:cubicBezTo>
                  <a:lnTo>
                    <a:pt x="1448" y="2517"/>
                  </a:lnTo>
                  <a:close/>
                  <a:moveTo>
                    <a:pt x="4595" y="1868"/>
                  </a:moveTo>
                  <a:lnTo>
                    <a:pt x="4595" y="1868"/>
                  </a:lnTo>
                  <a:lnTo>
                    <a:pt x="4362" y="1808"/>
                  </a:lnTo>
                  <a:cubicBezTo>
                    <a:pt x="4330" y="1799"/>
                    <a:pt x="4298" y="1815"/>
                    <a:pt x="4285" y="1844"/>
                  </a:cubicBezTo>
                  <a:cubicBezTo>
                    <a:pt x="4225" y="1972"/>
                    <a:pt x="4142" y="2082"/>
                    <a:pt x="4037" y="2173"/>
                  </a:cubicBezTo>
                  <a:cubicBezTo>
                    <a:pt x="4012" y="2194"/>
                    <a:pt x="4007" y="2230"/>
                    <a:pt x="4023" y="2258"/>
                  </a:cubicBezTo>
                  <a:lnTo>
                    <a:pt x="4145" y="2464"/>
                  </a:lnTo>
                  <a:lnTo>
                    <a:pt x="3928" y="2592"/>
                  </a:lnTo>
                  <a:lnTo>
                    <a:pt x="3806" y="2385"/>
                  </a:lnTo>
                  <a:cubicBezTo>
                    <a:pt x="3790" y="2357"/>
                    <a:pt x="3756" y="2345"/>
                    <a:pt x="3726" y="2356"/>
                  </a:cubicBezTo>
                  <a:cubicBezTo>
                    <a:pt x="3687" y="2370"/>
                    <a:pt x="3581" y="2391"/>
                    <a:pt x="3489" y="2407"/>
                  </a:cubicBezTo>
                  <a:cubicBezTo>
                    <a:pt x="3490" y="2380"/>
                    <a:pt x="3493" y="2353"/>
                    <a:pt x="3493" y="2326"/>
                  </a:cubicBezTo>
                  <a:cubicBezTo>
                    <a:pt x="3493" y="2191"/>
                    <a:pt x="3471" y="2060"/>
                    <a:pt x="3432" y="1937"/>
                  </a:cubicBezTo>
                  <a:cubicBezTo>
                    <a:pt x="3647" y="1918"/>
                    <a:pt x="3831" y="1768"/>
                    <a:pt x="3886" y="1554"/>
                  </a:cubicBezTo>
                  <a:cubicBezTo>
                    <a:pt x="3921" y="1421"/>
                    <a:pt x="3901" y="1283"/>
                    <a:pt x="3831" y="1164"/>
                  </a:cubicBezTo>
                  <a:cubicBezTo>
                    <a:pt x="3761" y="1045"/>
                    <a:pt x="3650" y="961"/>
                    <a:pt x="3516" y="926"/>
                  </a:cubicBezTo>
                  <a:cubicBezTo>
                    <a:pt x="3383" y="892"/>
                    <a:pt x="3244" y="911"/>
                    <a:pt x="3125" y="981"/>
                  </a:cubicBezTo>
                  <a:cubicBezTo>
                    <a:pt x="3022" y="1042"/>
                    <a:pt x="2945" y="1134"/>
                    <a:pt x="2904" y="1245"/>
                  </a:cubicBezTo>
                  <a:cubicBezTo>
                    <a:pt x="2752" y="1146"/>
                    <a:pt x="2578" y="1078"/>
                    <a:pt x="2390" y="1051"/>
                  </a:cubicBezTo>
                  <a:cubicBezTo>
                    <a:pt x="2468" y="930"/>
                    <a:pt x="2636" y="764"/>
                    <a:pt x="2737" y="677"/>
                  </a:cubicBezTo>
                  <a:cubicBezTo>
                    <a:pt x="2762" y="656"/>
                    <a:pt x="2767" y="621"/>
                    <a:pt x="2751" y="593"/>
                  </a:cubicBezTo>
                  <a:lnTo>
                    <a:pt x="2629" y="386"/>
                  </a:lnTo>
                  <a:lnTo>
                    <a:pt x="2846" y="258"/>
                  </a:lnTo>
                  <a:lnTo>
                    <a:pt x="2968" y="465"/>
                  </a:lnTo>
                  <a:cubicBezTo>
                    <a:pt x="2984" y="493"/>
                    <a:pt x="3018" y="505"/>
                    <a:pt x="3048" y="494"/>
                  </a:cubicBezTo>
                  <a:cubicBezTo>
                    <a:pt x="3179" y="446"/>
                    <a:pt x="3317" y="427"/>
                    <a:pt x="3457" y="437"/>
                  </a:cubicBezTo>
                  <a:cubicBezTo>
                    <a:pt x="3489" y="440"/>
                    <a:pt x="3518" y="419"/>
                    <a:pt x="3526" y="387"/>
                  </a:cubicBezTo>
                  <a:lnTo>
                    <a:pt x="3586" y="155"/>
                  </a:lnTo>
                  <a:lnTo>
                    <a:pt x="3830" y="218"/>
                  </a:lnTo>
                  <a:lnTo>
                    <a:pt x="3769" y="450"/>
                  </a:lnTo>
                  <a:cubicBezTo>
                    <a:pt x="3761" y="482"/>
                    <a:pt x="3777" y="514"/>
                    <a:pt x="3806" y="528"/>
                  </a:cubicBezTo>
                  <a:cubicBezTo>
                    <a:pt x="3933" y="587"/>
                    <a:pt x="4044" y="670"/>
                    <a:pt x="4135" y="776"/>
                  </a:cubicBezTo>
                  <a:cubicBezTo>
                    <a:pt x="4156" y="800"/>
                    <a:pt x="4192" y="806"/>
                    <a:pt x="4220" y="790"/>
                  </a:cubicBezTo>
                  <a:lnTo>
                    <a:pt x="4426" y="668"/>
                  </a:lnTo>
                  <a:lnTo>
                    <a:pt x="4554" y="885"/>
                  </a:lnTo>
                  <a:lnTo>
                    <a:pt x="4347" y="1006"/>
                  </a:lnTo>
                  <a:cubicBezTo>
                    <a:pt x="4319" y="1023"/>
                    <a:pt x="4307" y="1057"/>
                    <a:pt x="4318" y="1087"/>
                  </a:cubicBezTo>
                  <a:cubicBezTo>
                    <a:pt x="4366" y="1217"/>
                    <a:pt x="4385" y="1354"/>
                    <a:pt x="4375" y="1495"/>
                  </a:cubicBezTo>
                  <a:cubicBezTo>
                    <a:pt x="4373" y="1527"/>
                    <a:pt x="4394" y="1556"/>
                    <a:pt x="4425" y="1564"/>
                  </a:cubicBezTo>
                  <a:lnTo>
                    <a:pt x="4658" y="1625"/>
                  </a:lnTo>
                  <a:lnTo>
                    <a:pt x="4595" y="1868"/>
                  </a:lnTo>
                  <a:lnTo>
                    <a:pt x="4595" y="1868"/>
                  </a:lnTo>
                  <a:close/>
                  <a:moveTo>
                    <a:pt x="3018" y="1327"/>
                  </a:moveTo>
                  <a:lnTo>
                    <a:pt x="3018" y="1327"/>
                  </a:lnTo>
                  <a:cubicBezTo>
                    <a:pt x="3044" y="1230"/>
                    <a:pt x="3106" y="1147"/>
                    <a:pt x="3193" y="1096"/>
                  </a:cubicBezTo>
                  <a:cubicBezTo>
                    <a:pt x="3281" y="1044"/>
                    <a:pt x="3384" y="1030"/>
                    <a:pt x="3483" y="1055"/>
                  </a:cubicBezTo>
                  <a:cubicBezTo>
                    <a:pt x="3582" y="1081"/>
                    <a:pt x="3664" y="1143"/>
                    <a:pt x="3716" y="1232"/>
                  </a:cubicBezTo>
                  <a:cubicBezTo>
                    <a:pt x="3768" y="1320"/>
                    <a:pt x="3783" y="1422"/>
                    <a:pt x="3757" y="1521"/>
                  </a:cubicBezTo>
                  <a:cubicBezTo>
                    <a:pt x="3713" y="1692"/>
                    <a:pt x="3557" y="1808"/>
                    <a:pt x="3382" y="1806"/>
                  </a:cubicBezTo>
                  <a:cubicBezTo>
                    <a:pt x="3299" y="1619"/>
                    <a:pt x="3174" y="1455"/>
                    <a:pt x="3018" y="1327"/>
                  </a:cubicBezTo>
                  <a:lnTo>
                    <a:pt x="3018" y="1327"/>
                  </a:lnTo>
                  <a:close/>
                  <a:moveTo>
                    <a:pt x="2202" y="3484"/>
                  </a:moveTo>
                  <a:lnTo>
                    <a:pt x="2202" y="3484"/>
                  </a:lnTo>
                  <a:cubicBezTo>
                    <a:pt x="1564" y="3484"/>
                    <a:pt x="1044" y="2965"/>
                    <a:pt x="1044" y="2326"/>
                  </a:cubicBezTo>
                  <a:cubicBezTo>
                    <a:pt x="1044" y="1688"/>
                    <a:pt x="1564" y="1169"/>
                    <a:pt x="2202" y="1169"/>
                  </a:cubicBezTo>
                  <a:cubicBezTo>
                    <a:pt x="2840" y="1169"/>
                    <a:pt x="3359" y="1688"/>
                    <a:pt x="3359" y="2326"/>
                  </a:cubicBezTo>
                  <a:cubicBezTo>
                    <a:pt x="3359" y="2965"/>
                    <a:pt x="2840" y="3484"/>
                    <a:pt x="2202" y="3484"/>
                  </a:cubicBezTo>
                  <a:lnTo>
                    <a:pt x="2202" y="3484"/>
                  </a:lnTo>
                  <a:close/>
                  <a:moveTo>
                    <a:pt x="1535" y="1223"/>
                  </a:moveTo>
                  <a:lnTo>
                    <a:pt x="1535" y="1223"/>
                  </a:lnTo>
                  <a:cubicBezTo>
                    <a:pt x="1531" y="1220"/>
                    <a:pt x="1527" y="1216"/>
                    <a:pt x="1521" y="1213"/>
                  </a:cubicBezTo>
                  <a:cubicBezTo>
                    <a:pt x="1521" y="1213"/>
                    <a:pt x="1512" y="1209"/>
                    <a:pt x="1512" y="1209"/>
                  </a:cubicBezTo>
                  <a:cubicBezTo>
                    <a:pt x="1461" y="1185"/>
                    <a:pt x="1423" y="1142"/>
                    <a:pt x="1405" y="1089"/>
                  </a:cubicBezTo>
                  <a:cubicBezTo>
                    <a:pt x="1387" y="1035"/>
                    <a:pt x="1390" y="978"/>
                    <a:pt x="1415" y="928"/>
                  </a:cubicBezTo>
                  <a:cubicBezTo>
                    <a:pt x="1439" y="877"/>
                    <a:pt x="1482" y="840"/>
                    <a:pt x="1535" y="821"/>
                  </a:cubicBezTo>
                  <a:cubicBezTo>
                    <a:pt x="1589" y="803"/>
                    <a:pt x="1646" y="806"/>
                    <a:pt x="1696" y="831"/>
                  </a:cubicBezTo>
                  <a:cubicBezTo>
                    <a:pt x="1787" y="876"/>
                    <a:pt x="1834" y="979"/>
                    <a:pt x="1806" y="1077"/>
                  </a:cubicBezTo>
                  <a:cubicBezTo>
                    <a:pt x="1804" y="1084"/>
                    <a:pt x="1804" y="1092"/>
                    <a:pt x="1804" y="1099"/>
                  </a:cubicBezTo>
                  <a:cubicBezTo>
                    <a:pt x="1709" y="1130"/>
                    <a:pt x="1619" y="1172"/>
                    <a:pt x="1535" y="1223"/>
                  </a:cubicBezTo>
                  <a:lnTo>
                    <a:pt x="1535" y="1223"/>
                  </a:lnTo>
                  <a:close/>
                  <a:moveTo>
                    <a:pt x="1094" y="1309"/>
                  </a:moveTo>
                  <a:lnTo>
                    <a:pt x="1094" y="1309"/>
                  </a:lnTo>
                  <a:cubicBezTo>
                    <a:pt x="1078" y="1281"/>
                    <a:pt x="1044" y="1268"/>
                    <a:pt x="1014" y="1279"/>
                  </a:cubicBezTo>
                  <a:lnTo>
                    <a:pt x="898" y="1318"/>
                  </a:lnTo>
                  <a:lnTo>
                    <a:pt x="864" y="1220"/>
                  </a:lnTo>
                  <a:lnTo>
                    <a:pt x="980" y="1180"/>
                  </a:lnTo>
                  <a:cubicBezTo>
                    <a:pt x="1010" y="1170"/>
                    <a:pt x="1029" y="1139"/>
                    <a:pt x="1024" y="1107"/>
                  </a:cubicBezTo>
                  <a:cubicBezTo>
                    <a:pt x="1012" y="1025"/>
                    <a:pt x="1017" y="943"/>
                    <a:pt x="1039" y="864"/>
                  </a:cubicBezTo>
                  <a:cubicBezTo>
                    <a:pt x="1048" y="833"/>
                    <a:pt x="1033" y="800"/>
                    <a:pt x="1004" y="786"/>
                  </a:cubicBezTo>
                  <a:lnTo>
                    <a:pt x="894" y="732"/>
                  </a:lnTo>
                  <a:lnTo>
                    <a:pt x="939" y="638"/>
                  </a:lnTo>
                  <a:lnTo>
                    <a:pt x="1050" y="692"/>
                  </a:lnTo>
                  <a:cubicBezTo>
                    <a:pt x="1079" y="706"/>
                    <a:pt x="1114" y="698"/>
                    <a:pt x="1133" y="672"/>
                  </a:cubicBezTo>
                  <a:cubicBezTo>
                    <a:pt x="1182" y="605"/>
                    <a:pt x="1243" y="551"/>
                    <a:pt x="1315" y="510"/>
                  </a:cubicBezTo>
                  <a:cubicBezTo>
                    <a:pt x="1343" y="494"/>
                    <a:pt x="1356" y="461"/>
                    <a:pt x="1346" y="430"/>
                  </a:cubicBezTo>
                  <a:lnTo>
                    <a:pt x="1306" y="314"/>
                  </a:lnTo>
                  <a:lnTo>
                    <a:pt x="1404" y="280"/>
                  </a:lnTo>
                  <a:lnTo>
                    <a:pt x="1444" y="396"/>
                  </a:lnTo>
                  <a:cubicBezTo>
                    <a:pt x="1455" y="427"/>
                    <a:pt x="1486" y="445"/>
                    <a:pt x="1517" y="440"/>
                  </a:cubicBezTo>
                  <a:cubicBezTo>
                    <a:pt x="1598" y="428"/>
                    <a:pt x="1680" y="433"/>
                    <a:pt x="1760" y="455"/>
                  </a:cubicBezTo>
                  <a:cubicBezTo>
                    <a:pt x="1791" y="464"/>
                    <a:pt x="1824" y="449"/>
                    <a:pt x="1838" y="420"/>
                  </a:cubicBezTo>
                  <a:lnTo>
                    <a:pt x="1892" y="310"/>
                  </a:lnTo>
                  <a:lnTo>
                    <a:pt x="1986" y="356"/>
                  </a:lnTo>
                  <a:lnTo>
                    <a:pt x="1932" y="466"/>
                  </a:lnTo>
                  <a:cubicBezTo>
                    <a:pt x="1918" y="495"/>
                    <a:pt x="1926" y="530"/>
                    <a:pt x="1952" y="549"/>
                  </a:cubicBezTo>
                  <a:cubicBezTo>
                    <a:pt x="2019" y="598"/>
                    <a:pt x="2074" y="660"/>
                    <a:pt x="2114" y="731"/>
                  </a:cubicBezTo>
                  <a:cubicBezTo>
                    <a:pt x="2130" y="759"/>
                    <a:pt x="2163" y="772"/>
                    <a:pt x="2194" y="762"/>
                  </a:cubicBezTo>
                  <a:lnTo>
                    <a:pt x="2310" y="722"/>
                  </a:lnTo>
                  <a:lnTo>
                    <a:pt x="2344" y="820"/>
                  </a:lnTo>
                  <a:lnTo>
                    <a:pt x="2228" y="860"/>
                  </a:lnTo>
                  <a:cubicBezTo>
                    <a:pt x="2197" y="871"/>
                    <a:pt x="2178" y="901"/>
                    <a:pt x="2183" y="933"/>
                  </a:cubicBezTo>
                  <a:cubicBezTo>
                    <a:pt x="2188" y="967"/>
                    <a:pt x="2190" y="1001"/>
                    <a:pt x="2189" y="1036"/>
                  </a:cubicBezTo>
                  <a:cubicBezTo>
                    <a:pt x="2105" y="1037"/>
                    <a:pt x="2023" y="1045"/>
                    <a:pt x="1944" y="1061"/>
                  </a:cubicBezTo>
                  <a:cubicBezTo>
                    <a:pt x="1962" y="918"/>
                    <a:pt x="1888" y="776"/>
                    <a:pt x="1754" y="711"/>
                  </a:cubicBezTo>
                  <a:cubicBezTo>
                    <a:pt x="1672" y="671"/>
                    <a:pt x="1579" y="665"/>
                    <a:pt x="1492" y="695"/>
                  </a:cubicBezTo>
                  <a:cubicBezTo>
                    <a:pt x="1405" y="725"/>
                    <a:pt x="1335" y="787"/>
                    <a:pt x="1295" y="869"/>
                  </a:cubicBezTo>
                  <a:cubicBezTo>
                    <a:pt x="1255" y="952"/>
                    <a:pt x="1249" y="1045"/>
                    <a:pt x="1279" y="1132"/>
                  </a:cubicBezTo>
                  <a:cubicBezTo>
                    <a:pt x="1304" y="1205"/>
                    <a:pt x="1352" y="1264"/>
                    <a:pt x="1415" y="1306"/>
                  </a:cubicBezTo>
                  <a:cubicBezTo>
                    <a:pt x="1350" y="1356"/>
                    <a:pt x="1289" y="1413"/>
                    <a:pt x="1235" y="1474"/>
                  </a:cubicBezTo>
                  <a:cubicBezTo>
                    <a:pt x="1177" y="1428"/>
                    <a:pt x="1130" y="1373"/>
                    <a:pt x="1094" y="1309"/>
                  </a:cubicBezTo>
                  <a:lnTo>
                    <a:pt x="1094" y="1309"/>
                  </a:lnTo>
                  <a:close/>
                  <a:moveTo>
                    <a:pt x="4796" y="1543"/>
                  </a:moveTo>
                  <a:lnTo>
                    <a:pt x="4796" y="1543"/>
                  </a:lnTo>
                  <a:cubicBezTo>
                    <a:pt x="4787" y="1528"/>
                    <a:pt x="4773" y="1517"/>
                    <a:pt x="4756" y="1512"/>
                  </a:cubicBezTo>
                  <a:lnTo>
                    <a:pt x="4511" y="1449"/>
                  </a:lnTo>
                  <a:cubicBezTo>
                    <a:pt x="4514" y="1327"/>
                    <a:pt x="4497" y="1208"/>
                    <a:pt x="4461" y="1094"/>
                  </a:cubicBezTo>
                  <a:lnTo>
                    <a:pt x="4679" y="966"/>
                  </a:lnTo>
                  <a:cubicBezTo>
                    <a:pt x="4711" y="947"/>
                    <a:pt x="4721" y="906"/>
                    <a:pt x="4703" y="874"/>
                  </a:cubicBezTo>
                  <a:lnTo>
                    <a:pt x="4507" y="543"/>
                  </a:lnTo>
                  <a:cubicBezTo>
                    <a:pt x="4498" y="527"/>
                    <a:pt x="4484" y="516"/>
                    <a:pt x="4467" y="512"/>
                  </a:cubicBezTo>
                  <a:cubicBezTo>
                    <a:pt x="4449" y="507"/>
                    <a:pt x="4431" y="510"/>
                    <a:pt x="4416" y="519"/>
                  </a:cubicBezTo>
                  <a:lnTo>
                    <a:pt x="4199" y="647"/>
                  </a:lnTo>
                  <a:cubicBezTo>
                    <a:pt x="4115" y="560"/>
                    <a:pt x="4019" y="488"/>
                    <a:pt x="3912" y="431"/>
                  </a:cubicBezTo>
                  <a:lnTo>
                    <a:pt x="3975" y="187"/>
                  </a:lnTo>
                  <a:cubicBezTo>
                    <a:pt x="3980" y="169"/>
                    <a:pt x="3977" y="151"/>
                    <a:pt x="3968" y="136"/>
                  </a:cubicBezTo>
                  <a:cubicBezTo>
                    <a:pt x="3959" y="121"/>
                    <a:pt x="3945" y="110"/>
                    <a:pt x="3928" y="105"/>
                  </a:cubicBezTo>
                  <a:lnTo>
                    <a:pt x="3555" y="9"/>
                  </a:lnTo>
                  <a:cubicBezTo>
                    <a:pt x="3520" y="0"/>
                    <a:pt x="3483" y="21"/>
                    <a:pt x="3474" y="57"/>
                  </a:cubicBezTo>
                  <a:lnTo>
                    <a:pt x="3411" y="301"/>
                  </a:lnTo>
                  <a:cubicBezTo>
                    <a:pt x="3288" y="299"/>
                    <a:pt x="3170" y="315"/>
                    <a:pt x="3055" y="351"/>
                  </a:cubicBezTo>
                  <a:lnTo>
                    <a:pt x="2927" y="133"/>
                  </a:lnTo>
                  <a:cubicBezTo>
                    <a:pt x="2918" y="118"/>
                    <a:pt x="2904" y="107"/>
                    <a:pt x="2887" y="102"/>
                  </a:cubicBezTo>
                  <a:cubicBezTo>
                    <a:pt x="2869" y="98"/>
                    <a:pt x="2851" y="101"/>
                    <a:pt x="2836" y="110"/>
                  </a:cubicBezTo>
                  <a:lnTo>
                    <a:pt x="2504" y="305"/>
                  </a:lnTo>
                  <a:cubicBezTo>
                    <a:pt x="2473" y="324"/>
                    <a:pt x="2462" y="364"/>
                    <a:pt x="2481" y="396"/>
                  </a:cubicBezTo>
                  <a:lnTo>
                    <a:pt x="2608" y="613"/>
                  </a:lnTo>
                  <a:cubicBezTo>
                    <a:pt x="2566" y="652"/>
                    <a:pt x="2514" y="702"/>
                    <a:pt x="2462" y="755"/>
                  </a:cubicBezTo>
                  <a:lnTo>
                    <a:pt x="2414" y="615"/>
                  </a:lnTo>
                  <a:cubicBezTo>
                    <a:pt x="2402" y="580"/>
                    <a:pt x="2364" y="562"/>
                    <a:pt x="2329" y="574"/>
                  </a:cubicBezTo>
                  <a:lnTo>
                    <a:pt x="2201" y="618"/>
                  </a:lnTo>
                  <a:cubicBezTo>
                    <a:pt x="2165" y="566"/>
                    <a:pt x="2123" y="518"/>
                    <a:pt x="2075" y="476"/>
                  </a:cubicBezTo>
                  <a:lnTo>
                    <a:pt x="2135" y="354"/>
                  </a:lnTo>
                  <a:cubicBezTo>
                    <a:pt x="2151" y="321"/>
                    <a:pt x="2137" y="281"/>
                    <a:pt x="2104" y="265"/>
                  </a:cubicBezTo>
                  <a:lnTo>
                    <a:pt x="1891" y="161"/>
                  </a:lnTo>
                  <a:cubicBezTo>
                    <a:pt x="1875" y="153"/>
                    <a:pt x="1856" y="152"/>
                    <a:pt x="1840" y="158"/>
                  </a:cubicBezTo>
                  <a:cubicBezTo>
                    <a:pt x="1823" y="164"/>
                    <a:pt x="1809" y="176"/>
                    <a:pt x="1801" y="192"/>
                  </a:cubicBezTo>
                  <a:lnTo>
                    <a:pt x="1742" y="314"/>
                  </a:lnTo>
                  <a:cubicBezTo>
                    <a:pt x="1679" y="302"/>
                    <a:pt x="1616" y="298"/>
                    <a:pt x="1553" y="302"/>
                  </a:cubicBezTo>
                  <a:lnTo>
                    <a:pt x="1508" y="174"/>
                  </a:lnTo>
                  <a:cubicBezTo>
                    <a:pt x="1497" y="139"/>
                    <a:pt x="1459" y="121"/>
                    <a:pt x="1424" y="133"/>
                  </a:cubicBezTo>
                  <a:lnTo>
                    <a:pt x="1199" y="210"/>
                  </a:lnTo>
                  <a:cubicBezTo>
                    <a:pt x="1182" y="216"/>
                    <a:pt x="1169" y="228"/>
                    <a:pt x="1161" y="244"/>
                  </a:cubicBezTo>
                  <a:cubicBezTo>
                    <a:pt x="1153" y="260"/>
                    <a:pt x="1152" y="278"/>
                    <a:pt x="1158" y="295"/>
                  </a:cubicBezTo>
                  <a:lnTo>
                    <a:pt x="1202" y="423"/>
                  </a:lnTo>
                  <a:cubicBezTo>
                    <a:pt x="1149" y="459"/>
                    <a:pt x="1102" y="501"/>
                    <a:pt x="1060" y="549"/>
                  </a:cubicBezTo>
                  <a:lnTo>
                    <a:pt x="938" y="489"/>
                  </a:lnTo>
                  <a:cubicBezTo>
                    <a:pt x="922" y="481"/>
                    <a:pt x="904" y="480"/>
                    <a:pt x="887" y="486"/>
                  </a:cubicBezTo>
                  <a:cubicBezTo>
                    <a:pt x="870" y="492"/>
                    <a:pt x="856" y="504"/>
                    <a:pt x="849" y="520"/>
                  </a:cubicBezTo>
                  <a:lnTo>
                    <a:pt x="745" y="733"/>
                  </a:lnTo>
                  <a:cubicBezTo>
                    <a:pt x="729" y="766"/>
                    <a:pt x="742" y="806"/>
                    <a:pt x="775" y="822"/>
                  </a:cubicBezTo>
                  <a:lnTo>
                    <a:pt x="898" y="882"/>
                  </a:lnTo>
                  <a:cubicBezTo>
                    <a:pt x="885" y="945"/>
                    <a:pt x="881" y="1008"/>
                    <a:pt x="886" y="1071"/>
                  </a:cubicBezTo>
                  <a:lnTo>
                    <a:pt x="757" y="1116"/>
                  </a:lnTo>
                  <a:cubicBezTo>
                    <a:pt x="741" y="1121"/>
                    <a:pt x="727" y="1133"/>
                    <a:pt x="719" y="1149"/>
                  </a:cubicBezTo>
                  <a:cubicBezTo>
                    <a:pt x="711" y="1165"/>
                    <a:pt x="710" y="1184"/>
                    <a:pt x="716" y="1200"/>
                  </a:cubicBezTo>
                  <a:lnTo>
                    <a:pt x="794" y="1425"/>
                  </a:lnTo>
                  <a:cubicBezTo>
                    <a:pt x="806" y="1460"/>
                    <a:pt x="844" y="1478"/>
                    <a:pt x="878" y="1466"/>
                  </a:cubicBezTo>
                  <a:lnTo>
                    <a:pt x="1007" y="1422"/>
                  </a:lnTo>
                  <a:cubicBezTo>
                    <a:pt x="1047" y="1481"/>
                    <a:pt x="1095" y="1533"/>
                    <a:pt x="1152" y="1579"/>
                  </a:cubicBezTo>
                  <a:cubicBezTo>
                    <a:pt x="1001" y="1790"/>
                    <a:pt x="911" y="2048"/>
                    <a:pt x="911" y="2326"/>
                  </a:cubicBezTo>
                  <a:cubicBezTo>
                    <a:pt x="911" y="2655"/>
                    <a:pt x="1036" y="2955"/>
                    <a:pt x="1239" y="3183"/>
                  </a:cubicBezTo>
                  <a:lnTo>
                    <a:pt x="25" y="4384"/>
                  </a:lnTo>
                  <a:cubicBezTo>
                    <a:pt x="0" y="4410"/>
                    <a:pt x="0" y="4453"/>
                    <a:pt x="25" y="4479"/>
                  </a:cubicBezTo>
                  <a:cubicBezTo>
                    <a:pt x="38" y="4492"/>
                    <a:pt x="55" y="4499"/>
                    <a:pt x="72" y="4499"/>
                  </a:cubicBezTo>
                  <a:cubicBezTo>
                    <a:pt x="89" y="4499"/>
                    <a:pt x="106" y="4492"/>
                    <a:pt x="119" y="4479"/>
                  </a:cubicBezTo>
                  <a:lnTo>
                    <a:pt x="1333" y="3278"/>
                  </a:lnTo>
                  <a:cubicBezTo>
                    <a:pt x="1563" y="3488"/>
                    <a:pt x="1867" y="3617"/>
                    <a:pt x="2202" y="3617"/>
                  </a:cubicBezTo>
                  <a:cubicBezTo>
                    <a:pt x="2839" y="3617"/>
                    <a:pt x="3369" y="3152"/>
                    <a:pt x="3473" y="2544"/>
                  </a:cubicBezTo>
                  <a:cubicBezTo>
                    <a:pt x="3536" y="2534"/>
                    <a:pt x="3644" y="2516"/>
                    <a:pt x="3717" y="2497"/>
                  </a:cubicBezTo>
                  <a:lnTo>
                    <a:pt x="3847" y="2717"/>
                  </a:lnTo>
                  <a:cubicBezTo>
                    <a:pt x="3856" y="2732"/>
                    <a:pt x="3870" y="2743"/>
                    <a:pt x="3887" y="2748"/>
                  </a:cubicBezTo>
                  <a:cubicBezTo>
                    <a:pt x="3893" y="2749"/>
                    <a:pt x="3899" y="2750"/>
                    <a:pt x="3904" y="2750"/>
                  </a:cubicBezTo>
                  <a:cubicBezTo>
                    <a:pt x="3916" y="2750"/>
                    <a:pt x="3928" y="2747"/>
                    <a:pt x="3938" y="2741"/>
                  </a:cubicBezTo>
                  <a:lnTo>
                    <a:pt x="4270" y="2545"/>
                  </a:lnTo>
                  <a:cubicBezTo>
                    <a:pt x="4301" y="2527"/>
                    <a:pt x="4312" y="2486"/>
                    <a:pt x="4293" y="2454"/>
                  </a:cubicBezTo>
                  <a:lnTo>
                    <a:pt x="4165" y="2237"/>
                  </a:lnTo>
                  <a:cubicBezTo>
                    <a:pt x="4252" y="2154"/>
                    <a:pt x="4325" y="2058"/>
                    <a:pt x="4381" y="1950"/>
                  </a:cubicBezTo>
                  <a:lnTo>
                    <a:pt x="4626" y="2014"/>
                  </a:lnTo>
                  <a:cubicBezTo>
                    <a:pt x="4661" y="2023"/>
                    <a:pt x="4698" y="2001"/>
                    <a:pt x="4707" y="1966"/>
                  </a:cubicBezTo>
                  <a:lnTo>
                    <a:pt x="4803" y="1593"/>
                  </a:lnTo>
                  <a:cubicBezTo>
                    <a:pt x="4808" y="1576"/>
                    <a:pt x="4805" y="1558"/>
                    <a:pt x="4796" y="1543"/>
                  </a:cubicBezTo>
                  <a:close/>
                </a:path>
              </a:pathLst>
            </a:custGeom>
            <a:solidFill>
              <a:srgbClr val="0766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11" name="TextBox 10">
              <a:extLst>
                <a:ext uri="{FF2B5EF4-FFF2-40B4-BE49-F238E27FC236}">
                  <a16:creationId xmlns:a16="http://schemas.microsoft.com/office/drawing/2014/main" id="{60DA6DFD-A97D-0D3D-7D9E-9AC9100E15C3}"/>
                </a:ext>
              </a:extLst>
            </p:cNvPr>
            <p:cNvSpPr txBox="1"/>
            <p:nvPr/>
          </p:nvSpPr>
          <p:spPr>
            <a:xfrm>
              <a:off x="5483974" y="1169920"/>
              <a:ext cx="2696803"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766D1"/>
                  </a:solidFill>
                  <a:effectLst/>
                  <a:uLnTx/>
                  <a:uFillTx/>
                  <a:latin typeface="Anova Light"/>
                  <a:ea typeface="+mn-ea"/>
                  <a:cs typeface="+mn-cs"/>
                </a:rPr>
                <a:t>Deploy and Consume</a:t>
              </a:r>
            </a:p>
          </p:txBody>
        </p:sp>
      </p:grpSp>
      <p:cxnSp>
        <p:nvCxnSpPr>
          <p:cNvPr id="12" name="Straight Connector 11">
            <a:extLst>
              <a:ext uri="{FF2B5EF4-FFF2-40B4-BE49-F238E27FC236}">
                <a16:creationId xmlns:a16="http://schemas.microsoft.com/office/drawing/2014/main" id="{70F72B55-22EA-E2F5-6B83-1E1C8BFBDB45}"/>
              </a:ext>
            </a:extLst>
          </p:cNvPr>
          <p:cNvCxnSpPr>
            <a:cxnSpLocks/>
          </p:cNvCxnSpPr>
          <p:nvPr/>
        </p:nvCxnSpPr>
        <p:spPr>
          <a:xfrm>
            <a:off x="0" y="2932114"/>
            <a:ext cx="9144000" cy="0"/>
          </a:xfrm>
          <a:prstGeom prst="line">
            <a:avLst/>
          </a:prstGeom>
          <a:ln w="47625">
            <a:gradFill flip="none" rotWithShape="1">
              <a:gsLst>
                <a:gs pos="100000">
                  <a:srgbClr val="0766D1"/>
                </a:gs>
                <a:gs pos="0">
                  <a:srgbClr val="C4DEFD"/>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B71028F-9B2B-0293-82D5-3680958BB208}"/>
              </a:ext>
            </a:extLst>
          </p:cNvPr>
          <p:cNvSpPr txBox="1"/>
          <p:nvPr/>
        </p:nvSpPr>
        <p:spPr>
          <a:xfrm>
            <a:off x="406428" y="3545924"/>
            <a:ext cx="80201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4DEFD"/>
                </a:solidFill>
                <a:effectLst/>
                <a:uLnTx/>
                <a:uFillTx/>
                <a:latin typeface="Calibri Light"/>
                <a:ea typeface="+mn-ea"/>
                <a:cs typeface="+mn-cs"/>
              </a:rPr>
              <a:t>Acquire</a:t>
            </a:r>
            <a:endParaRPr kumimoji="0" lang="en-US" sz="1600" b="0" i="0" u="none" strike="noStrike" kern="1200" cap="none" spc="0" normalizeH="0" baseline="0" noProof="0">
              <a:ln>
                <a:noFill/>
              </a:ln>
              <a:solidFill>
                <a:srgbClr val="C4DEFD"/>
              </a:solidFill>
              <a:effectLst/>
              <a:uLnTx/>
              <a:uFillTx/>
              <a:latin typeface="Anova Light"/>
              <a:ea typeface="+mn-ea"/>
              <a:cs typeface="+mn-cs"/>
            </a:endParaRPr>
          </a:p>
        </p:txBody>
      </p:sp>
      <p:sp>
        <p:nvSpPr>
          <p:cNvPr id="14" name="TextBox 13">
            <a:extLst>
              <a:ext uri="{FF2B5EF4-FFF2-40B4-BE49-F238E27FC236}">
                <a16:creationId xmlns:a16="http://schemas.microsoft.com/office/drawing/2014/main" id="{97868D40-F0E2-CB50-0CE8-FE57D814A221}"/>
              </a:ext>
            </a:extLst>
          </p:cNvPr>
          <p:cNvSpPr txBox="1"/>
          <p:nvPr/>
        </p:nvSpPr>
        <p:spPr>
          <a:xfrm>
            <a:off x="2756262" y="3545924"/>
            <a:ext cx="112582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398F9"/>
                </a:solidFill>
                <a:effectLst/>
                <a:uLnTx/>
                <a:uFillTx/>
                <a:latin typeface="Calibri Light"/>
                <a:ea typeface="+mn-ea"/>
                <a:cs typeface="+mn-cs"/>
              </a:rPr>
              <a:t>Pre-process</a:t>
            </a:r>
          </a:p>
        </p:txBody>
      </p:sp>
      <p:sp>
        <p:nvSpPr>
          <p:cNvPr id="15" name="TextBox 14">
            <a:extLst>
              <a:ext uri="{FF2B5EF4-FFF2-40B4-BE49-F238E27FC236}">
                <a16:creationId xmlns:a16="http://schemas.microsoft.com/office/drawing/2014/main" id="{4778FA51-63CF-77E7-CEB6-ACAF39434A1E}"/>
              </a:ext>
            </a:extLst>
          </p:cNvPr>
          <p:cNvSpPr txBox="1"/>
          <p:nvPr/>
        </p:nvSpPr>
        <p:spPr>
          <a:xfrm>
            <a:off x="5198858" y="3545924"/>
            <a:ext cx="1342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766D1"/>
                </a:solidFill>
                <a:effectLst/>
                <a:uLnTx/>
                <a:uFillTx/>
                <a:latin typeface="Calibri Light"/>
                <a:ea typeface="+mn-ea"/>
                <a:cs typeface="+mn-cs"/>
              </a:rPr>
              <a:t>Model Deploy</a:t>
            </a:r>
          </a:p>
        </p:txBody>
      </p:sp>
      <p:sp>
        <p:nvSpPr>
          <p:cNvPr id="16" name="TextBox 15">
            <a:extLst>
              <a:ext uri="{FF2B5EF4-FFF2-40B4-BE49-F238E27FC236}">
                <a16:creationId xmlns:a16="http://schemas.microsoft.com/office/drawing/2014/main" id="{C4D63AAE-8D64-F0A7-3ECA-4090A5F36178}"/>
              </a:ext>
            </a:extLst>
          </p:cNvPr>
          <p:cNvSpPr txBox="1"/>
          <p:nvPr/>
        </p:nvSpPr>
        <p:spPr>
          <a:xfrm>
            <a:off x="6653309" y="3545924"/>
            <a:ext cx="99437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766D1"/>
                </a:solidFill>
                <a:effectLst/>
                <a:uLnTx/>
                <a:uFillTx/>
                <a:latin typeface="Calibri Light"/>
                <a:ea typeface="+mn-ea"/>
                <a:cs typeface="+mn-cs"/>
              </a:rPr>
              <a:t>Share/Sell</a:t>
            </a:r>
          </a:p>
        </p:txBody>
      </p:sp>
      <p:sp>
        <p:nvSpPr>
          <p:cNvPr id="17" name="Oval 16">
            <a:extLst>
              <a:ext uri="{FF2B5EF4-FFF2-40B4-BE49-F238E27FC236}">
                <a16:creationId xmlns:a16="http://schemas.microsoft.com/office/drawing/2014/main" id="{B66674BF-5899-90F8-2D1A-1D5ABD3D3A48}"/>
              </a:ext>
            </a:extLst>
          </p:cNvPr>
          <p:cNvSpPr/>
          <p:nvPr/>
        </p:nvSpPr>
        <p:spPr>
          <a:xfrm>
            <a:off x="2731444" y="2344385"/>
            <a:ext cx="1175458" cy="1175458"/>
          </a:xfrm>
          <a:prstGeom prst="ellipse">
            <a:avLst/>
          </a:prstGeom>
          <a:solidFill>
            <a:srgbClr val="012036"/>
          </a:solidFill>
          <a:ln w="38100">
            <a:solidFill>
              <a:srgbClr val="4398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18" name="Oval 17">
            <a:extLst>
              <a:ext uri="{FF2B5EF4-FFF2-40B4-BE49-F238E27FC236}">
                <a16:creationId xmlns:a16="http://schemas.microsoft.com/office/drawing/2014/main" id="{F0FF6531-0049-241F-82BB-19F5A52B7DA6}"/>
              </a:ext>
            </a:extLst>
          </p:cNvPr>
          <p:cNvSpPr/>
          <p:nvPr/>
        </p:nvSpPr>
        <p:spPr>
          <a:xfrm>
            <a:off x="4008552" y="2344385"/>
            <a:ext cx="1175458" cy="1175458"/>
          </a:xfrm>
          <a:prstGeom prst="ellipse">
            <a:avLst/>
          </a:prstGeom>
          <a:solidFill>
            <a:srgbClr val="012036"/>
          </a:solidFill>
          <a:ln w="38100">
            <a:solidFill>
              <a:srgbClr val="4398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19" name="Oval 18">
            <a:extLst>
              <a:ext uri="{FF2B5EF4-FFF2-40B4-BE49-F238E27FC236}">
                <a16:creationId xmlns:a16="http://schemas.microsoft.com/office/drawing/2014/main" id="{04ECAD1D-1A7E-0632-7EBF-EE45F1A4D874}"/>
              </a:ext>
            </a:extLst>
          </p:cNvPr>
          <p:cNvSpPr/>
          <p:nvPr/>
        </p:nvSpPr>
        <p:spPr>
          <a:xfrm>
            <a:off x="6562768" y="2344385"/>
            <a:ext cx="1175458" cy="1175458"/>
          </a:xfrm>
          <a:prstGeom prst="ellipse">
            <a:avLst/>
          </a:prstGeom>
          <a:solidFill>
            <a:srgbClr val="012036"/>
          </a:solidFill>
          <a:ln w="38100">
            <a:solidFill>
              <a:srgbClr val="0766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0" name="Oval 19">
            <a:extLst>
              <a:ext uri="{FF2B5EF4-FFF2-40B4-BE49-F238E27FC236}">
                <a16:creationId xmlns:a16="http://schemas.microsoft.com/office/drawing/2014/main" id="{5DB82183-3093-0464-CED0-F10191A1B1C4}"/>
              </a:ext>
            </a:extLst>
          </p:cNvPr>
          <p:cNvSpPr/>
          <p:nvPr/>
        </p:nvSpPr>
        <p:spPr>
          <a:xfrm>
            <a:off x="1454336" y="2344385"/>
            <a:ext cx="1175458" cy="1175458"/>
          </a:xfrm>
          <a:prstGeom prst="ellipse">
            <a:avLst/>
          </a:prstGeom>
          <a:solidFill>
            <a:srgbClr val="012036"/>
          </a:solidFill>
          <a:ln w="38100">
            <a:solidFill>
              <a:srgbClr val="C4DE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1" name="Oval 20">
            <a:extLst>
              <a:ext uri="{FF2B5EF4-FFF2-40B4-BE49-F238E27FC236}">
                <a16:creationId xmlns:a16="http://schemas.microsoft.com/office/drawing/2014/main" id="{7E5C2C5D-B515-DB2F-8AC8-61B7C888154B}"/>
              </a:ext>
            </a:extLst>
          </p:cNvPr>
          <p:cNvSpPr/>
          <p:nvPr/>
        </p:nvSpPr>
        <p:spPr>
          <a:xfrm>
            <a:off x="5282544" y="2344385"/>
            <a:ext cx="1175458" cy="1175458"/>
          </a:xfrm>
          <a:prstGeom prst="ellipse">
            <a:avLst/>
          </a:prstGeom>
          <a:solidFill>
            <a:srgbClr val="012036"/>
          </a:solidFill>
          <a:ln w="38100">
            <a:solidFill>
              <a:srgbClr val="0766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2" name="Oval 21">
            <a:extLst>
              <a:ext uri="{FF2B5EF4-FFF2-40B4-BE49-F238E27FC236}">
                <a16:creationId xmlns:a16="http://schemas.microsoft.com/office/drawing/2014/main" id="{741317A8-7419-6CCA-B38F-7B2D4EB562CD}"/>
              </a:ext>
            </a:extLst>
          </p:cNvPr>
          <p:cNvSpPr/>
          <p:nvPr/>
        </p:nvSpPr>
        <p:spPr>
          <a:xfrm>
            <a:off x="7839878" y="2344385"/>
            <a:ext cx="1175458" cy="1175458"/>
          </a:xfrm>
          <a:prstGeom prst="ellipse">
            <a:avLst/>
          </a:prstGeom>
          <a:solidFill>
            <a:srgbClr val="012036"/>
          </a:solidFill>
          <a:ln w="38100">
            <a:solidFill>
              <a:srgbClr val="0766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3" name="Oval 22">
            <a:extLst>
              <a:ext uri="{FF2B5EF4-FFF2-40B4-BE49-F238E27FC236}">
                <a16:creationId xmlns:a16="http://schemas.microsoft.com/office/drawing/2014/main" id="{769AB0E6-2576-DF55-3DB9-75C484925CDC}"/>
              </a:ext>
            </a:extLst>
          </p:cNvPr>
          <p:cNvSpPr/>
          <p:nvPr/>
        </p:nvSpPr>
        <p:spPr>
          <a:xfrm>
            <a:off x="177227" y="2344385"/>
            <a:ext cx="1175458" cy="1175458"/>
          </a:xfrm>
          <a:prstGeom prst="ellipse">
            <a:avLst/>
          </a:prstGeom>
          <a:solidFill>
            <a:srgbClr val="012036"/>
          </a:solidFill>
          <a:ln w="38100">
            <a:solidFill>
              <a:srgbClr val="C4DE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4" name="TextBox 23">
            <a:extLst>
              <a:ext uri="{FF2B5EF4-FFF2-40B4-BE49-F238E27FC236}">
                <a16:creationId xmlns:a16="http://schemas.microsoft.com/office/drawing/2014/main" id="{350D0A7C-3907-B486-2961-69F69428B5E0}"/>
              </a:ext>
            </a:extLst>
          </p:cNvPr>
          <p:cNvSpPr txBox="1"/>
          <p:nvPr/>
        </p:nvSpPr>
        <p:spPr>
          <a:xfrm>
            <a:off x="1742334" y="3545924"/>
            <a:ext cx="61087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4DEFD"/>
                </a:solidFill>
                <a:effectLst/>
                <a:uLnTx/>
                <a:uFillTx/>
                <a:latin typeface="Calibri Light"/>
                <a:ea typeface="+mn-ea"/>
                <a:cs typeface="+mn-cs"/>
              </a:rPr>
              <a:t>Store</a:t>
            </a:r>
            <a:endParaRPr kumimoji="0" lang="en-US" sz="1600" b="0" i="0" u="none" strike="noStrike" kern="1200" cap="none" spc="0" normalizeH="0" baseline="0" noProof="0">
              <a:ln>
                <a:noFill/>
              </a:ln>
              <a:solidFill>
                <a:srgbClr val="C4DEFD"/>
              </a:solidFill>
              <a:effectLst/>
              <a:uLnTx/>
              <a:uFillTx/>
              <a:latin typeface="Anova Light"/>
              <a:ea typeface="+mn-ea"/>
              <a:cs typeface="+mn-cs"/>
            </a:endParaRPr>
          </a:p>
        </p:txBody>
      </p:sp>
      <p:sp>
        <p:nvSpPr>
          <p:cNvPr id="25" name="TextBox 24">
            <a:extLst>
              <a:ext uri="{FF2B5EF4-FFF2-40B4-BE49-F238E27FC236}">
                <a16:creationId xmlns:a16="http://schemas.microsoft.com/office/drawing/2014/main" id="{7987BBB8-24B9-D2F2-9E9B-0336E23B0FD5}"/>
              </a:ext>
            </a:extLst>
          </p:cNvPr>
          <p:cNvSpPr txBox="1"/>
          <p:nvPr/>
        </p:nvSpPr>
        <p:spPr>
          <a:xfrm>
            <a:off x="4015773" y="3545924"/>
            <a:ext cx="116101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398F9"/>
                </a:solidFill>
                <a:effectLst/>
                <a:uLnTx/>
                <a:uFillTx/>
                <a:latin typeface="Calibri Light"/>
                <a:ea typeface="+mn-ea"/>
                <a:cs typeface="+mn-cs"/>
              </a:rPr>
              <a:t>Model Build</a:t>
            </a:r>
          </a:p>
        </p:txBody>
      </p:sp>
      <p:sp>
        <p:nvSpPr>
          <p:cNvPr id="26" name="TextBox 25">
            <a:extLst>
              <a:ext uri="{FF2B5EF4-FFF2-40B4-BE49-F238E27FC236}">
                <a16:creationId xmlns:a16="http://schemas.microsoft.com/office/drawing/2014/main" id="{831CC0F8-2E7C-E18C-B74F-5E271A5FF2DA}"/>
              </a:ext>
            </a:extLst>
          </p:cNvPr>
          <p:cNvSpPr txBox="1"/>
          <p:nvPr/>
        </p:nvSpPr>
        <p:spPr>
          <a:xfrm>
            <a:off x="8018680" y="3545924"/>
            <a:ext cx="81785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766D1"/>
                </a:solidFill>
                <a:effectLst/>
                <a:uLnTx/>
                <a:uFillTx/>
                <a:latin typeface="Calibri Light"/>
                <a:ea typeface="+mn-ea"/>
                <a:cs typeface="+mn-cs"/>
              </a:rPr>
              <a:t>Dispose</a:t>
            </a:r>
          </a:p>
        </p:txBody>
      </p:sp>
      <p:sp>
        <p:nvSpPr>
          <p:cNvPr id="27" name="Freeform 13">
            <a:extLst>
              <a:ext uri="{FF2B5EF4-FFF2-40B4-BE49-F238E27FC236}">
                <a16:creationId xmlns:a16="http://schemas.microsoft.com/office/drawing/2014/main" id="{F01C12C0-FD8D-6E75-2085-DE2C10FB85BD}"/>
              </a:ext>
            </a:extLst>
          </p:cNvPr>
          <p:cNvSpPr>
            <a:spLocks noChangeAspect="1" noEditPoints="1"/>
          </p:cNvSpPr>
          <p:nvPr/>
        </p:nvSpPr>
        <p:spPr bwMode="auto">
          <a:xfrm>
            <a:off x="412717" y="2463508"/>
            <a:ext cx="689729" cy="937213"/>
          </a:xfrm>
          <a:custGeom>
            <a:avLst/>
            <a:gdLst>
              <a:gd name="T0" fmla="*/ 2776 w 3546"/>
              <a:gd name="T1" fmla="*/ 4759 h 4825"/>
              <a:gd name="T2" fmla="*/ 833 w 3546"/>
              <a:gd name="T3" fmla="*/ 4825 h 4825"/>
              <a:gd name="T4" fmla="*/ 833 w 3546"/>
              <a:gd name="T5" fmla="*/ 4694 h 4825"/>
              <a:gd name="T6" fmla="*/ 2776 w 3546"/>
              <a:gd name="T7" fmla="*/ 4759 h 4825"/>
              <a:gd name="T8" fmla="*/ 3361 w 3546"/>
              <a:gd name="T9" fmla="*/ 2879 h 4825"/>
              <a:gd name="T10" fmla="*/ 1904 w 3546"/>
              <a:gd name="T11" fmla="*/ 4335 h 4825"/>
              <a:gd name="T12" fmla="*/ 184 w 3546"/>
              <a:gd name="T13" fmla="*/ 2879 h 4825"/>
              <a:gd name="T14" fmla="*/ 857 w 3546"/>
              <a:gd name="T15" fmla="*/ 2812 h 4825"/>
              <a:gd name="T16" fmla="*/ 923 w 3546"/>
              <a:gd name="T17" fmla="*/ 644 h 4825"/>
              <a:gd name="T18" fmla="*/ 1322 w 3546"/>
              <a:gd name="T19" fmla="*/ 960 h 4825"/>
              <a:gd name="T20" fmla="*/ 1003 w 3546"/>
              <a:gd name="T21" fmla="*/ 1025 h 4825"/>
              <a:gd name="T22" fmla="*/ 1637 w 3546"/>
              <a:gd name="T23" fmla="*/ 1728 h 4825"/>
              <a:gd name="T24" fmla="*/ 1873 w 3546"/>
              <a:gd name="T25" fmla="*/ 1728 h 4825"/>
              <a:gd name="T26" fmla="*/ 2506 w 3546"/>
              <a:gd name="T27" fmla="*/ 1025 h 4825"/>
              <a:gd name="T28" fmla="*/ 2183 w 3546"/>
              <a:gd name="T29" fmla="*/ 960 h 4825"/>
              <a:gd name="T30" fmla="*/ 2610 w 3546"/>
              <a:gd name="T31" fmla="*/ 644 h 4825"/>
              <a:gd name="T32" fmla="*/ 2675 w 3546"/>
              <a:gd name="T33" fmla="*/ 2812 h 4825"/>
              <a:gd name="T34" fmla="*/ 3361 w 3546"/>
              <a:gd name="T35" fmla="*/ 2879 h 4825"/>
              <a:gd name="T36" fmla="*/ 1452 w 3546"/>
              <a:gd name="T37" fmla="*/ 207 h 4825"/>
              <a:gd name="T38" fmla="*/ 2052 w 3546"/>
              <a:gd name="T39" fmla="*/ 207 h 4825"/>
              <a:gd name="T40" fmla="*/ 2117 w 3546"/>
              <a:gd name="T41" fmla="*/ 1090 h 4825"/>
              <a:gd name="T42" fmla="*/ 1780 w 3546"/>
              <a:gd name="T43" fmla="*/ 1636 h 4825"/>
              <a:gd name="T44" fmla="*/ 1184 w 3546"/>
              <a:gd name="T45" fmla="*/ 1090 h 4825"/>
              <a:gd name="T46" fmla="*/ 1433 w 3546"/>
              <a:gd name="T47" fmla="*/ 1071 h 4825"/>
              <a:gd name="T48" fmla="*/ 1452 w 3546"/>
              <a:gd name="T49" fmla="*/ 207 h 4825"/>
              <a:gd name="T50" fmla="*/ 3480 w 3546"/>
              <a:gd name="T51" fmla="*/ 2682 h 4825"/>
              <a:gd name="T52" fmla="*/ 2740 w 3546"/>
              <a:gd name="T53" fmla="*/ 2682 h 4825"/>
              <a:gd name="T54" fmla="*/ 2696 w 3546"/>
              <a:gd name="T55" fmla="*/ 538 h 4825"/>
              <a:gd name="T56" fmla="*/ 2183 w 3546"/>
              <a:gd name="T57" fmla="*/ 162 h 4825"/>
              <a:gd name="T58" fmla="*/ 2141 w 3546"/>
              <a:gd name="T59" fmla="*/ 101 h 4825"/>
              <a:gd name="T60" fmla="*/ 1322 w 3546"/>
              <a:gd name="T61" fmla="*/ 163 h 4825"/>
              <a:gd name="T62" fmla="*/ 832 w 3546"/>
              <a:gd name="T63" fmla="*/ 540 h 4825"/>
              <a:gd name="T64" fmla="*/ 792 w 3546"/>
              <a:gd name="T65" fmla="*/ 2682 h 4825"/>
              <a:gd name="T66" fmla="*/ 0 w 3546"/>
              <a:gd name="T67" fmla="*/ 2747 h 4825"/>
              <a:gd name="T68" fmla="*/ 1548 w 3546"/>
              <a:gd name="T69" fmla="*/ 4427 h 4825"/>
              <a:gd name="T70" fmla="*/ 1997 w 3546"/>
              <a:gd name="T71" fmla="*/ 4427 h 4825"/>
              <a:gd name="T72" fmla="*/ 3546 w 3546"/>
              <a:gd name="T73" fmla="*/ 2747 h 4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46" h="4825">
                <a:moveTo>
                  <a:pt x="2776" y="4759"/>
                </a:moveTo>
                <a:lnTo>
                  <a:pt x="2776" y="4759"/>
                </a:lnTo>
                <a:cubicBezTo>
                  <a:pt x="2776" y="4795"/>
                  <a:pt x="2747" y="4825"/>
                  <a:pt x="2711" y="4825"/>
                </a:cubicBezTo>
                <a:lnTo>
                  <a:pt x="833" y="4825"/>
                </a:lnTo>
                <a:cubicBezTo>
                  <a:pt x="797" y="4825"/>
                  <a:pt x="768" y="4795"/>
                  <a:pt x="768" y="4759"/>
                </a:cubicBezTo>
                <a:cubicBezTo>
                  <a:pt x="768" y="4723"/>
                  <a:pt x="797" y="4694"/>
                  <a:pt x="833" y="4694"/>
                </a:cubicBezTo>
                <a:lnTo>
                  <a:pt x="2711" y="4694"/>
                </a:lnTo>
                <a:cubicBezTo>
                  <a:pt x="2747" y="4694"/>
                  <a:pt x="2776" y="4723"/>
                  <a:pt x="2776" y="4759"/>
                </a:cubicBezTo>
                <a:lnTo>
                  <a:pt x="2776" y="4759"/>
                </a:lnTo>
                <a:close/>
                <a:moveTo>
                  <a:pt x="3361" y="2879"/>
                </a:moveTo>
                <a:lnTo>
                  <a:pt x="3361" y="2879"/>
                </a:lnTo>
                <a:lnTo>
                  <a:pt x="1904" y="4335"/>
                </a:lnTo>
                <a:cubicBezTo>
                  <a:pt x="1832" y="4408"/>
                  <a:pt x="1713" y="4408"/>
                  <a:pt x="1641" y="4335"/>
                </a:cubicBezTo>
                <a:lnTo>
                  <a:pt x="184" y="2879"/>
                </a:lnTo>
                <a:cubicBezTo>
                  <a:pt x="165" y="2860"/>
                  <a:pt x="151" y="2837"/>
                  <a:pt x="142" y="2812"/>
                </a:cubicBezTo>
                <a:lnTo>
                  <a:pt x="857" y="2812"/>
                </a:lnTo>
                <a:cubicBezTo>
                  <a:pt x="893" y="2812"/>
                  <a:pt x="923" y="2783"/>
                  <a:pt x="923" y="2747"/>
                </a:cubicBezTo>
                <a:lnTo>
                  <a:pt x="923" y="644"/>
                </a:lnTo>
                <a:cubicBezTo>
                  <a:pt x="1067" y="586"/>
                  <a:pt x="1189" y="550"/>
                  <a:pt x="1322" y="526"/>
                </a:cubicBezTo>
                <a:lnTo>
                  <a:pt x="1322" y="960"/>
                </a:lnTo>
                <a:lnTo>
                  <a:pt x="1069" y="960"/>
                </a:lnTo>
                <a:cubicBezTo>
                  <a:pt x="1033" y="960"/>
                  <a:pt x="1003" y="989"/>
                  <a:pt x="1003" y="1025"/>
                </a:cubicBezTo>
                <a:cubicBezTo>
                  <a:pt x="1003" y="1070"/>
                  <a:pt x="1021" y="1112"/>
                  <a:pt x="1052" y="1143"/>
                </a:cubicBezTo>
                <a:lnTo>
                  <a:pt x="1637" y="1728"/>
                </a:lnTo>
                <a:cubicBezTo>
                  <a:pt x="1670" y="1761"/>
                  <a:pt x="1712" y="1777"/>
                  <a:pt x="1755" y="1777"/>
                </a:cubicBezTo>
                <a:cubicBezTo>
                  <a:pt x="1798" y="1777"/>
                  <a:pt x="1840" y="1761"/>
                  <a:pt x="1873" y="1728"/>
                </a:cubicBezTo>
                <a:lnTo>
                  <a:pt x="2458" y="1143"/>
                </a:lnTo>
                <a:cubicBezTo>
                  <a:pt x="2489" y="1112"/>
                  <a:pt x="2506" y="1070"/>
                  <a:pt x="2506" y="1025"/>
                </a:cubicBezTo>
                <a:cubicBezTo>
                  <a:pt x="2506" y="989"/>
                  <a:pt x="2477" y="960"/>
                  <a:pt x="2441" y="960"/>
                </a:cubicBezTo>
                <a:lnTo>
                  <a:pt x="2183" y="960"/>
                </a:lnTo>
                <a:lnTo>
                  <a:pt x="2183" y="521"/>
                </a:lnTo>
                <a:cubicBezTo>
                  <a:pt x="2325" y="546"/>
                  <a:pt x="2460" y="584"/>
                  <a:pt x="2610" y="644"/>
                </a:cubicBezTo>
                <a:lnTo>
                  <a:pt x="2610" y="2747"/>
                </a:lnTo>
                <a:cubicBezTo>
                  <a:pt x="2610" y="2783"/>
                  <a:pt x="2639" y="2812"/>
                  <a:pt x="2675" y="2812"/>
                </a:cubicBezTo>
                <a:lnTo>
                  <a:pt x="3403" y="2812"/>
                </a:lnTo>
                <a:cubicBezTo>
                  <a:pt x="3394" y="2837"/>
                  <a:pt x="3380" y="2860"/>
                  <a:pt x="3361" y="2879"/>
                </a:cubicBezTo>
                <a:lnTo>
                  <a:pt x="3361" y="2879"/>
                </a:lnTo>
                <a:close/>
                <a:moveTo>
                  <a:pt x="1452" y="207"/>
                </a:moveTo>
                <a:lnTo>
                  <a:pt x="1452" y="207"/>
                </a:lnTo>
                <a:cubicBezTo>
                  <a:pt x="1644" y="138"/>
                  <a:pt x="1861" y="138"/>
                  <a:pt x="2052" y="207"/>
                </a:cubicBezTo>
                <a:lnTo>
                  <a:pt x="2052" y="1025"/>
                </a:lnTo>
                <a:cubicBezTo>
                  <a:pt x="2052" y="1061"/>
                  <a:pt x="2081" y="1090"/>
                  <a:pt x="2117" y="1090"/>
                </a:cubicBezTo>
                <a:lnTo>
                  <a:pt x="2326" y="1090"/>
                </a:lnTo>
                <a:lnTo>
                  <a:pt x="1780" y="1636"/>
                </a:lnTo>
                <a:cubicBezTo>
                  <a:pt x="1767" y="1650"/>
                  <a:pt x="1743" y="1649"/>
                  <a:pt x="1729" y="1636"/>
                </a:cubicBezTo>
                <a:lnTo>
                  <a:pt x="1184" y="1090"/>
                </a:lnTo>
                <a:lnTo>
                  <a:pt x="1387" y="1090"/>
                </a:lnTo>
                <a:cubicBezTo>
                  <a:pt x="1404" y="1090"/>
                  <a:pt x="1421" y="1084"/>
                  <a:pt x="1433" y="1071"/>
                </a:cubicBezTo>
                <a:cubicBezTo>
                  <a:pt x="1446" y="1059"/>
                  <a:pt x="1452" y="1042"/>
                  <a:pt x="1452" y="1025"/>
                </a:cubicBezTo>
                <a:lnTo>
                  <a:pt x="1452" y="207"/>
                </a:lnTo>
                <a:lnTo>
                  <a:pt x="1452" y="207"/>
                </a:lnTo>
                <a:close/>
                <a:moveTo>
                  <a:pt x="3480" y="2682"/>
                </a:moveTo>
                <a:lnTo>
                  <a:pt x="3480" y="2682"/>
                </a:lnTo>
                <a:lnTo>
                  <a:pt x="2740" y="2682"/>
                </a:lnTo>
                <a:lnTo>
                  <a:pt x="2740" y="600"/>
                </a:lnTo>
                <a:cubicBezTo>
                  <a:pt x="2740" y="573"/>
                  <a:pt x="2721" y="548"/>
                  <a:pt x="2696" y="538"/>
                </a:cubicBezTo>
                <a:cubicBezTo>
                  <a:pt x="2516" y="463"/>
                  <a:pt x="2356" y="417"/>
                  <a:pt x="2183" y="388"/>
                </a:cubicBezTo>
                <a:lnTo>
                  <a:pt x="2183" y="162"/>
                </a:lnTo>
                <a:cubicBezTo>
                  <a:pt x="2183" y="136"/>
                  <a:pt x="2167" y="112"/>
                  <a:pt x="2142" y="102"/>
                </a:cubicBezTo>
                <a:lnTo>
                  <a:pt x="2141" y="101"/>
                </a:lnTo>
                <a:cubicBezTo>
                  <a:pt x="1894" y="0"/>
                  <a:pt x="1608" y="0"/>
                  <a:pt x="1362" y="102"/>
                </a:cubicBezTo>
                <a:cubicBezTo>
                  <a:pt x="1338" y="113"/>
                  <a:pt x="1322" y="136"/>
                  <a:pt x="1322" y="163"/>
                </a:cubicBezTo>
                <a:lnTo>
                  <a:pt x="1322" y="393"/>
                </a:lnTo>
                <a:cubicBezTo>
                  <a:pt x="1159" y="421"/>
                  <a:pt x="1010" y="466"/>
                  <a:pt x="832" y="540"/>
                </a:cubicBezTo>
                <a:cubicBezTo>
                  <a:pt x="808" y="550"/>
                  <a:pt x="792" y="574"/>
                  <a:pt x="792" y="600"/>
                </a:cubicBezTo>
                <a:lnTo>
                  <a:pt x="792" y="2682"/>
                </a:lnTo>
                <a:lnTo>
                  <a:pt x="65" y="2682"/>
                </a:lnTo>
                <a:cubicBezTo>
                  <a:pt x="29" y="2682"/>
                  <a:pt x="0" y="2711"/>
                  <a:pt x="0" y="2747"/>
                </a:cubicBezTo>
                <a:cubicBezTo>
                  <a:pt x="0" y="2832"/>
                  <a:pt x="32" y="2912"/>
                  <a:pt x="92" y="2971"/>
                </a:cubicBezTo>
                <a:lnTo>
                  <a:pt x="1548" y="4427"/>
                </a:lnTo>
                <a:cubicBezTo>
                  <a:pt x="1610" y="4489"/>
                  <a:pt x="1691" y="4520"/>
                  <a:pt x="1772" y="4520"/>
                </a:cubicBezTo>
                <a:cubicBezTo>
                  <a:pt x="1854" y="4520"/>
                  <a:pt x="1935" y="4489"/>
                  <a:pt x="1997" y="4427"/>
                </a:cubicBezTo>
                <a:lnTo>
                  <a:pt x="3453" y="2971"/>
                </a:lnTo>
                <a:cubicBezTo>
                  <a:pt x="3513" y="2912"/>
                  <a:pt x="3546" y="2832"/>
                  <a:pt x="3546" y="2747"/>
                </a:cubicBezTo>
                <a:cubicBezTo>
                  <a:pt x="3546" y="2711"/>
                  <a:pt x="3516" y="2682"/>
                  <a:pt x="3480" y="2682"/>
                </a:cubicBezTo>
                <a:close/>
              </a:path>
            </a:pathLst>
          </a:custGeom>
          <a:solidFill>
            <a:srgbClr val="C4DEFD"/>
          </a:solidFill>
          <a:ln w="0">
            <a:solidFill>
              <a:srgbClr val="C4DEF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28" name="Freeform 21">
            <a:extLst>
              <a:ext uri="{FF2B5EF4-FFF2-40B4-BE49-F238E27FC236}">
                <a16:creationId xmlns:a16="http://schemas.microsoft.com/office/drawing/2014/main" id="{18A6718E-CB65-7030-DFBB-4759D37DA482}"/>
              </a:ext>
            </a:extLst>
          </p:cNvPr>
          <p:cNvSpPr>
            <a:spLocks noChangeAspect="1" noEditPoints="1"/>
          </p:cNvSpPr>
          <p:nvPr/>
        </p:nvSpPr>
        <p:spPr bwMode="auto">
          <a:xfrm flipH="1">
            <a:off x="1832476" y="2509020"/>
            <a:ext cx="419177" cy="846189"/>
          </a:xfrm>
          <a:custGeom>
            <a:avLst/>
            <a:gdLst>
              <a:gd name="T0" fmla="*/ 1357 w 1714"/>
              <a:gd name="T1" fmla="*/ 2007 h 3456"/>
              <a:gd name="T2" fmla="*/ 1432 w 1714"/>
              <a:gd name="T3" fmla="*/ 1920 h 3456"/>
              <a:gd name="T4" fmla="*/ 354 w 1714"/>
              <a:gd name="T5" fmla="*/ 2120 h 3456"/>
              <a:gd name="T6" fmla="*/ 330 w 1714"/>
              <a:gd name="T7" fmla="*/ 1873 h 3456"/>
              <a:gd name="T8" fmla="*/ 1338 w 1714"/>
              <a:gd name="T9" fmla="*/ 1689 h 3456"/>
              <a:gd name="T10" fmla="*/ 1397 w 1714"/>
              <a:gd name="T11" fmla="*/ 1548 h 3456"/>
              <a:gd name="T12" fmla="*/ 1324 w 1714"/>
              <a:gd name="T13" fmla="*/ 1786 h 3456"/>
              <a:gd name="T14" fmla="*/ 288 w 1714"/>
              <a:gd name="T15" fmla="*/ 1564 h 3456"/>
              <a:gd name="T16" fmla="*/ 381 w 1714"/>
              <a:gd name="T17" fmla="*/ 1355 h 3456"/>
              <a:gd name="T18" fmla="*/ 1350 w 1714"/>
              <a:gd name="T19" fmla="*/ 1191 h 3456"/>
              <a:gd name="T20" fmla="*/ 1374 w 1714"/>
              <a:gd name="T21" fmla="*/ 1438 h 3456"/>
              <a:gd name="T22" fmla="*/ 260 w 1714"/>
              <a:gd name="T23" fmla="*/ 1267 h 3456"/>
              <a:gd name="T24" fmla="*/ 1317 w 1714"/>
              <a:gd name="T25" fmla="*/ 847 h 3456"/>
              <a:gd name="T26" fmla="*/ 998 w 1714"/>
              <a:gd name="T27" fmla="*/ 801 h 3456"/>
              <a:gd name="T28" fmla="*/ 1035 w 1714"/>
              <a:gd name="T29" fmla="*/ 794 h 3456"/>
              <a:gd name="T30" fmla="*/ 733 w 1714"/>
              <a:gd name="T31" fmla="*/ 837 h 3456"/>
              <a:gd name="T32" fmla="*/ 371 w 1714"/>
              <a:gd name="T33" fmla="*/ 855 h 3456"/>
              <a:gd name="T34" fmla="*/ 1412 w 1714"/>
              <a:gd name="T35" fmla="*/ 719 h 3456"/>
              <a:gd name="T36" fmla="*/ 1341 w 1714"/>
              <a:gd name="T37" fmla="*/ 951 h 3456"/>
              <a:gd name="T38" fmla="*/ 1270 w 1714"/>
              <a:gd name="T39" fmla="*/ 719 h 3456"/>
              <a:gd name="T40" fmla="*/ 1146 w 1714"/>
              <a:gd name="T41" fmla="*/ 850 h 3456"/>
              <a:gd name="T42" fmla="*/ 905 w 1714"/>
              <a:gd name="T43" fmla="*/ 873 h 3456"/>
              <a:gd name="T44" fmla="*/ 752 w 1714"/>
              <a:gd name="T45" fmla="*/ 708 h 3456"/>
              <a:gd name="T46" fmla="*/ 728 w 1714"/>
              <a:gd name="T47" fmla="*/ 948 h 3456"/>
              <a:gd name="T48" fmla="*/ 614 w 1714"/>
              <a:gd name="T49" fmla="*/ 735 h 3456"/>
              <a:gd name="T50" fmla="*/ 511 w 1714"/>
              <a:gd name="T51" fmla="*/ 824 h 3456"/>
              <a:gd name="T52" fmla="*/ 279 w 1714"/>
              <a:gd name="T53" fmla="*/ 895 h 3456"/>
              <a:gd name="T54" fmla="*/ 1328 w 1714"/>
              <a:gd name="T55" fmla="*/ 510 h 3456"/>
              <a:gd name="T56" fmla="*/ 1364 w 1714"/>
              <a:gd name="T57" fmla="*/ 516 h 3456"/>
              <a:gd name="T58" fmla="*/ 1046 w 1714"/>
              <a:gd name="T59" fmla="*/ 563 h 3456"/>
              <a:gd name="T60" fmla="*/ 680 w 1714"/>
              <a:gd name="T61" fmla="*/ 563 h 3456"/>
              <a:gd name="T62" fmla="*/ 361 w 1714"/>
              <a:gd name="T63" fmla="*/ 516 h 3456"/>
              <a:gd name="T64" fmla="*/ 396 w 1714"/>
              <a:gd name="T65" fmla="*/ 510 h 3456"/>
              <a:gd name="T66" fmla="*/ 1446 w 1714"/>
              <a:gd name="T67" fmla="*/ 611 h 3456"/>
              <a:gd name="T68" fmla="*/ 1214 w 1714"/>
              <a:gd name="T69" fmla="*/ 540 h 3456"/>
              <a:gd name="T70" fmla="*/ 1112 w 1714"/>
              <a:gd name="T71" fmla="*/ 450 h 3456"/>
              <a:gd name="T72" fmla="*/ 996 w 1714"/>
              <a:gd name="T73" fmla="*/ 664 h 3456"/>
              <a:gd name="T74" fmla="*/ 972 w 1714"/>
              <a:gd name="T75" fmla="*/ 424 h 3456"/>
              <a:gd name="T76" fmla="*/ 819 w 1714"/>
              <a:gd name="T77" fmla="*/ 590 h 3456"/>
              <a:gd name="T78" fmla="*/ 579 w 1714"/>
              <a:gd name="T79" fmla="*/ 566 h 3456"/>
              <a:gd name="T80" fmla="*/ 454 w 1714"/>
              <a:gd name="T81" fmla="*/ 436 h 3456"/>
              <a:gd name="T82" fmla="*/ 384 w 1714"/>
              <a:gd name="T83" fmla="*/ 666 h 3456"/>
              <a:gd name="T84" fmla="*/ 314 w 1714"/>
              <a:gd name="T85" fmla="*/ 436 h 3456"/>
              <a:gd name="T86" fmla="*/ 1702 w 1714"/>
              <a:gd name="T87" fmla="*/ 149 h 3456"/>
              <a:gd name="T88" fmla="*/ 1495 w 1714"/>
              <a:gd name="T89" fmla="*/ 2399 h 3456"/>
              <a:gd name="T90" fmla="*/ 1526 w 1714"/>
              <a:gd name="T91" fmla="*/ 2505 h 3456"/>
              <a:gd name="T92" fmla="*/ 1689 w 1714"/>
              <a:gd name="T93" fmla="*/ 3336 h 3456"/>
              <a:gd name="T94" fmla="*/ 65 w 1714"/>
              <a:gd name="T95" fmla="*/ 3391 h 3456"/>
              <a:gd name="T96" fmla="*/ 121 w 1714"/>
              <a:gd name="T97" fmla="*/ 2527 h 3456"/>
              <a:gd name="T98" fmla="*/ 472 w 1714"/>
              <a:gd name="T99" fmla="*/ 2594 h 3456"/>
              <a:gd name="T100" fmla="*/ 104 w 1714"/>
              <a:gd name="T101" fmla="*/ 3283 h 3456"/>
              <a:gd name="T102" fmla="*/ 1610 w 1714"/>
              <a:gd name="T103" fmla="*/ 3283 h 3456"/>
              <a:gd name="T104" fmla="*/ 1264 w 1714"/>
              <a:gd name="T105" fmla="*/ 2593 h 3456"/>
              <a:gd name="T106" fmla="*/ 1237 w 1714"/>
              <a:gd name="T107" fmla="*/ 2318 h 3456"/>
              <a:gd name="T108" fmla="*/ 1617 w 1714"/>
              <a:gd name="T109" fmla="*/ 193 h 3456"/>
              <a:gd name="T110" fmla="*/ 114 w 1714"/>
              <a:gd name="T111" fmla="*/ 149 h 3456"/>
              <a:gd name="T112" fmla="*/ 454 w 1714"/>
              <a:gd name="T113" fmla="*/ 2306 h 3456"/>
              <a:gd name="T114" fmla="*/ 149 w 1714"/>
              <a:gd name="T115" fmla="*/ 2389 h 3456"/>
              <a:gd name="T116" fmla="*/ 42 w 1714"/>
              <a:gd name="T117" fmla="*/ 89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4" h="3456">
                <a:moveTo>
                  <a:pt x="381" y="1955"/>
                </a:moveTo>
                <a:lnTo>
                  <a:pt x="366" y="1958"/>
                </a:lnTo>
                <a:lnTo>
                  <a:pt x="354" y="1967"/>
                </a:lnTo>
                <a:lnTo>
                  <a:pt x="347" y="1978"/>
                </a:lnTo>
                <a:lnTo>
                  <a:pt x="344" y="1992"/>
                </a:lnTo>
                <a:lnTo>
                  <a:pt x="347" y="2007"/>
                </a:lnTo>
                <a:lnTo>
                  <a:pt x="354" y="2018"/>
                </a:lnTo>
                <a:lnTo>
                  <a:pt x="366" y="2026"/>
                </a:lnTo>
                <a:lnTo>
                  <a:pt x="381" y="2029"/>
                </a:lnTo>
                <a:lnTo>
                  <a:pt x="1324" y="2029"/>
                </a:lnTo>
                <a:lnTo>
                  <a:pt x="1338" y="2026"/>
                </a:lnTo>
                <a:lnTo>
                  <a:pt x="1350" y="2018"/>
                </a:lnTo>
                <a:lnTo>
                  <a:pt x="1357" y="2007"/>
                </a:lnTo>
                <a:lnTo>
                  <a:pt x="1360" y="1992"/>
                </a:lnTo>
                <a:lnTo>
                  <a:pt x="1357" y="1978"/>
                </a:lnTo>
                <a:lnTo>
                  <a:pt x="1350" y="1967"/>
                </a:lnTo>
                <a:lnTo>
                  <a:pt x="1338" y="1958"/>
                </a:lnTo>
                <a:lnTo>
                  <a:pt x="1324" y="1955"/>
                </a:lnTo>
                <a:lnTo>
                  <a:pt x="381" y="1955"/>
                </a:lnTo>
                <a:close/>
                <a:moveTo>
                  <a:pt x="381" y="1862"/>
                </a:moveTo>
                <a:lnTo>
                  <a:pt x="1324" y="1862"/>
                </a:lnTo>
                <a:lnTo>
                  <a:pt x="1350" y="1865"/>
                </a:lnTo>
                <a:lnTo>
                  <a:pt x="1374" y="1873"/>
                </a:lnTo>
                <a:lnTo>
                  <a:pt x="1397" y="1884"/>
                </a:lnTo>
                <a:lnTo>
                  <a:pt x="1416" y="1900"/>
                </a:lnTo>
                <a:lnTo>
                  <a:pt x="1432" y="1920"/>
                </a:lnTo>
                <a:lnTo>
                  <a:pt x="1444" y="1942"/>
                </a:lnTo>
                <a:lnTo>
                  <a:pt x="1452" y="1966"/>
                </a:lnTo>
                <a:lnTo>
                  <a:pt x="1454" y="1992"/>
                </a:lnTo>
                <a:lnTo>
                  <a:pt x="1452" y="2018"/>
                </a:lnTo>
                <a:lnTo>
                  <a:pt x="1444" y="2043"/>
                </a:lnTo>
                <a:lnTo>
                  <a:pt x="1432" y="2065"/>
                </a:lnTo>
                <a:lnTo>
                  <a:pt x="1416" y="2084"/>
                </a:lnTo>
                <a:lnTo>
                  <a:pt x="1397" y="2100"/>
                </a:lnTo>
                <a:lnTo>
                  <a:pt x="1374" y="2112"/>
                </a:lnTo>
                <a:lnTo>
                  <a:pt x="1350" y="2120"/>
                </a:lnTo>
                <a:lnTo>
                  <a:pt x="1324" y="2123"/>
                </a:lnTo>
                <a:lnTo>
                  <a:pt x="381" y="2123"/>
                </a:lnTo>
                <a:lnTo>
                  <a:pt x="354" y="2120"/>
                </a:lnTo>
                <a:lnTo>
                  <a:pt x="330" y="2112"/>
                </a:lnTo>
                <a:lnTo>
                  <a:pt x="307" y="2100"/>
                </a:lnTo>
                <a:lnTo>
                  <a:pt x="288" y="2084"/>
                </a:lnTo>
                <a:lnTo>
                  <a:pt x="273" y="2065"/>
                </a:lnTo>
                <a:lnTo>
                  <a:pt x="260" y="2043"/>
                </a:lnTo>
                <a:lnTo>
                  <a:pt x="253" y="2018"/>
                </a:lnTo>
                <a:lnTo>
                  <a:pt x="251" y="1992"/>
                </a:lnTo>
                <a:lnTo>
                  <a:pt x="253" y="1966"/>
                </a:lnTo>
                <a:lnTo>
                  <a:pt x="260" y="1942"/>
                </a:lnTo>
                <a:lnTo>
                  <a:pt x="273" y="1920"/>
                </a:lnTo>
                <a:lnTo>
                  <a:pt x="288" y="1900"/>
                </a:lnTo>
                <a:lnTo>
                  <a:pt x="307" y="1884"/>
                </a:lnTo>
                <a:lnTo>
                  <a:pt x="330" y="1873"/>
                </a:lnTo>
                <a:lnTo>
                  <a:pt x="354" y="1865"/>
                </a:lnTo>
                <a:lnTo>
                  <a:pt x="381" y="1862"/>
                </a:lnTo>
                <a:close/>
                <a:moveTo>
                  <a:pt x="381" y="1619"/>
                </a:moveTo>
                <a:lnTo>
                  <a:pt x="366" y="1621"/>
                </a:lnTo>
                <a:lnTo>
                  <a:pt x="354" y="1630"/>
                </a:lnTo>
                <a:lnTo>
                  <a:pt x="347" y="1641"/>
                </a:lnTo>
                <a:lnTo>
                  <a:pt x="344" y="1656"/>
                </a:lnTo>
                <a:lnTo>
                  <a:pt x="347" y="1669"/>
                </a:lnTo>
                <a:lnTo>
                  <a:pt x="354" y="1681"/>
                </a:lnTo>
                <a:lnTo>
                  <a:pt x="366" y="1689"/>
                </a:lnTo>
                <a:lnTo>
                  <a:pt x="381" y="1692"/>
                </a:lnTo>
                <a:lnTo>
                  <a:pt x="1324" y="1692"/>
                </a:lnTo>
                <a:lnTo>
                  <a:pt x="1338" y="1689"/>
                </a:lnTo>
                <a:lnTo>
                  <a:pt x="1350" y="1681"/>
                </a:lnTo>
                <a:lnTo>
                  <a:pt x="1357" y="1669"/>
                </a:lnTo>
                <a:lnTo>
                  <a:pt x="1360" y="1656"/>
                </a:lnTo>
                <a:lnTo>
                  <a:pt x="1357" y="1641"/>
                </a:lnTo>
                <a:lnTo>
                  <a:pt x="1350" y="1630"/>
                </a:lnTo>
                <a:lnTo>
                  <a:pt x="1338" y="1621"/>
                </a:lnTo>
                <a:lnTo>
                  <a:pt x="1324" y="1619"/>
                </a:lnTo>
                <a:lnTo>
                  <a:pt x="381" y="1619"/>
                </a:lnTo>
                <a:close/>
                <a:moveTo>
                  <a:pt x="381" y="1525"/>
                </a:moveTo>
                <a:lnTo>
                  <a:pt x="1324" y="1525"/>
                </a:lnTo>
                <a:lnTo>
                  <a:pt x="1350" y="1528"/>
                </a:lnTo>
                <a:lnTo>
                  <a:pt x="1374" y="1535"/>
                </a:lnTo>
                <a:lnTo>
                  <a:pt x="1397" y="1548"/>
                </a:lnTo>
                <a:lnTo>
                  <a:pt x="1416" y="1564"/>
                </a:lnTo>
                <a:lnTo>
                  <a:pt x="1432" y="1582"/>
                </a:lnTo>
                <a:lnTo>
                  <a:pt x="1444" y="1604"/>
                </a:lnTo>
                <a:lnTo>
                  <a:pt x="1452" y="1630"/>
                </a:lnTo>
                <a:lnTo>
                  <a:pt x="1454" y="1656"/>
                </a:lnTo>
                <a:lnTo>
                  <a:pt x="1452" y="1682"/>
                </a:lnTo>
                <a:lnTo>
                  <a:pt x="1444" y="1706"/>
                </a:lnTo>
                <a:lnTo>
                  <a:pt x="1432" y="1727"/>
                </a:lnTo>
                <a:lnTo>
                  <a:pt x="1416" y="1747"/>
                </a:lnTo>
                <a:lnTo>
                  <a:pt x="1397" y="1764"/>
                </a:lnTo>
                <a:lnTo>
                  <a:pt x="1374" y="1775"/>
                </a:lnTo>
                <a:lnTo>
                  <a:pt x="1350" y="1782"/>
                </a:lnTo>
                <a:lnTo>
                  <a:pt x="1324" y="1786"/>
                </a:lnTo>
                <a:lnTo>
                  <a:pt x="381" y="1786"/>
                </a:lnTo>
                <a:lnTo>
                  <a:pt x="354" y="1782"/>
                </a:lnTo>
                <a:lnTo>
                  <a:pt x="330" y="1775"/>
                </a:lnTo>
                <a:lnTo>
                  <a:pt x="307" y="1764"/>
                </a:lnTo>
                <a:lnTo>
                  <a:pt x="288" y="1747"/>
                </a:lnTo>
                <a:lnTo>
                  <a:pt x="273" y="1727"/>
                </a:lnTo>
                <a:lnTo>
                  <a:pt x="260" y="1706"/>
                </a:lnTo>
                <a:lnTo>
                  <a:pt x="253" y="1682"/>
                </a:lnTo>
                <a:lnTo>
                  <a:pt x="251" y="1656"/>
                </a:lnTo>
                <a:lnTo>
                  <a:pt x="253" y="1630"/>
                </a:lnTo>
                <a:lnTo>
                  <a:pt x="260" y="1604"/>
                </a:lnTo>
                <a:lnTo>
                  <a:pt x="273" y="1582"/>
                </a:lnTo>
                <a:lnTo>
                  <a:pt x="288" y="1564"/>
                </a:lnTo>
                <a:lnTo>
                  <a:pt x="307" y="1548"/>
                </a:lnTo>
                <a:lnTo>
                  <a:pt x="330" y="1535"/>
                </a:lnTo>
                <a:lnTo>
                  <a:pt x="354" y="1528"/>
                </a:lnTo>
                <a:lnTo>
                  <a:pt x="381" y="1525"/>
                </a:lnTo>
                <a:close/>
                <a:moveTo>
                  <a:pt x="381" y="1282"/>
                </a:moveTo>
                <a:lnTo>
                  <a:pt x="366" y="1284"/>
                </a:lnTo>
                <a:lnTo>
                  <a:pt x="354" y="1292"/>
                </a:lnTo>
                <a:lnTo>
                  <a:pt x="347" y="1304"/>
                </a:lnTo>
                <a:lnTo>
                  <a:pt x="344" y="1319"/>
                </a:lnTo>
                <a:lnTo>
                  <a:pt x="347" y="1332"/>
                </a:lnTo>
                <a:lnTo>
                  <a:pt x="354" y="1345"/>
                </a:lnTo>
                <a:lnTo>
                  <a:pt x="366" y="1352"/>
                </a:lnTo>
                <a:lnTo>
                  <a:pt x="381" y="1355"/>
                </a:lnTo>
                <a:lnTo>
                  <a:pt x="1324" y="1355"/>
                </a:lnTo>
                <a:lnTo>
                  <a:pt x="1338" y="1352"/>
                </a:lnTo>
                <a:lnTo>
                  <a:pt x="1350" y="1345"/>
                </a:lnTo>
                <a:lnTo>
                  <a:pt x="1357" y="1332"/>
                </a:lnTo>
                <a:lnTo>
                  <a:pt x="1360" y="1319"/>
                </a:lnTo>
                <a:lnTo>
                  <a:pt x="1357" y="1304"/>
                </a:lnTo>
                <a:lnTo>
                  <a:pt x="1350" y="1292"/>
                </a:lnTo>
                <a:lnTo>
                  <a:pt x="1338" y="1285"/>
                </a:lnTo>
                <a:lnTo>
                  <a:pt x="1324" y="1282"/>
                </a:lnTo>
                <a:lnTo>
                  <a:pt x="381" y="1282"/>
                </a:lnTo>
                <a:close/>
                <a:moveTo>
                  <a:pt x="381" y="1188"/>
                </a:moveTo>
                <a:lnTo>
                  <a:pt x="1324" y="1188"/>
                </a:lnTo>
                <a:lnTo>
                  <a:pt x="1350" y="1191"/>
                </a:lnTo>
                <a:lnTo>
                  <a:pt x="1374" y="1198"/>
                </a:lnTo>
                <a:lnTo>
                  <a:pt x="1397" y="1211"/>
                </a:lnTo>
                <a:lnTo>
                  <a:pt x="1416" y="1226"/>
                </a:lnTo>
                <a:lnTo>
                  <a:pt x="1432" y="1245"/>
                </a:lnTo>
                <a:lnTo>
                  <a:pt x="1444" y="1267"/>
                </a:lnTo>
                <a:lnTo>
                  <a:pt x="1452" y="1292"/>
                </a:lnTo>
                <a:lnTo>
                  <a:pt x="1454" y="1319"/>
                </a:lnTo>
                <a:lnTo>
                  <a:pt x="1452" y="1345"/>
                </a:lnTo>
                <a:lnTo>
                  <a:pt x="1444" y="1369"/>
                </a:lnTo>
                <a:lnTo>
                  <a:pt x="1432" y="1391"/>
                </a:lnTo>
                <a:lnTo>
                  <a:pt x="1416" y="1411"/>
                </a:lnTo>
                <a:lnTo>
                  <a:pt x="1397" y="1426"/>
                </a:lnTo>
                <a:lnTo>
                  <a:pt x="1374" y="1438"/>
                </a:lnTo>
                <a:lnTo>
                  <a:pt x="1350" y="1445"/>
                </a:lnTo>
                <a:lnTo>
                  <a:pt x="1324" y="1448"/>
                </a:lnTo>
                <a:lnTo>
                  <a:pt x="381" y="1448"/>
                </a:lnTo>
                <a:lnTo>
                  <a:pt x="354" y="1445"/>
                </a:lnTo>
                <a:lnTo>
                  <a:pt x="330" y="1438"/>
                </a:lnTo>
                <a:lnTo>
                  <a:pt x="307" y="1426"/>
                </a:lnTo>
                <a:lnTo>
                  <a:pt x="288" y="1411"/>
                </a:lnTo>
                <a:lnTo>
                  <a:pt x="273" y="1391"/>
                </a:lnTo>
                <a:lnTo>
                  <a:pt x="260" y="1369"/>
                </a:lnTo>
                <a:lnTo>
                  <a:pt x="253" y="1345"/>
                </a:lnTo>
                <a:lnTo>
                  <a:pt x="251" y="1319"/>
                </a:lnTo>
                <a:lnTo>
                  <a:pt x="253" y="1292"/>
                </a:lnTo>
                <a:lnTo>
                  <a:pt x="260" y="1267"/>
                </a:lnTo>
                <a:lnTo>
                  <a:pt x="273" y="1245"/>
                </a:lnTo>
                <a:lnTo>
                  <a:pt x="288" y="1226"/>
                </a:lnTo>
                <a:lnTo>
                  <a:pt x="307" y="1211"/>
                </a:lnTo>
                <a:lnTo>
                  <a:pt x="330" y="1198"/>
                </a:lnTo>
                <a:lnTo>
                  <a:pt x="354" y="1191"/>
                </a:lnTo>
                <a:lnTo>
                  <a:pt x="381" y="1188"/>
                </a:lnTo>
                <a:close/>
                <a:moveTo>
                  <a:pt x="1341" y="792"/>
                </a:moveTo>
                <a:lnTo>
                  <a:pt x="1328" y="794"/>
                </a:lnTo>
                <a:lnTo>
                  <a:pt x="1317" y="801"/>
                </a:lnTo>
                <a:lnTo>
                  <a:pt x="1311" y="812"/>
                </a:lnTo>
                <a:lnTo>
                  <a:pt x="1308" y="824"/>
                </a:lnTo>
                <a:lnTo>
                  <a:pt x="1311" y="837"/>
                </a:lnTo>
                <a:lnTo>
                  <a:pt x="1317" y="847"/>
                </a:lnTo>
                <a:lnTo>
                  <a:pt x="1328" y="855"/>
                </a:lnTo>
                <a:lnTo>
                  <a:pt x="1341" y="858"/>
                </a:lnTo>
                <a:lnTo>
                  <a:pt x="1354" y="855"/>
                </a:lnTo>
                <a:lnTo>
                  <a:pt x="1364" y="847"/>
                </a:lnTo>
                <a:lnTo>
                  <a:pt x="1372" y="837"/>
                </a:lnTo>
                <a:lnTo>
                  <a:pt x="1374" y="824"/>
                </a:lnTo>
                <a:lnTo>
                  <a:pt x="1372" y="812"/>
                </a:lnTo>
                <a:lnTo>
                  <a:pt x="1364" y="801"/>
                </a:lnTo>
                <a:lnTo>
                  <a:pt x="1354" y="794"/>
                </a:lnTo>
                <a:lnTo>
                  <a:pt x="1341" y="792"/>
                </a:lnTo>
                <a:close/>
                <a:moveTo>
                  <a:pt x="1022" y="792"/>
                </a:moveTo>
                <a:lnTo>
                  <a:pt x="1009" y="794"/>
                </a:lnTo>
                <a:lnTo>
                  <a:pt x="998" y="801"/>
                </a:lnTo>
                <a:lnTo>
                  <a:pt x="991" y="812"/>
                </a:lnTo>
                <a:lnTo>
                  <a:pt x="989" y="824"/>
                </a:lnTo>
                <a:lnTo>
                  <a:pt x="991" y="837"/>
                </a:lnTo>
                <a:lnTo>
                  <a:pt x="998" y="847"/>
                </a:lnTo>
                <a:lnTo>
                  <a:pt x="1009" y="855"/>
                </a:lnTo>
                <a:lnTo>
                  <a:pt x="1022" y="858"/>
                </a:lnTo>
                <a:lnTo>
                  <a:pt x="1035" y="855"/>
                </a:lnTo>
                <a:lnTo>
                  <a:pt x="1046" y="847"/>
                </a:lnTo>
                <a:lnTo>
                  <a:pt x="1052" y="837"/>
                </a:lnTo>
                <a:lnTo>
                  <a:pt x="1055" y="824"/>
                </a:lnTo>
                <a:lnTo>
                  <a:pt x="1052" y="812"/>
                </a:lnTo>
                <a:lnTo>
                  <a:pt x="1046" y="801"/>
                </a:lnTo>
                <a:lnTo>
                  <a:pt x="1035" y="794"/>
                </a:lnTo>
                <a:lnTo>
                  <a:pt x="1022" y="792"/>
                </a:lnTo>
                <a:close/>
                <a:moveTo>
                  <a:pt x="703" y="792"/>
                </a:moveTo>
                <a:lnTo>
                  <a:pt x="690" y="794"/>
                </a:lnTo>
                <a:lnTo>
                  <a:pt x="680" y="801"/>
                </a:lnTo>
                <a:lnTo>
                  <a:pt x="672" y="812"/>
                </a:lnTo>
                <a:lnTo>
                  <a:pt x="670" y="824"/>
                </a:lnTo>
                <a:lnTo>
                  <a:pt x="672" y="837"/>
                </a:lnTo>
                <a:lnTo>
                  <a:pt x="680" y="847"/>
                </a:lnTo>
                <a:lnTo>
                  <a:pt x="690" y="855"/>
                </a:lnTo>
                <a:lnTo>
                  <a:pt x="703" y="858"/>
                </a:lnTo>
                <a:lnTo>
                  <a:pt x="715" y="855"/>
                </a:lnTo>
                <a:lnTo>
                  <a:pt x="726" y="847"/>
                </a:lnTo>
                <a:lnTo>
                  <a:pt x="733" y="837"/>
                </a:lnTo>
                <a:lnTo>
                  <a:pt x="736" y="824"/>
                </a:lnTo>
                <a:lnTo>
                  <a:pt x="733" y="812"/>
                </a:lnTo>
                <a:lnTo>
                  <a:pt x="726" y="801"/>
                </a:lnTo>
                <a:lnTo>
                  <a:pt x="715" y="794"/>
                </a:lnTo>
                <a:lnTo>
                  <a:pt x="703" y="792"/>
                </a:lnTo>
                <a:close/>
                <a:moveTo>
                  <a:pt x="384" y="792"/>
                </a:moveTo>
                <a:lnTo>
                  <a:pt x="371" y="794"/>
                </a:lnTo>
                <a:lnTo>
                  <a:pt x="361" y="801"/>
                </a:lnTo>
                <a:lnTo>
                  <a:pt x="353" y="812"/>
                </a:lnTo>
                <a:lnTo>
                  <a:pt x="351" y="824"/>
                </a:lnTo>
                <a:lnTo>
                  <a:pt x="353" y="837"/>
                </a:lnTo>
                <a:lnTo>
                  <a:pt x="361" y="847"/>
                </a:lnTo>
                <a:lnTo>
                  <a:pt x="371" y="855"/>
                </a:lnTo>
                <a:lnTo>
                  <a:pt x="384" y="858"/>
                </a:lnTo>
                <a:lnTo>
                  <a:pt x="396" y="855"/>
                </a:lnTo>
                <a:lnTo>
                  <a:pt x="407" y="847"/>
                </a:lnTo>
                <a:lnTo>
                  <a:pt x="414" y="837"/>
                </a:lnTo>
                <a:lnTo>
                  <a:pt x="416" y="824"/>
                </a:lnTo>
                <a:lnTo>
                  <a:pt x="414" y="812"/>
                </a:lnTo>
                <a:lnTo>
                  <a:pt x="407" y="801"/>
                </a:lnTo>
                <a:lnTo>
                  <a:pt x="396" y="794"/>
                </a:lnTo>
                <a:lnTo>
                  <a:pt x="384" y="792"/>
                </a:lnTo>
                <a:close/>
                <a:moveTo>
                  <a:pt x="1341" y="699"/>
                </a:moveTo>
                <a:lnTo>
                  <a:pt x="1367" y="701"/>
                </a:lnTo>
                <a:lnTo>
                  <a:pt x="1390" y="708"/>
                </a:lnTo>
                <a:lnTo>
                  <a:pt x="1412" y="719"/>
                </a:lnTo>
                <a:lnTo>
                  <a:pt x="1431" y="735"/>
                </a:lnTo>
                <a:lnTo>
                  <a:pt x="1446" y="754"/>
                </a:lnTo>
                <a:lnTo>
                  <a:pt x="1458" y="775"/>
                </a:lnTo>
                <a:lnTo>
                  <a:pt x="1465" y="799"/>
                </a:lnTo>
                <a:lnTo>
                  <a:pt x="1467" y="824"/>
                </a:lnTo>
                <a:lnTo>
                  <a:pt x="1465" y="850"/>
                </a:lnTo>
                <a:lnTo>
                  <a:pt x="1458" y="873"/>
                </a:lnTo>
                <a:lnTo>
                  <a:pt x="1446" y="895"/>
                </a:lnTo>
                <a:lnTo>
                  <a:pt x="1431" y="914"/>
                </a:lnTo>
                <a:lnTo>
                  <a:pt x="1412" y="929"/>
                </a:lnTo>
                <a:lnTo>
                  <a:pt x="1390" y="940"/>
                </a:lnTo>
                <a:lnTo>
                  <a:pt x="1367" y="948"/>
                </a:lnTo>
                <a:lnTo>
                  <a:pt x="1341" y="951"/>
                </a:lnTo>
                <a:lnTo>
                  <a:pt x="1315" y="948"/>
                </a:lnTo>
                <a:lnTo>
                  <a:pt x="1292" y="940"/>
                </a:lnTo>
                <a:lnTo>
                  <a:pt x="1270" y="929"/>
                </a:lnTo>
                <a:lnTo>
                  <a:pt x="1251" y="914"/>
                </a:lnTo>
                <a:lnTo>
                  <a:pt x="1237" y="895"/>
                </a:lnTo>
                <a:lnTo>
                  <a:pt x="1224" y="873"/>
                </a:lnTo>
                <a:lnTo>
                  <a:pt x="1217" y="850"/>
                </a:lnTo>
                <a:lnTo>
                  <a:pt x="1214" y="824"/>
                </a:lnTo>
                <a:lnTo>
                  <a:pt x="1217" y="799"/>
                </a:lnTo>
                <a:lnTo>
                  <a:pt x="1224" y="775"/>
                </a:lnTo>
                <a:lnTo>
                  <a:pt x="1237" y="754"/>
                </a:lnTo>
                <a:lnTo>
                  <a:pt x="1251" y="735"/>
                </a:lnTo>
                <a:lnTo>
                  <a:pt x="1270" y="719"/>
                </a:lnTo>
                <a:lnTo>
                  <a:pt x="1292" y="708"/>
                </a:lnTo>
                <a:lnTo>
                  <a:pt x="1315" y="701"/>
                </a:lnTo>
                <a:lnTo>
                  <a:pt x="1341" y="699"/>
                </a:lnTo>
                <a:close/>
                <a:moveTo>
                  <a:pt x="1022" y="699"/>
                </a:moveTo>
                <a:lnTo>
                  <a:pt x="1048" y="701"/>
                </a:lnTo>
                <a:lnTo>
                  <a:pt x="1071" y="708"/>
                </a:lnTo>
                <a:lnTo>
                  <a:pt x="1093" y="719"/>
                </a:lnTo>
                <a:lnTo>
                  <a:pt x="1112" y="735"/>
                </a:lnTo>
                <a:lnTo>
                  <a:pt x="1126" y="754"/>
                </a:lnTo>
                <a:lnTo>
                  <a:pt x="1139" y="775"/>
                </a:lnTo>
                <a:lnTo>
                  <a:pt x="1146" y="799"/>
                </a:lnTo>
                <a:lnTo>
                  <a:pt x="1148" y="824"/>
                </a:lnTo>
                <a:lnTo>
                  <a:pt x="1146" y="850"/>
                </a:lnTo>
                <a:lnTo>
                  <a:pt x="1139" y="873"/>
                </a:lnTo>
                <a:lnTo>
                  <a:pt x="1126" y="895"/>
                </a:lnTo>
                <a:lnTo>
                  <a:pt x="1112" y="914"/>
                </a:lnTo>
                <a:lnTo>
                  <a:pt x="1093" y="929"/>
                </a:lnTo>
                <a:lnTo>
                  <a:pt x="1071" y="940"/>
                </a:lnTo>
                <a:lnTo>
                  <a:pt x="1048" y="948"/>
                </a:lnTo>
                <a:lnTo>
                  <a:pt x="1022" y="951"/>
                </a:lnTo>
                <a:lnTo>
                  <a:pt x="996" y="948"/>
                </a:lnTo>
                <a:lnTo>
                  <a:pt x="972" y="940"/>
                </a:lnTo>
                <a:lnTo>
                  <a:pt x="951" y="929"/>
                </a:lnTo>
                <a:lnTo>
                  <a:pt x="932" y="914"/>
                </a:lnTo>
                <a:lnTo>
                  <a:pt x="917" y="895"/>
                </a:lnTo>
                <a:lnTo>
                  <a:pt x="905" y="873"/>
                </a:lnTo>
                <a:lnTo>
                  <a:pt x="898" y="850"/>
                </a:lnTo>
                <a:lnTo>
                  <a:pt x="896" y="824"/>
                </a:lnTo>
                <a:lnTo>
                  <a:pt x="898" y="799"/>
                </a:lnTo>
                <a:lnTo>
                  <a:pt x="905" y="775"/>
                </a:lnTo>
                <a:lnTo>
                  <a:pt x="917" y="754"/>
                </a:lnTo>
                <a:lnTo>
                  <a:pt x="932" y="735"/>
                </a:lnTo>
                <a:lnTo>
                  <a:pt x="951" y="719"/>
                </a:lnTo>
                <a:lnTo>
                  <a:pt x="972" y="708"/>
                </a:lnTo>
                <a:lnTo>
                  <a:pt x="996" y="701"/>
                </a:lnTo>
                <a:lnTo>
                  <a:pt x="1022" y="699"/>
                </a:lnTo>
                <a:close/>
                <a:moveTo>
                  <a:pt x="703" y="699"/>
                </a:moveTo>
                <a:lnTo>
                  <a:pt x="728" y="701"/>
                </a:lnTo>
                <a:lnTo>
                  <a:pt x="752" y="708"/>
                </a:lnTo>
                <a:lnTo>
                  <a:pt x="774" y="719"/>
                </a:lnTo>
                <a:lnTo>
                  <a:pt x="792" y="735"/>
                </a:lnTo>
                <a:lnTo>
                  <a:pt x="808" y="754"/>
                </a:lnTo>
                <a:lnTo>
                  <a:pt x="819" y="775"/>
                </a:lnTo>
                <a:lnTo>
                  <a:pt x="826" y="799"/>
                </a:lnTo>
                <a:lnTo>
                  <a:pt x="830" y="824"/>
                </a:lnTo>
                <a:lnTo>
                  <a:pt x="826" y="850"/>
                </a:lnTo>
                <a:lnTo>
                  <a:pt x="819" y="873"/>
                </a:lnTo>
                <a:lnTo>
                  <a:pt x="808" y="895"/>
                </a:lnTo>
                <a:lnTo>
                  <a:pt x="792" y="914"/>
                </a:lnTo>
                <a:lnTo>
                  <a:pt x="774" y="929"/>
                </a:lnTo>
                <a:lnTo>
                  <a:pt x="752" y="940"/>
                </a:lnTo>
                <a:lnTo>
                  <a:pt x="728" y="948"/>
                </a:lnTo>
                <a:lnTo>
                  <a:pt x="703" y="951"/>
                </a:lnTo>
                <a:lnTo>
                  <a:pt x="678" y="948"/>
                </a:lnTo>
                <a:lnTo>
                  <a:pt x="653" y="940"/>
                </a:lnTo>
                <a:lnTo>
                  <a:pt x="632" y="929"/>
                </a:lnTo>
                <a:lnTo>
                  <a:pt x="614" y="914"/>
                </a:lnTo>
                <a:lnTo>
                  <a:pt x="598" y="895"/>
                </a:lnTo>
                <a:lnTo>
                  <a:pt x="586" y="873"/>
                </a:lnTo>
                <a:lnTo>
                  <a:pt x="579" y="850"/>
                </a:lnTo>
                <a:lnTo>
                  <a:pt x="577" y="824"/>
                </a:lnTo>
                <a:lnTo>
                  <a:pt x="579" y="799"/>
                </a:lnTo>
                <a:lnTo>
                  <a:pt x="586" y="775"/>
                </a:lnTo>
                <a:lnTo>
                  <a:pt x="598" y="754"/>
                </a:lnTo>
                <a:lnTo>
                  <a:pt x="614" y="735"/>
                </a:lnTo>
                <a:lnTo>
                  <a:pt x="632" y="719"/>
                </a:lnTo>
                <a:lnTo>
                  <a:pt x="653" y="708"/>
                </a:lnTo>
                <a:lnTo>
                  <a:pt x="678" y="701"/>
                </a:lnTo>
                <a:lnTo>
                  <a:pt x="703" y="699"/>
                </a:lnTo>
                <a:close/>
                <a:moveTo>
                  <a:pt x="384" y="699"/>
                </a:moveTo>
                <a:lnTo>
                  <a:pt x="409" y="701"/>
                </a:lnTo>
                <a:lnTo>
                  <a:pt x="433" y="708"/>
                </a:lnTo>
                <a:lnTo>
                  <a:pt x="454" y="719"/>
                </a:lnTo>
                <a:lnTo>
                  <a:pt x="473" y="735"/>
                </a:lnTo>
                <a:lnTo>
                  <a:pt x="489" y="754"/>
                </a:lnTo>
                <a:lnTo>
                  <a:pt x="500" y="775"/>
                </a:lnTo>
                <a:lnTo>
                  <a:pt x="508" y="799"/>
                </a:lnTo>
                <a:lnTo>
                  <a:pt x="511" y="824"/>
                </a:lnTo>
                <a:lnTo>
                  <a:pt x="508" y="850"/>
                </a:lnTo>
                <a:lnTo>
                  <a:pt x="500" y="873"/>
                </a:lnTo>
                <a:lnTo>
                  <a:pt x="489" y="895"/>
                </a:lnTo>
                <a:lnTo>
                  <a:pt x="473" y="914"/>
                </a:lnTo>
                <a:lnTo>
                  <a:pt x="454" y="929"/>
                </a:lnTo>
                <a:lnTo>
                  <a:pt x="433" y="940"/>
                </a:lnTo>
                <a:lnTo>
                  <a:pt x="409" y="948"/>
                </a:lnTo>
                <a:lnTo>
                  <a:pt x="384" y="951"/>
                </a:lnTo>
                <a:lnTo>
                  <a:pt x="359" y="948"/>
                </a:lnTo>
                <a:lnTo>
                  <a:pt x="335" y="940"/>
                </a:lnTo>
                <a:lnTo>
                  <a:pt x="314" y="929"/>
                </a:lnTo>
                <a:lnTo>
                  <a:pt x="295" y="914"/>
                </a:lnTo>
                <a:lnTo>
                  <a:pt x="279" y="895"/>
                </a:lnTo>
                <a:lnTo>
                  <a:pt x="267" y="873"/>
                </a:lnTo>
                <a:lnTo>
                  <a:pt x="260" y="850"/>
                </a:lnTo>
                <a:lnTo>
                  <a:pt x="257" y="824"/>
                </a:lnTo>
                <a:lnTo>
                  <a:pt x="260" y="799"/>
                </a:lnTo>
                <a:lnTo>
                  <a:pt x="267" y="775"/>
                </a:lnTo>
                <a:lnTo>
                  <a:pt x="279" y="754"/>
                </a:lnTo>
                <a:lnTo>
                  <a:pt x="295" y="735"/>
                </a:lnTo>
                <a:lnTo>
                  <a:pt x="314" y="719"/>
                </a:lnTo>
                <a:lnTo>
                  <a:pt x="335" y="708"/>
                </a:lnTo>
                <a:lnTo>
                  <a:pt x="359" y="701"/>
                </a:lnTo>
                <a:lnTo>
                  <a:pt x="384" y="699"/>
                </a:lnTo>
                <a:close/>
                <a:moveTo>
                  <a:pt x="1341" y="507"/>
                </a:moveTo>
                <a:lnTo>
                  <a:pt x="1328" y="510"/>
                </a:lnTo>
                <a:lnTo>
                  <a:pt x="1317" y="516"/>
                </a:lnTo>
                <a:lnTo>
                  <a:pt x="1311" y="527"/>
                </a:lnTo>
                <a:lnTo>
                  <a:pt x="1308" y="540"/>
                </a:lnTo>
                <a:lnTo>
                  <a:pt x="1311" y="553"/>
                </a:lnTo>
                <a:lnTo>
                  <a:pt x="1317" y="563"/>
                </a:lnTo>
                <a:lnTo>
                  <a:pt x="1328" y="571"/>
                </a:lnTo>
                <a:lnTo>
                  <a:pt x="1341" y="573"/>
                </a:lnTo>
                <a:lnTo>
                  <a:pt x="1354" y="571"/>
                </a:lnTo>
                <a:lnTo>
                  <a:pt x="1364" y="563"/>
                </a:lnTo>
                <a:lnTo>
                  <a:pt x="1372" y="553"/>
                </a:lnTo>
                <a:lnTo>
                  <a:pt x="1374" y="540"/>
                </a:lnTo>
                <a:lnTo>
                  <a:pt x="1372" y="527"/>
                </a:lnTo>
                <a:lnTo>
                  <a:pt x="1364" y="516"/>
                </a:lnTo>
                <a:lnTo>
                  <a:pt x="1354" y="510"/>
                </a:lnTo>
                <a:lnTo>
                  <a:pt x="1341" y="507"/>
                </a:lnTo>
                <a:close/>
                <a:moveTo>
                  <a:pt x="1022" y="507"/>
                </a:moveTo>
                <a:lnTo>
                  <a:pt x="1009" y="510"/>
                </a:lnTo>
                <a:lnTo>
                  <a:pt x="998" y="516"/>
                </a:lnTo>
                <a:lnTo>
                  <a:pt x="991" y="527"/>
                </a:lnTo>
                <a:lnTo>
                  <a:pt x="989" y="540"/>
                </a:lnTo>
                <a:lnTo>
                  <a:pt x="991" y="553"/>
                </a:lnTo>
                <a:lnTo>
                  <a:pt x="998" y="563"/>
                </a:lnTo>
                <a:lnTo>
                  <a:pt x="1009" y="571"/>
                </a:lnTo>
                <a:lnTo>
                  <a:pt x="1022" y="573"/>
                </a:lnTo>
                <a:lnTo>
                  <a:pt x="1035" y="571"/>
                </a:lnTo>
                <a:lnTo>
                  <a:pt x="1046" y="563"/>
                </a:lnTo>
                <a:lnTo>
                  <a:pt x="1052" y="553"/>
                </a:lnTo>
                <a:lnTo>
                  <a:pt x="1055" y="540"/>
                </a:lnTo>
                <a:lnTo>
                  <a:pt x="1052" y="527"/>
                </a:lnTo>
                <a:lnTo>
                  <a:pt x="1046" y="516"/>
                </a:lnTo>
                <a:lnTo>
                  <a:pt x="1035" y="510"/>
                </a:lnTo>
                <a:lnTo>
                  <a:pt x="1022" y="507"/>
                </a:lnTo>
                <a:close/>
                <a:moveTo>
                  <a:pt x="703" y="507"/>
                </a:moveTo>
                <a:lnTo>
                  <a:pt x="690" y="510"/>
                </a:lnTo>
                <a:lnTo>
                  <a:pt x="680" y="516"/>
                </a:lnTo>
                <a:lnTo>
                  <a:pt x="672" y="527"/>
                </a:lnTo>
                <a:lnTo>
                  <a:pt x="670" y="540"/>
                </a:lnTo>
                <a:lnTo>
                  <a:pt x="672" y="553"/>
                </a:lnTo>
                <a:lnTo>
                  <a:pt x="680" y="563"/>
                </a:lnTo>
                <a:lnTo>
                  <a:pt x="690" y="571"/>
                </a:lnTo>
                <a:lnTo>
                  <a:pt x="703" y="573"/>
                </a:lnTo>
                <a:lnTo>
                  <a:pt x="715" y="571"/>
                </a:lnTo>
                <a:lnTo>
                  <a:pt x="726" y="563"/>
                </a:lnTo>
                <a:lnTo>
                  <a:pt x="733" y="553"/>
                </a:lnTo>
                <a:lnTo>
                  <a:pt x="736" y="540"/>
                </a:lnTo>
                <a:lnTo>
                  <a:pt x="733" y="527"/>
                </a:lnTo>
                <a:lnTo>
                  <a:pt x="726" y="516"/>
                </a:lnTo>
                <a:lnTo>
                  <a:pt x="715" y="510"/>
                </a:lnTo>
                <a:lnTo>
                  <a:pt x="703" y="507"/>
                </a:lnTo>
                <a:close/>
                <a:moveTo>
                  <a:pt x="384" y="507"/>
                </a:moveTo>
                <a:lnTo>
                  <a:pt x="371" y="510"/>
                </a:lnTo>
                <a:lnTo>
                  <a:pt x="361" y="516"/>
                </a:lnTo>
                <a:lnTo>
                  <a:pt x="353" y="527"/>
                </a:lnTo>
                <a:lnTo>
                  <a:pt x="351" y="540"/>
                </a:lnTo>
                <a:lnTo>
                  <a:pt x="353" y="553"/>
                </a:lnTo>
                <a:lnTo>
                  <a:pt x="361" y="563"/>
                </a:lnTo>
                <a:lnTo>
                  <a:pt x="371" y="571"/>
                </a:lnTo>
                <a:lnTo>
                  <a:pt x="384" y="573"/>
                </a:lnTo>
                <a:lnTo>
                  <a:pt x="396" y="571"/>
                </a:lnTo>
                <a:lnTo>
                  <a:pt x="407" y="563"/>
                </a:lnTo>
                <a:lnTo>
                  <a:pt x="414" y="553"/>
                </a:lnTo>
                <a:lnTo>
                  <a:pt x="416" y="540"/>
                </a:lnTo>
                <a:lnTo>
                  <a:pt x="414" y="527"/>
                </a:lnTo>
                <a:lnTo>
                  <a:pt x="407" y="516"/>
                </a:lnTo>
                <a:lnTo>
                  <a:pt x="396" y="510"/>
                </a:lnTo>
                <a:lnTo>
                  <a:pt x="384" y="507"/>
                </a:lnTo>
                <a:close/>
                <a:moveTo>
                  <a:pt x="1341" y="414"/>
                </a:moveTo>
                <a:lnTo>
                  <a:pt x="1367" y="417"/>
                </a:lnTo>
                <a:lnTo>
                  <a:pt x="1390" y="424"/>
                </a:lnTo>
                <a:lnTo>
                  <a:pt x="1412" y="436"/>
                </a:lnTo>
                <a:lnTo>
                  <a:pt x="1431" y="450"/>
                </a:lnTo>
                <a:lnTo>
                  <a:pt x="1446" y="469"/>
                </a:lnTo>
                <a:lnTo>
                  <a:pt x="1458" y="491"/>
                </a:lnTo>
                <a:lnTo>
                  <a:pt x="1465" y="514"/>
                </a:lnTo>
                <a:lnTo>
                  <a:pt x="1467" y="540"/>
                </a:lnTo>
                <a:lnTo>
                  <a:pt x="1465" y="566"/>
                </a:lnTo>
                <a:lnTo>
                  <a:pt x="1458" y="590"/>
                </a:lnTo>
                <a:lnTo>
                  <a:pt x="1446" y="611"/>
                </a:lnTo>
                <a:lnTo>
                  <a:pt x="1431" y="629"/>
                </a:lnTo>
                <a:lnTo>
                  <a:pt x="1412" y="645"/>
                </a:lnTo>
                <a:lnTo>
                  <a:pt x="1390" y="657"/>
                </a:lnTo>
                <a:lnTo>
                  <a:pt x="1367" y="664"/>
                </a:lnTo>
                <a:lnTo>
                  <a:pt x="1341" y="666"/>
                </a:lnTo>
                <a:lnTo>
                  <a:pt x="1315" y="664"/>
                </a:lnTo>
                <a:lnTo>
                  <a:pt x="1292" y="657"/>
                </a:lnTo>
                <a:lnTo>
                  <a:pt x="1270" y="645"/>
                </a:lnTo>
                <a:lnTo>
                  <a:pt x="1251" y="629"/>
                </a:lnTo>
                <a:lnTo>
                  <a:pt x="1237" y="611"/>
                </a:lnTo>
                <a:lnTo>
                  <a:pt x="1224" y="590"/>
                </a:lnTo>
                <a:lnTo>
                  <a:pt x="1217" y="566"/>
                </a:lnTo>
                <a:lnTo>
                  <a:pt x="1214" y="540"/>
                </a:lnTo>
                <a:lnTo>
                  <a:pt x="1217" y="514"/>
                </a:lnTo>
                <a:lnTo>
                  <a:pt x="1224" y="491"/>
                </a:lnTo>
                <a:lnTo>
                  <a:pt x="1237" y="469"/>
                </a:lnTo>
                <a:lnTo>
                  <a:pt x="1251" y="450"/>
                </a:lnTo>
                <a:lnTo>
                  <a:pt x="1270" y="436"/>
                </a:lnTo>
                <a:lnTo>
                  <a:pt x="1292" y="424"/>
                </a:lnTo>
                <a:lnTo>
                  <a:pt x="1315" y="417"/>
                </a:lnTo>
                <a:lnTo>
                  <a:pt x="1341" y="414"/>
                </a:lnTo>
                <a:close/>
                <a:moveTo>
                  <a:pt x="1022" y="414"/>
                </a:moveTo>
                <a:lnTo>
                  <a:pt x="1048" y="417"/>
                </a:lnTo>
                <a:lnTo>
                  <a:pt x="1071" y="424"/>
                </a:lnTo>
                <a:lnTo>
                  <a:pt x="1093" y="436"/>
                </a:lnTo>
                <a:lnTo>
                  <a:pt x="1112" y="450"/>
                </a:lnTo>
                <a:lnTo>
                  <a:pt x="1126" y="469"/>
                </a:lnTo>
                <a:lnTo>
                  <a:pt x="1139" y="491"/>
                </a:lnTo>
                <a:lnTo>
                  <a:pt x="1146" y="514"/>
                </a:lnTo>
                <a:lnTo>
                  <a:pt x="1148" y="540"/>
                </a:lnTo>
                <a:lnTo>
                  <a:pt x="1146" y="566"/>
                </a:lnTo>
                <a:lnTo>
                  <a:pt x="1139" y="590"/>
                </a:lnTo>
                <a:lnTo>
                  <a:pt x="1126" y="611"/>
                </a:lnTo>
                <a:lnTo>
                  <a:pt x="1112" y="629"/>
                </a:lnTo>
                <a:lnTo>
                  <a:pt x="1093" y="645"/>
                </a:lnTo>
                <a:lnTo>
                  <a:pt x="1071" y="657"/>
                </a:lnTo>
                <a:lnTo>
                  <a:pt x="1048" y="664"/>
                </a:lnTo>
                <a:lnTo>
                  <a:pt x="1022" y="666"/>
                </a:lnTo>
                <a:lnTo>
                  <a:pt x="996" y="664"/>
                </a:lnTo>
                <a:lnTo>
                  <a:pt x="972" y="657"/>
                </a:lnTo>
                <a:lnTo>
                  <a:pt x="951" y="645"/>
                </a:lnTo>
                <a:lnTo>
                  <a:pt x="932" y="629"/>
                </a:lnTo>
                <a:lnTo>
                  <a:pt x="917" y="611"/>
                </a:lnTo>
                <a:lnTo>
                  <a:pt x="905" y="590"/>
                </a:lnTo>
                <a:lnTo>
                  <a:pt x="898" y="566"/>
                </a:lnTo>
                <a:lnTo>
                  <a:pt x="896" y="540"/>
                </a:lnTo>
                <a:lnTo>
                  <a:pt x="898" y="514"/>
                </a:lnTo>
                <a:lnTo>
                  <a:pt x="905" y="491"/>
                </a:lnTo>
                <a:lnTo>
                  <a:pt x="917" y="469"/>
                </a:lnTo>
                <a:lnTo>
                  <a:pt x="932" y="450"/>
                </a:lnTo>
                <a:lnTo>
                  <a:pt x="951" y="436"/>
                </a:lnTo>
                <a:lnTo>
                  <a:pt x="972" y="424"/>
                </a:lnTo>
                <a:lnTo>
                  <a:pt x="996" y="417"/>
                </a:lnTo>
                <a:lnTo>
                  <a:pt x="1022" y="414"/>
                </a:lnTo>
                <a:close/>
                <a:moveTo>
                  <a:pt x="703" y="414"/>
                </a:moveTo>
                <a:lnTo>
                  <a:pt x="728" y="417"/>
                </a:lnTo>
                <a:lnTo>
                  <a:pt x="752" y="424"/>
                </a:lnTo>
                <a:lnTo>
                  <a:pt x="774" y="436"/>
                </a:lnTo>
                <a:lnTo>
                  <a:pt x="792" y="450"/>
                </a:lnTo>
                <a:lnTo>
                  <a:pt x="808" y="469"/>
                </a:lnTo>
                <a:lnTo>
                  <a:pt x="819" y="491"/>
                </a:lnTo>
                <a:lnTo>
                  <a:pt x="826" y="514"/>
                </a:lnTo>
                <a:lnTo>
                  <a:pt x="830" y="540"/>
                </a:lnTo>
                <a:lnTo>
                  <a:pt x="826" y="566"/>
                </a:lnTo>
                <a:lnTo>
                  <a:pt x="819" y="590"/>
                </a:lnTo>
                <a:lnTo>
                  <a:pt x="808" y="611"/>
                </a:lnTo>
                <a:lnTo>
                  <a:pt x="792" y="629"/>
                </a:lnTo>
                <a:lnTo>
                  <a:pt x="774" y="645"/>
                </a:lnTo>
                <a:lnTo>
                  <a:pt x="752" y="657"/>
                </a:lnTo>
                <a:lnTo>
                  <a:pt x="728" y="664"/>
                </a:lnTo>
                <a:lnTo>
                  <a:pt x="703" y="666"/>
                </a:lnTo>
                <a:lnTo>
                  <a:pt x="678" y="664"/>
                </a:lnTo>
                <a:lnTo>
                  <a:pt x="653" y="657"/>
                </a:lnTo>
                <a:lnTo>
                  <a:pt x="632" y="645"/>
                </a:lnTo>
                <a:lnTo>
                  <a:pt x="614" y="629"/>
                </a:lnTo>
                <a:lnTo>
                  <a:pt x="598" y="611"/>
                </a:lnTo>
                <a:lnTo>
                  <a:pt x="586" y="590"/>
                </a:lnTo>
                <a:lnTo>
                  <a:pt x="579" y="566"/>
                </a:lnTo>
                <a:lnTo>
                  <a:pt x="577" y="540"/>
                </a:lnTo>
                <a:lnTo>
                  <a:pt x="579" y="514"/>
                </a:lnTo>
                <a:lnTo>
                  <a:pt x="586" y="491"/>
                </a:lnTo>
                <a:lnTo>
                  <a:pt x="598" y="469"/>
                </a:lnTo>
                <a:lnTo>
                  <a:pt x="614" y="450"/>
                </a:lnTo>
                <a:lnTo>
                  <a:pt x="632" y="436"/>
                </a:lnTo>
                <a:lnTo>
                  <a:pt x="653" y="424"/>
                </a:lnTo>
                <a:lnTo>
                  <a:pt x="678" y="417"/>
                </a:lnTo>
                <a:lnTo>
                  <a:pt x="703" y="414"/>
                </a:lnTo>
                <a:close/>
                <a:moveTo>
                  <a:pt x="384" y="414"/>
                </a:moveTo>
                <a:lnTo>
                  <a:pt x="409" y="417"/>
                </a:lnTo>
                <a:lnTo>
                  <a:pt x="433" y="424"/>
                </a:lnTo>
                <a:lnTo>
                  <a:pt x="454" y="436"/>
                </a:lnTo>
                <a:lnTo>
                  <a:pt x="473" y="450"/>
                </a:lnTo>
                <a:lnTo>
                  <a:pt x="489" y="469"/>
                </a:lnTo>
                <a:lnTo>
                  <a:pt x="500" y="491"/>
                </a:lnTo>
                <a:lnTo>
                  <a:pt x="508" y="514"/>
                </a:lnTo>
                <a:lnTo>
                  <a:pt x="511" y="540"/>
                </a:lnTo>
                <a:lnTo>
                  <a:pt x="508" y="566"/>
                </a:lnTo>
                <a:lnTo>
                  <a:pt x="500" y="590"/>
                </a:lnTo>
                <a:lnTo>
                  <a:pt x="489" y="611"/>
                </a:lnTo>
                <a:lnTo>
                  <a:pt x="473" y="629"/>
                </a:lnTo>
                <a:lnTo>
                  <a:pt x="454" y="645"/>
                </a:lnTo>
                <a:lnTo>
                  <a:pt x="433" y="657"/>
                </a:lnTo>
                <a:lnTo>
                  <a:pt x="409" y="664"/>
                </a:lnTo>
                <a:lnTo>
                  <a:pt x="384" y="666"/>
                </a:lnTo>
                <a:lnTo>
                  <a:pt x="359" y="664"/>
                </a:lnTo>
                <a:lnTo>
                  <a:pt x="335" y="657"/>
                </a:lnTo>
                <a:lnTo>
                  <a:pt x="314" y="645"/>
                </a:lnTo>
                <a:lnTo>
                  <a:pt x="295" y="629"/>
                </a:lnTo>
                <a:lnTo>
                  <a:pt x="279" y="611"/>
                </a:lnTo>
                <a:lnTo>
                  <a:pt x="267" y="590"/>
                </a:lnTo>
                <a:lnTo>
                  <a:pt x="260" y="566"/>
                </a:lnTo>
                <a:lnTo>
                  <a:pt x="257" y="540"/>
                </a:lnTo>
                <a:lnTo>
                  <a:pt x="260" y="514"/>
                </a:lnTo>
                <a:lnTo>
                  <a:pt x="267" y="491"/>
                </a:lnTo>
                <a:lnTo>
                  <a:pt x="279" y="469"/>
                </a:lnTo>
                <a:lnTo>
                  <a:pt x="295" y="450"/>
                </a:lnTo>
                <a:lnTo>
                  <a:pt x="314" y="436"/>
                </a:lnTo>
                <a:lnTo>
                  <a:pt x="335" y="424"/>
                </a:lnTo>
                <a:lnTo>
                  <a:pt x="359" y="417"/>
                </a:lnTo>
                <a:lnTo>
                  <a:pt x="384" y="414"/>
                </a:lnTo>
                <a:close/>
                <a:moveTo>
                  <a:pt x="218" y="0"/>
                </a:moveTo>
                <a:lnTo>
                  <a:pt x="1495" y="0"/>
                </a:lnTo>
                <a:lnTo>
                  <a:pt x="1530" y="3"/>
                </a:lnTo>
                <a:lnTo>
                  <a:pt x="1564" y="12"/>
                </a:lnTo>
                <a:lnTo>
                  <a:pt x="1595" y="24"/>
                </a:lnTo>
                <a:lnTo>
                  <a:pt x="1624" y="42"/>
                </a:lnTo>
                <a:lnTo>
                  <a:pt x="1650" y="64"/>
                </a:lnTo>
                <a:lnTo>
                  <a:pt x="1671" y="89"/>
                </a:lnTo>
                <a:lnTo>
                  <a:pt x="1689" y="118"/>
                </a:lnTo>
                <a:lnTo>
                  <a:pt x="1702" y="149"/>
                </a:lnTo>
                <a:lnTo>
                  <a:pt x="1711" y="182"/>
                </a:lnTo>
                <a:lnTo>
                  <a:pt x="1714" y="218"/>
                </a:lnTo>
                <a:lnTo>
                  <a:pt x="1714" y="2181"/>
                </a:lnTo>
                <a:lnTo>
                  <a:pt x="1711" y="2217"/>
                </a:lnTo>
                <a:lnTo>
                  <a:pt x="1702" y="2251"/>
                </a:lnTo>
                <a:lnTo>
                  <a:pt x="1689" y="2282"/>
                </a:lnTo>
                <a:lnTo>
                  <a:pt x="1671" y="2310"/>
                </a:lnTo>
                <a:lnTo>
                  <a:pt x="1650" y="2335"/>
                </a:lnTo>
                <a:lnTo>
                  <a:pt x="1624" y="2357"/>
                </a:lnTo>
                <a:lnTo>
                  <a:pt x="1595" y="2375"/>
                </a:lnTo>
                <a:lnTo>
                  <a:pt x="1564" y="2389"/>
                </a:lnTo>
                <a:lnTo>
                  <a:pt x="1530" y="2396"/>
                </a:lnTo>
                <a:lnTo>
                  <a:pt x="1495" y="2399"/>
                </a:lnTo>
                <a:lnTo>
                  <a:pt x="1293" y="2399"/>
                </a:lnTo>
                <a:lnTo>
                  <a:pt x="1277" y="2402"/>
                </a:lnTo>
                <a:lnTo>
                  <a:pt x="1263" y="2410"/>
                </a:lnTo>
                <a:lnTo>
                  <a:pt x="1252" y="2420"/>
                </a:lnTo>
                <a:lnTo>
                  <a:pt x="1245" y="2435"/>
                </a:lnTo>
                <a:lnTo>
                  <a:pt x="1242" y="2451"/>
                </a:lnTo>
                <a:lnTo>
                  <a:pt x="1245" y="2467"/>
                </a:lnTo>
                <a:lnTo>
                  <a:pt x="1252" y="2481"/>
                </a:lnTo>
                <a:lnTo>
                  <a:pt x="1263" y="2493"/>
                </a:lnTo>
                <a:lnTo>
                  <a:pt x="1277" y="2500"/>
                </a:lnTo>
                <a:lnTo>
                  <a:pt x="1293" y="2502"/>
                </a:lnTo>
                <a:lnTo>
                  <a:pt x="1490" y="2503"/>
                </a:lnTo>
                <a:lnTo>
                  <a:pt x="1526" y="2505"/>
                </a:lnTo>
                <a:lnTo>
                  <a:pt x="1561" y="2513"/>
                </a:lnTo>
                <a:lnTo>
                  <a:pt x="1593" y="2527"/>
                </a:lnTo>
                <a:lnTo>
                  <a:pt x="1621" y="2546"/>
                </a:lnTo>
                <a:lnTo>
                  <a:pt x="1648" y="2568"/>
                </a:lnTo>
                <a:lnTo>
                  <a:pt x="1670" y="2594"/>
                </a:lnTo>
                <a:lnTo>
                  <a:pt x="1689" y="2623"/>
                </a:lnTo>
                <a:lnTo>
                  <a:pt x="1702" y="2655"/>
                </a:lnTo>
                <a:lnTo>
                  <a:pt x="1711" y="2689"/>
                </a:lnTo>
                <a:lnTo>
                  <a:pt x="1714" y="2725"/>
                </a:lnTo>
                <a:lnTo>
                  <a:pt x="1714" y="3233"/>
                </a:lnTo>
                <a:lnTo>
                  <a:pt x="1711" y="3270"/>
                </a:lnTo>
                <a:lnTo>
                  <a:pt x="1702" y="3303"/>
                </a:lnTo>
                <a:lnTo>
                  <a:pt x="1689" y="3336"/>
                </a:lnTo>
                <a:lnTo>
                  <a:pt x="1670" y="3365"/>
                </a:lnTo>
                <a:lnTo>
                  <a:pt x="1648" y="3391"/>
                </a:lnTo>
                <a:lnTo>
                  <a:pt x="1621" y="3413"/>
                </a:lnTo>
                <a:lnTo>
                  <a:pt x="1593" y="3431"/>
                </a:lnTo>
                <a:lnTo>
                  <a:pt x="1561" y="3444"/>
                </a:lnTo>
                <a:lnTo>
                  <a:pt x="1526" y="3453"/>
                </a:lnTo>
                <a:lnTo>
                  <a:pt x="1490" y="3456"/>
                </a:lnTo>
                <a:lnTo>
                  <a:pt x="222" y="3456"/>
                </a:lnTo>
                <a:lnTo>
                  <a:pt x="187" y="3453"/>
                </a:lnTo>
                <a:lnTo>
                  <a:pt x="152" y="3444"/>
                </a:lnTo>
                <a:lnTo>
                  <a:pt x="121" y="3431"/>
                </a:lnTo>
                <a:lnTo>
                  <a:pt x="91" y="3413"/>
                </a:lnTo>
                <a:lnTo>
                  <a:pt x="65" y="3391"/>
                </a:lnTo>
                <a:lnTo>
                  <a:pt x="43" y="3365"/>
                </a:lnTo>
                <a:lnTo>
                  <a:pt x="24" y="3336"/>
                </a:lnTo>
                <a:lnTo>
                  <a:pt x="10" y="3303"/>
                </a:lnTo>
                <a:lnTo>
                  <a:pt x="2" y="3270"/>
                </a:lnTo>
                <a:lnTo>
                  <a:pt x="0" y="3233"/>
                </a:lnTo>
                <a:lnTo>
                  <a:pt x="0" y="2725"/>
                </a:lnTo>
                <a:lnTo>
                  <a:pt x="2" y="2689"/>
                </a:lnTo>
                <a:lnTo>
                  <a:pt x="10" y="2655"/>
                </a:lnTo>
                <a:lnTo>
                  <a:pt x="24" y="2623"/>
                </a:lnTo>
                <a:lnTo>
                  <a:pt x="43" y="2594"/>
                </a:lnTo>
                <a:lnTo>
                  <a:pt x="65" y="2568"/>
                </a:lnTo>
                <a:lnTo>
                  <a:pt x="91" y="2546"/>
                </a:lnTo>
                <a:lnTo>
                  <a:pt x="121" y="2527"/>
                </a:lnTo>
                <a:lnTo>
                  <a:pt x="152" y="2513"/>
                </a:lnTo>
                <a:lnTo>
                  <a:pt x="187" y="2505"/>
                </a:lnTo>
                <a:lnTo>
                  <a:pt x="222" y="2503"/>
                </a:lnTo>
                <a:lnTo>
                  <a:pt x="457" y="2503"/>
                </a:lnTo>
                <a:lnTo>
                  <a:pt x="472" y="2505"/>
                </a:lnTo>
                <a:lnTo>
                  <a:pt x="485" y="2511"/>
                </a:lnTo>
                <a:lnTo>
                  <a:pt x="495" y="2522"/>
                </a:lnTo>
                <a:lnTo>
                  <a:pt x="501" y="2534"/>
                </a:lnTo>
                <a:lnTo>
                  <a:pt x="503" y="2549"/>
                </a:lnTo>
                <a:lnTo>
                  <a:pt x="501" y="2564"/>
                </a:lnTo>
                <a:lnTo>
                  <a:pt x="495" y="2577"/>
                </a:lnTo>
                <a:lnTo>
                  <a:pt x="485" y="2587"/>
                </a:lnTo>
                <a:lnTo>
                  <a:pt x="472" y="2594"/>
                </a:lnTo>
                <a:lnTo>
                  <a:pt x="457" y="2596"/>
                </a:lnTo>
                <a:lnTo>
                  <a:pt x="222" y="2596"/>
                </a:lnTo>
                <a:lnTo>
                  <a:pt x="196" y="2598"/>
                </a:lnTo>
                <a:lnTo>
                  <a:pt x="172" y="2607"/>
                </a:lnTo>
                <a:lnTo>
                  <a:pt x="150" y="2618"/>
                </a:lnTo>
                <a:lnTo>
                  <a:pt x="131" y="2634"/>
                </a:lnTo>
                <a:lnTo>
                  <a:pt x="115" y="2653"/>
                </a:lnTo>
                <a:lnTo>
                  <a:pt x="104" y="2675"/>
                </a:lnTo>
                <a:lnTo>
                  <a:pt x="95" y="2699"/>
                </a:lnTo>
                <a:lnTo>
                  <a:pt x="93" y="2725"/>
                </a:lnTo>
                <a:lnTo>
                  <a:pt x="93" y="3233"/>
                </a:lnTo>
                <a:lnTo>
                  <a:pt x="95" y="3259"/>
                </a:lnTo>
                <a:lnTo>
                  <a:pt x="104" y="3283"/>
                </a:lnTo>
                <a:lnTo>
                  <a:pt x="115" y="3305"/>
                </a:lnTo>
                <a:lnTo>
                  <a:pt x="131" y="3325"/>
                </a:lnTo>
                <a:lnTo>
                  <a:pt x="150" y="3341"/>
                </a:lnTo>
                <a:lnTo>
                  <a:pt x="172" y="3352"/>
                </a:lnTo>
                <a:lnTo>
                  <a:pt x="196" y="3360"/>
                </a:lnTo>
                <a:lnTo>
                  <a:pt x="222" y="3363"/>
                </a:lnTo>
                <a:lnTo>
                  <a:pt x="1490" y="3363"/>
                </a:lnTo>
                <a:lnTo>
                  <a:pt x="1517" y="3360"/>
                </a:lnTo>
                <a:lnTo>
                  <a:pt x="1541" y="3352"/>
                </a:lnTo>
                <a:lnTo>
                  <a:pt x="1563" y="3341"/>
                </a:lnTo>
                <a:lnTo>
                  <a:pt x="1582" y="3325"/>
                </a:lnTo>
                <a:lnTo>
                  <a:pt x="1597" y="3305"/>
                </a:lnTo>
                <a:lnTo>
                  <a:pt x="1610" y="3283"/>
                </a:lnTo>
                <a:lnTo>
                  <a:pt x="1617" y="3259"/>
                </a:lnTo>
                <a:lnTo>
                  <a:pt x="1619" y="3233"/>
                </a:lnTo>
                <a:lnTo>
                  <a:pt x="1619" y="2725"/>
                </a:lnTo>
                <a:lnTo>
                  <a:pt x="1617" y="2699"/>
                </a:lnTo>
                <a:lnTo>
                  <a:pt x="1610" y="2675"/>
                </a:lnTo>
                <a:lnTo>
                  <a:pt x="1597" y="2653"/>
                </a:lnTo>
                <a:lnTo>
                  <a:pt x="1582" y="2634"/>
                </a:lnTo>
                <a:lnTo>
                  <a:pt x="1563" y="2618"/>
                </a:lnTo>
                <a:lnTo>
                  <a:pt x="1541" y="2607"/>
                </a:lnTo>
                <a:lnTo>
                  <a:pt x="1517" y="2598"/>
                </a:lnTo>
                <a:lnTo>
                  <a:pt x="1490" y="2596"/>
                </a:lnTo>
                <a:lnTo>
                  <a:pt x="1293" y="2596"/>
                </a:lnTo>
                <a:lnTo>
                  <a:pt x="1264" y="2593"/>
                </a:lnTo>
                <a:lnTo>
                  <a:pt x="1237" y="2585"/>
                </a:lnTo>
                <a:lnTo>
                  <a:pt x="1212" y="2571"/>
                </a:lnTo>
                <a:lnTo>
                  <a:pt x="1190" y="2553"/>
                </a:lnTo>
                <a:lnTo>
                  <a:pt x="1173" y="2532"/>
                </a:lnTo>
                <a:lnTo>
                  <a:pt x="1160" y="2507"/>
                </a:lnTo>
                <a:lnTo>
                  <a:pt x="1152" y="2480"/>
                </a:lnTo>
                <a:lnTo>
                  <a:pt x="1148" y="2451"/>
                </a:lnTo>
                <a:lnTo>
                  <a:pt x="1152" y="2421"/>
                </a:lnTo>
                <a:lnTo>
                  <a:pt x="1160" y="2394"/>
                </a:lnTo>
                <a:lnTo>
                  <a:pt x="1174" y="2370"/>
                </a:lnTo>
                <a:lnTo>
                  <a:pt x="1190" y="2348"/>
                </a:lnTo>
                <a:lnTo>
                  <a:pt x="1212" y="2330"/>
                </a:lnTo>
                <a:lnTo>
                  <a:pt x="1237" y="2318"/>
                </a:lnTo>
                <a:lnTo>
                  <a:pt x="1264" y="2309"/>
                </a:lnTo>
                <a:lnTo>
                  <a:pt x="1293" y="2306"/>
                </a:lnTo>
                <a:lnTo>
                  <a:pt x="1495" y="2306"/>
                </a:lnTo>
                <a:lnTo>
                  <a:pt x="1520" y="2304"/>
                </a:lnTo>
                <a:lnTo>
                  <a:pt x="1544" y="2297"/>
                </a:lnTo>
                <a:lnTo>
                  <a:pt x="1565" y="2285"/>
                </a:lnTo>
                <a:lnTo>
                  <a:pt x="1583" y="2269"/>
                </a:lnTo>
                <a:lnTo>
                  <a:pt x="1598" y="2251"/>
                </a:lnTo>
                <a:lnTo>
                  <a:pt x="1610" y="2230"/>
                </a:lnTo>
                <a:lnTo>
                  <a:pt x="1617" y="2207"/>
                </a:lnTo>
                <a:lnTo>
                  <a:pt x="1619" y="2181"/>
                </a:lnTo>
                <a:lnTo>
                  <a:pt x="1619" y="218"/>
                </a:lnTo>
                <a:lnTo>
                  <a:pt x="1617" y="193"/>
                </a:lnTo>
                <a:lnTo>
                  <a:pt x="1610" y="170"/>
                </a:lnTo>
                <a:lnTo>
                  <a:pt x="1598" y="149"/>
                </a:lnTo>
                <a:lnTo>
                  <a:pt x="1583" y="130"/>
                </a:lnTo>
                <a:lnTo>
                  <a:pt x="1565" y="115"/>
                </a:lnTo>
                <a:lnTo>
                  <a:pt x="1544" y="104"/>
                </a:lnTo>
                <a:lnTo>
                  <a:pt x="1520" y="96"/>
                </a:lnTo>
                <a:lnTo>
                  <a:pt x="1495" y="93"/>
                </a:lnTo>
                <a:lnTo>
                  <a:pt x="218" y="93"/>
                </a:lnTo>
                <a:lnTo>
                  <a:pt x="193" y="96"/>
                </a:lnTo>
                <a:lnTo>
                  <a:pt x="169" y="104"/>
                </a:lnTo>
                <a:lnTo>
                  <a:pt x="148" y="115"/>
                </a:lnTo>
                <a:lnTo>
                  <a:pt x="130" y="130"/>
                </a:lnTo>
                <a:lnTo>
                  <a:pt x="114" y="149"/>
                </a:lnTo>
                <a:lnTo>
                  <a:pt x="103" y="170"/>
                </a:lnTo>
                <a:lnTo>
                  <a:pt x="95" y="193"/>
                </a:lnTo>
                <a:lnTo>
                  <a:pt x="93" y="218"/>
                </a:lnTo>
                <a:lnTo>
                  <a:pt x="93" y="2181"/>
                </a:lnTo>
                <a:lnTo>
                  <a:pt x="95" y="2207"/>
                </a:lnTo>
                <a:lnTo>
                  <a:pt x="103" y="2230"/>
                </a:lnTo>
                <a:lnTo>
                  <a:pt x="114" y="2251"/>
                </a:lnTo>
                <a:lnTo>
                  <a:pt x="130" y="2269"/>
                </a:lnTo>
                <a:lnTo>
                  <a:pt x="148" y="2285"/>
                </a:lnTo>
                <a:lnTo>
                  <a:pt x="169" y="2297"/>
                </a:lnTo>
                <a:lnTo>
                  <a:pt x="193" y="2304"/>
                </a:lnTo>
                <a:lnTo>
                  <a:pt x="218" y="2306"/>
                </a:lnTo>
                <a:lnTo>
                  <a:pt x="454" y="2306"/>
                </a:lnTo>
                <a:lnTo>
                  <a:pt x="470" y="2308"/>
                </a:lnTo>
                <a:lnTo>
                  <a:pt x="482" y="2316"/>
                </a:lnTo>
                <a:lnTo>
                  <a:pt x="492" y="2325"/>
                </a:lnTo>
                <a:lnTo>
                  <a:pt x="499" y="2338"/>
                </a:lnTo>
                <a:lnTo>
                  <a:pt x="501" y="2353"/>
                </a:lnTo>
                <a:lnTo>
                  <a:pt x="499" y="2368"/>
                </a:lnTo>
                <a:lnTo>
                  <a:pt x="492" y="2380"/>
                </a:lnTo>
                <a:lnTo>
                  <a:pt x="482" y="2391"/>
                </a:lnTo>
                <a:lnTo>
                  <a:pt x="470" y="2397"/>
                </a:lnTo>
                <a:lnTo>
                  <a:pt x="454" y="2399"/>
                </a:lnTo>
                <a:lnTo>
                  <a:pt x="218" y="2399"/>
                </a:lnTo>
                <a:lnTo>
                  <a:pt x="182" y="2396"/>
                </a:lnTo>
                <a:lnTo>
                  <a:pt x="149" y="2389"/>
                </a:lnTo>
                <a:lnTo>
                  <a:pt x="117" y="2375"/>
                </a:lnTo>
                <a:lnTo>
                  <a:pt x="89" y="2357"/>
                </a:lnTo>
                <a:lnTo>
                  <a:pt x="64" y="2335"/>
                </a:lnTo>
                <a:lnTo>
                  <a:pt x="42" y="2310"/>
                </a:lnTo>
                <a:lnTo>
                  <a:pt x="24" y="2282"/>
                </a:lnTo>
                <a:lnTo>
                  <a:pt x="10" y="2251"/>
                </a:lnTo>
                <a:lnTo>
                  <a:pt x="2" y="2217"/>
                </a:lnTo>
                <a:lnTo>
                  <a:pt x="0" y="2181"/>
                </a:lnTo>
                <a:lnTo>
                  <a:pt x="0" y="218"/>
                </a:lnTo>
                <a:lnTo>
                  <a:pt x="2" y="182"/>
                </a:lnTo>
                <a:lnTo>
                  <a:pt x="10" y="149"/>
                </a:lnTo>
                <a:lnTo>
                  <a:pt x="24" y="118"/>
                </a:lnTo>
                <a:lnTo>
                  <a:pt x="42" y="89"/>
                </a:lnTo>
                <a:lnTo>
                  <a:pt x="64" y="64"/>
                </a:lnTo>
                <a:lnTo>
                  <a:pt x="89" y="42"/>
                </a:lnTo>
                <a:lnTo>
                  <a:pt x="117" y="24"/>
                </a:lnTo>
                <a:lnTo>
                  <a:pt x="149" y="12"/>
                </a:lnTo>
                <a:lnTo>
                  <a:pt x="182" y="3"/>
                </a:lnTo>
                <a:lnTo>
                  <a:pt x="218" y="0"/>
                </a:lnTo>
                <a:close/>
              </a:path>
            </a:pathLst>
          </a:custGeom>
          <a:solidFill>
            <a:srgbClr val="C4DEFD"/>
          </a:solidFill>
          <a:ln w="0">
            <a:solidFill>
              <a:srgbClr val="C4DEF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29" name="Freeform 5">
            <a:extLst>
              <a:ext uri="{FF2B5EF4-FFF2-40B4-BE49-F238E27FC236}">
                <a16:creationId xmlns:a16="http://schemas.microsoft.com/office/drawing/2014/main" id="{36C4C694-8263-3230-6B76-B6584572C80D}"/>
              </a:ext>
            </a:extLst>
          </p:cNvPr>
          <p:cNvSpPr>
            <a:spLocks noChangeAspect="1" noEditPoints="1"/>
          </p:cNvSpPr>
          <p:nvPr/>
        </p:nvSpPr>
        <p:spPr bwMode="auto">
          <a:xfrm>
            <a:off x="2958397" y="2497772"/>
            <a:ext cx="669707" cy="868684"/>
          </a:xfrm>
          <a:custGeom>
            <a:avLst/>
            <a:gdLst>
              <a:gd name="T0" fmla="*/ 459 w 741"/>
              <a:gd name="T1" fmla="*/ 840 h 979"/>
              <a:gd name="T2" fmla="*/ 426 w 741"/>
              <a:gd name="T3" fmla="*/ 654 h 979"/>
              <a:gd name="T4" fmla="*/ 476 w 741"/>
              <a:gd name="T5" fmla="*/ 654 h 979"/>
              <a:gd name="T6" fmla="*/ 451 w 741"/>
              <a:gd name="T7" fmla="*/ 608 h 979"/>
              <a:gd name="T8" fmla="*/ 421 w 741"/>
              <a:gd name="T9" fmla="*/ 840 h 979"/>
              <a:gd name="T10" fmla="*/ 497 w 741"/>
              <a:gd name="T11" fmla="*/ 656 h 979"/>
              <a:gd name="T12" fmla="*/ 450 w 741"/>
              <a:gd name="T13" fmla="*/ 918 h 979"/>
              <a:gd name="T14" fmla="*/ 450 w 741"/>
              <a:gd name="T15" fmla="*/ 903 h 979"/>
              <a:gd name="T16" fmla="*/ 450 w 741"/>
              <a:gd name="T17" fmla="*/ 882 h 979"/>
              <a:gd name="T18" fmla="*/ 450 w 741"/>
              <a:gd name="T19" fmla="*/ 939 h 979"/>
              <a:gd name="T20" fmla="*/ 720 w 741"/>
              <a:gd name="T21" fmla="*/ 658 h 979"/>
              <a:gd name="T22" fmla="*/ 695 w 741"/>
              <a:gd name="T23" fmla="*/ 745 h 979"/>
              <a:gd name="T24" fmla="*/ 644 w 741"/>
              <a:gd name="T25" fmla="*/ 271 h 979"/>
              <a:gd name="T26" fmla="*/ 641 w 741"/>
              <a:gd name="T27" fmla="*/ 264 h 979"/>
              <a:gd name="T28" fmla="*/ 480 w 741"/>
              <a:gd name="T29" fmla="*/ 99 h 979"/>
              <a:gd name="T30" fmla="*/ 473 w 741"/>
              <a:gd name="T31" fmla="*/ 96 h 979"/>
              <a:gd name="T32" fmla="*/ 217 w 741"/>
              <a:gd name="T33" fmla="*/ 96 h 979"/>
              <a:gd name="T34" fmla="*/ 243 w 741"/>
              <a:gd name="T35" fmla="*/ 21 h 979"/>
              <a:gd name="T36" fmla="*/ 559 w 741"/>
              <a:gd name="T37" fmla="*/ 139 h 979"/>
              <a:gd name="T38" fmla="*/ 720 w 741"/>
              <a:gd name="T39" fmla="*/ 658 h 979"/>
              <a:gd name="T40" fmla="*/ 662 w 741"/>
              <a:gd name="T41" fmla="*/ 928 h 979"/>
              <a:gd name="T42" fmla="*/ 267 w 741"/>
              <a:gd name="T43" fmla="*/ 955 h 979"/>
              <a:gd name="T44" fmla="*/ 244 w 741"/>
              <a:gd name="T45" fmla="*/ 906 h 979"/>
              <a:gd name="T46" fmla="*/ 475 w 741"/>
              <a:gd name="T47" fmla="*/ 545 h 979"/>
              <a:gd name="T48" fmla="*/ 657 w 741"/>
              <a:gd name="T49" fmla="*/ 912 h 979"/>
              <a:gd name="T50" fmla="*/ 21 w 741"/>
              <a:gd name="T51" fmla="*/ 847 h 979"/>
              <a:gd name="T52" fmla="*/ 289 w 741"/>
              <a:gd name="T53" fmla="*/ 212 h 979"/>
              <a:gd name="T54" fmla="*/ 408 w 741"/>
              <a:gd name="T55" fmla="*/ 376 h 979"/>
              <a:gd name="T56" fmla="*/ 495 w 741"/>
              <a:gd name="T57" fmla="*/ 537 h 979"/>
              <a:gd name="T58" fmla="*/ 237 w 741"/>
              <a:gd name="T59" fmla="*/ 872 h 979"/>
              <a:gd name="T60" fmla="*/ 508 w 741"/>
              <a:gd name="T61" fmla="*/ 354 h 979"/>
              <a:gd name="T62" fmla="*/ 383 w 741"/>
              <a:gd name="T63" fmla="*/ 227 h 979"/>
              <a:gd name="T64" fmla="*/ 483 w 741"/>
              <a:gd name="T65" fmla="*/ 236 h 979"/>
              <a:gd name="T66" fmla="*/ 508 w 741"/>
              <a:gd name="T67" fmla="*/ 261 h 979"/>
              <a:gd name="T68" fmla="*/ 121 w 741"/>
              <a:gd name="T69" fmla="*/ 189 h 979"/>
              <a:gd name="T70" fmla="*/ 389 w 741"/>
              <a:gd name="T71" fmla="*/ 118 h 979"/>
              <a:gd name="T72" fmla="*/ 508 w 741"/>
              <a:gd name="T73" fmla="*/ 282 h 979"/>
              <a:gd name="T74" fmla="*/ 544 w 741"/>
              <a:gd name="T75" fmla="*/ 636 h 979"/>
              <a:gd name="T76" fmla="*/ 545 w 741"/>
              <a:gd name="T77" fmla="*/ 364 h 979"/>
              <a:gd name="T78" fmla="*/ 542 w 741"/>
              <a:gd name="T79" fmla="*/ 358 h 979"/>
              <a:gd name="T80" fmla="*/ 380 w 741"/>
              <a:gd name="T81" fmla="*/ 193 h 979"/>
              <a:gd name="T82" fmla="*/ 373 w 741"/>
              <a:gd name="T83" fmla="*/ 190 h 979"/>
              <a:gd name="T84" fmla="*/ 120 w 741"/>
              <a:gd name="T85" fmla="*/ 190 h 979"/>
              <a:gd name="T86" fmla="*/ 580 w 741"/>
              <a:gd name="T87" fmla="*/ 36 h 979"/>
              <a:gd name="T88" fmla="*/ 580 w 741"/>
              <a:gd name="T89" fmla="*/ 139 h 979"/>
              <a:gd name="T90" fmla="*/ 741 w 741"/>
              <a:gd name="T91" fmla="*/ 173 h 979"/>
              <a:gd name="T92" fmla="*/ 738 w 741"/>
              <a:gd name="T93" fmla="*/ 167 h 979"/>
              <a:gd name="T94" fmla="*/ 577 w 741"/>
              <a:gd name="T95" fmla="*/ 2 h 979"/>
              <a:gd name="T96" fmla="*/ 570 w 741"/>
              <a:gd name="T97" fmla="*/ 0 h 979"/>
              <a:gd name="T98" fmla="*/ 243 w 741"/>
              <a:gd name="T99" fmla="*/ 0 h 979"/>
              <a:gd name="T100" fmla="*/ 197 w 741"/>
              <a:gd name="T101" fmla="*/ 96 h 979"/>
              <a:gd name="T102" fmla="*/ 99 w 741"/>
              <a:gd name="T103" fmla="*/ 189 h 979"/>
              <a:gd name="T104" fmla="*/ 0 w 741"/>
              <a:gd name="T105" fmla="*/ 236 h 979"/>
              <a:gd name="T106" fmla="*/ 227 w 741"/>
              <a:gd name="T107" fmla="*/ 894 h 979"/>
              <a:gd name="T108" fmla="*/ 267 w 741"/>
              <a:gd name="T109" fmla="*/ 976 h 979"/>
              <a:gd name="T110" fmla="*/ 676 w 741"/>
              <a:gd name="T111" fmla="*/ 902 h 979"/>
              <a:gd name="T112" fmla="*/ 695 w 741"/>
              <a:gd name="T113" fmla="*/ 766 h 979"/>
              <a:gd name="T114" fmla="*/ 741 w 741"/>
              <a:gd name="T115" fmla="*/ 17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1" h="979">
                <a:moveTo>
                  <a:pt x="476" y="654"/>
                </a:moveTo>
                <a:lnTo>
                  <a:pt x="476" y="654"/>
                </a:lnTo>
                <a:lnTo>
                  <a:pt x="459" y="840"/>
                </a:lnTo>
                <a:cubicBezTo>
                  <a:pt x="459" y="844"/>
                  <a:pt x="455" y="848"/>
                  <a:pt x="450" y="848"/>
                </a:cubicBezTo>
                <a:cubicBezTo>
                  <a:pt x="446" y="848"/>
                  <a:pt x="442" y="844"/>
                  <a:pt x="442" y="839"/>
                </a:cubicBezTo>
                <a:lnTo>
                  <a:pt x="426" y="654"/>
                </a:lnTo>
                <a:lnTo>
                  <a:pt x="426" y="654"/>
                </a:lnTo>
                <a:cubicBezTo>
                  <a:pt x="426" y="640"/>
                  <a:pt x="437" y="629"/>
                  <a:pt x="451" y="629"/>
                </a:cubicBezTo>
                <a:cubicBezTo>
                  <a:pt x="464" y="629"/>
                  <a:pt x="476" y="640"/>
                  <a:pt x="476" y="654"/>
                </a:cubicBezTo>
                <a:lnTo>
                  <a:pt x="476" y="654"/>
                </a:lnTo>
                <a:close/>
                <a:moveTo>
                  <a:pt x="451" y="608"/>
                </a:moveTo>
                <a:lnTo>
                  <a:pt x="451" y="608"/>
                </a:lnTo>
                <a:cubicBezTo>
                  <a:pt x="425" y="608"/>
                  <a:pt x="404" y="629"/>
                  <a:pt x="404" y="653"/>
                </a:cubicBezTo>
                <a:cubicBezTo>
                  <a:pt x="404" y="654"/>
                  <a:pt x="404" y="655"/>
                  <a:pt x="404" y="655"/>
                </a:cubicBezTo>
                <a:lnTo>
                  <a:pt x="421" y="840"/>
                </a:lnTo>
                <a:cubicBezTo>
                  <a:pt x="421" y="856"/>
                  <a:pt x="434" y="869"/>
                  <a:pt x="451" y="869"/>
                </a:cubicBezTo>
                <a:cubicBezTo>
                  <a:pt x="467" y="869"/>
                  <a:pt x="480" y="856"/>
                  <a:pt x="480" y="841"/>
                </a:cubicBezTo>
                <a:lnTo>
                  <a:pt x="497" y="656"/>
                </a:lnTo>
                <a:cubicBezTo>
                  <a:pt x="497" y="655"/>
                  <a:pt x="497" y="654"/>
                  <a:pt x="497" y="654"/>
                </a:cubicBezTo>
                <a:cubicBezTo>
                  <a:pt x="497" y="629"/>
                  <a:pt x="476" y="608"/>
                  <a:pt x="451" y="608"/>
                </a:cubicBezTo>
                <a:close/>
                <a:moveTo>
                  <a:pt x="450" y="918"/>
                </a:moveTo>
                <a:lnTo>
                  <a:pt x="450" y="918"/>
                </a:lnTo>
                <a:cubicBezTo>
                  <a:pt x="446" y="918"/>
                  <a:pt x="443" y="914"/>
                  <a:pt x="443" y="910"/>
                </a:cubicBezTo>
                <a:cubicBezTo>
                  <a:pt x="443" y="906"/>
                  <a:pt x="446" y="903"/>
                  <a:pt x="450" y="903"/>
                </a:cubicBezTo>
                <a:cubicBezTo>
                  <a:pt x="454" y="903"/>
                  <a:pt x="458" y="906"/>
                  <a:pt x="458" y="910"/>
                </a:cubicBezTo>
                <a:cubicBezTo>
                  <a:pt x="458" y="914"/>
                  <a:pt x="454" y="918"/>
                  <a:pt x="450" y="918"/>
                </a:cubicBezTo>
                <a:close/>
                <a:moveTo>
                  <a:pt x="450" y="882"/>
                </a:moveTo>
                <a:lnTo>
                  <a:pt x="450" y="882"/>
                </a:lnTo>
                <a:cubicBezTo>
                  <a:pt x="435" y="882"/>
                  <a:pt x="422" y="894"/>
                  <a:pt x="422" y="910"/>
                </a:cubicBezTo>
                <a:cubicBezTo>
                  <a:pt x="422" y="926"/>
                  <a:pt x="435" y="939"/>
                  <a:pt x="450" y="939"/>
                </a:cubicBezTo>
                <a:cubicBezTo>
                  <a:pt x="466" y="939"/>
                  <a:pt x="479" y="926"/>
                  <a:pt x="479" y="910"/>
                </a:cubicBezTo>
                <a:cubicBezTo>
                  <a:pt x="479" y="894"/>
                  <a:pt x="466" y="882"/>
                  <a:pt x="450" y="882"/>
                </a:cubicBezTo>
                <a:close/>
                <a:moveTo>
                  <a:pt x="720" y="658"/>
                </a:moveTo>
                <a:lnTo>
                  <a:pt x="720" y="658"/>
                </a:lnTo>
                <a:lnTo>
                  <a:pt x="720" y="720"/>
                </a:lnTo>
                <a:cubicBezTo>
                  <a:pt x="720" y="733"/>
                  <a:pt x="709" y="745"/>
                  <a:pt x="695" y="745"/>
                </a:cubicBezTo>
                <a:lnTo>
                  <a:pt x="644" y="745"/>
                </a:lnTo>
                <a:lnTo>
                  <a:pt x="644" y="271"/>
                </a:lnTo>
                <a:cubicBezTo>
                  <a:pt x="644" y="271"/>
                  <a:pt x="644" y="271"/>
                  <a:pt x="644" y="271"/>
                </a:cubicBezTo>
                <a:cubicBezTo>
                  <a:pt x="644" y="270"/>
                  <a:pt x="644" y="269"/>
                  <a:pt x="644" y="268"/>
                </a:cubicBezTo>
                <a:cubicBezTo>
                  <a:pt x="643" y="267"/>
                  <a:pt x="643" y="267"/>
                  <a:pt x="643" y="267"/>
                </a:cubicBezTo>
                <a:cubicBezTo>
                  <a:pt x="643" y="266"/>
                  <a:pt x="642" y="265"/>
                  <a:pt x="641" y="264"/>
                </a:cubicBezTo>
                <a:lnTo>
                  <a:pt x="480" y="100"/>
                </a:lnTo>
                <a:cubicBezTo>
                  <a:pt x="480" y="100"/>
                  <a:pt x="480" y="100"/>
                  <a:pt x="480" y="100"/>
                </a:cubicBezTo>
                <a:cubicBezTo>
                  <a:pt x="480" y="99"/>
                  <a:pt x="480" y="99"/>
                  <a:pt x="480" y="99"/>
                </a:cubicBezTo>
                <a:cubicBezTo>
                  <a:pt x="479" y="99"/>
                  <a:pt x="478" y="98"/>
                  <a:pt x="477" y="97"/>
                </a:cubicBezTo>
                <a:cubicBezTo>
                  <a:pt x="476" y="97"/>
                  <a:pt x="476" y="97"/>
                  <a:pt x="476" y="97"/>
                </a:cubicBezTo>
                <a:cubicBezTo>
                  <a:pt x="475" y="97"/>
                  <a:pt x="474" y="97"/>
                  <a:pt x="473" y="96"/>
                </a:cubicBezTo>
                <a:cubicBezTo>
                  <a:pt x="473" y="96"/>
                  <a:pt x="473" y="96"/>
                  <a:pt x="472" y="96"/>
                </a:cubicBezTo>
                <a:lnTo>
                  <a:pt x="389" y="96"/>
                </a:lnTo>
                <a:lnTo>
                  <a:pt x="217" y="96"/>
                </a:lnTo>
                <a:cubicBezTo>
                  <a:pt x="217" y="95"/>
                  <a:pt x="218" y="94"/>
                  <a:pt x="218" y="92"/>
                </a:cubicBezTo>
                <a:lnTo>
                  <a:pt x="218" y="45"/>
                </a:lnTo>
                <a:cubicBezTo>
                  <a:pt x="218" y="32"/>
                  <a:pt x="229" y="21"/>
                  <a:pt x="243" y="21"/>
                </a:cubicBezTo>
                <a:lnTo>
                  <a:pt x="486" y="21"/>
                </a:lnTo>
                <a:lnTo>
                  <a:pt x="559" y="21"/>
                </a:lnTo>
                <a:lnTo>
                  <a:pt x="559" y="139"/>
                </a:lnTo>
                <a:cubicBezTo>
                  <a:pt x="559" y="164"/>
                  <a:pt x="580" y="185"/>
                  <a:pt x="605" y="185"/>
                </a:cubicBezTo>
                <a:lnTo>
                  <a:pt x="720" y="185"/>
                </a:lnTo>
                <a:lnTo>
                  <a:pt x="720" y="658"/>
                </a:lnTo>
                <a:close/>
                <a:moveTo>
                  <a:pt x="657" y="912"/>
                </a:moveTo>
                <a:lnTo>
                  <a:pt x="657" y="912"/>
                </a:lnTo>
                <a:cubicBezTo>
                  <a:pt x="660" y="917"/>
                  <a:pt x="662" y="922"/>
                  <a:pt x="662" y="928"/>
                </a:cubicBezTo>
                <a:cubicBezTo>
                  <a:pt x="662" y="944"/>
                  <a:pt x="648" y="957"/>
                  <a:pt x="632" y="957"/>
                </a:cubicBezTo>
                <a:lnTo>
                  <a:pt x="267" y="955"/>
                </a:lnTo>
                <a:lnTo>
                  <a:pt x="267" y="955"/>
                </a:lnTo>
                <a:cubicBezTo>
                  <a:pt x="251" y="955"/>
                  <a:pt x="238" y="942"/>
                  <a:pt x="238" y="925"/>
                </a:cubicBezTo>
                <a:cubicBezTo>
                  <a:pt x="238" y="919"/>
                  <a:pt x="240" y="913"/>
                  <a:pt x="243" y="908"/>
                </a:cubicBezTo>
                <a:cubicBezTo>
                  <a:pt x="244" y="908"/>
                  <a:pt x="244" y="907"/>
                  <a:pt x="244" y="906"/>
                </a:cubicBezTo>
                <a:lnTo>
                  <a:pt x="421" y="542"/>
                </a:lnTo>
                <a:cubicBezTo>
                  <a:pt x="426" y="532"/>
                  <a:pt x="436" y="525"/>
                  <a:pt x="448" y="525"/>
                </a:cubicBezTo>
                <a:cubicBezTo>
                  <a:pt x="460" y="525"/>
                  <a:pt x="471" y="533"/>
                  <a:pt x="475" y="545"/>
                </a:cubicBezTo>
                <a:lnTo>
                  <a:pt x="624" y="844"/>
                </a:lnTo>
                <a:cubicBezTo>
                  <a:pt x="624" y="844"/>
                  <a:pt x="624" y="844"/>
                  <a:pt x="624" y="844"/>
                </a:cubicBezTo>
                <a:lnTo>
                  <a:pt x="657" y="912"/>
                </a:lnTo>
                <a:close/>
                <a:moveTo>
                  <a:pt x="46" y="872"/>
                </a:moveTo>
                <a:lnTo>
                  <a:pt x="46" y="872"/>
                </a:lnTo>
                <a:cubicBezTo>
                  <a:pt x="32" y="872"/>
                  <a:pt x="21" y="861"/>
                  <a:pt x="21" y="847"/>
                </a:cubicBezTo>
                <a:lnTo>
                  <a:pt x="21" y="236"/>
                </a:lnTo>
                <a:cubicBezTo>
                  <a:pt x="21" y="223"/>
                  <a:pt x="32" y="212"/>
                  <a:pt x="46" y="212"/>
                </a:cubicBezTo>
                <a:lnTo>
                  <a:pt x="289" y="212"/>
                </a:lnTo>
                <a:lnTo>
                  <a:pt x="362" y="212"/>
                </a:lnTo>
                <a:lnTo>
                  <a:pt x="362" y="330"/>
                </a:lnTo>
                <a:cubicBezTo>
                  <a:pt x="362" y="355"/>
                  <a:pt x="383" y="376"/>
                  <a:pt x="408" y="376"/>
                </a:cubicBezTo>
                <a:lnTo>
                  <a:pt x="523" y="376"/>
                </a:lnTo>
                <a:lnTo>
                  <a:pt x="523" y="594"/>
                </a:lnTo>
                <a:lnTo>
                  <a:pt x="495" y="537"/>
                </a:lnTo>
                <a:cubicBezTo>
                  <a:pt x="488" y="517"/>
                  <a:pt x="469" y="504"/>
                  <a:pt x="448" y="504"/>
                </a:cubicBezTo>
                <a:cubicBezTo>
                  <a:pt x="428" y="504"/>
                  <a:pt x="410" y="516"/>
                  <a:pt x="402" y="534"/>
                </a:cubicBezTo>
                <a:lnTo>
                  <a:pt x="237" y="872"/>
                </a:lnTo>
                <a:lnTo>
                  <a:pt x="46" y="872"/>
                </a:lnTo>
                <a:close/>
                <a:moveTo>
                  <a:pt x="508" y="354"/>
                </a:moveTo>
                <a:lnTo>
                  <a:pt x="508" y="354"/>
                </a:lnTo>
                <a:lnTo>
                  <a:pt x="408" y="354"/>
                </a:lnTo>
                <a:cubicBezTo>
                  <a:pt x="394" y="354"/>
                  <a:pt x="383" y="343"/>
                  <a:pt x="383" y="330"/>
                </a:cubicBezTo>
                <a:lnTo>
                  <a:pt x="383" y="227"/>
                </a:lnTo>
                <a:lnTo>
                  <a:pt x="508" y="354"/>
                </a:lnTo>
                <a:close/>
                <a:moveTo>
                  <a:pt x="483" y="236"/>
                </a:moveTo>
                <a:lnTo>
                  <a:pt x="483" y="236"/>
                </a:lnTo>
                <a:lnTo>
                  <a:pt x="483" y="133"/>
                </a:lnTo>
                <a:lnTo>
                  <a:pt x="608" y="261"/>
                </a:lnTo>
                <a:lnTo>
                  <a:pt x="508" y="261"/>
                </a:lnTo>
                <a:cubicBezTo>
                  <a:pt x="494" y="261"/>
                  <a:pt x="483" y="249"/>
                  <a:pt x="483" y="236"/>
                </a:cubicBezTo>
                <a:close/>
                <a:moveTo>
                  <a:pt x="121" y="189"/>
                </a:moveTo>
                <a:lnTo>
                  <a:pt x="121" y="189"/>
                </a:lnTo>
                <a:lnTo>
                  <a:pt x="121" y="143"/>
                </a:lnTo>
                <a:cubicBezTo>
                  <a:pt x="121" y="129"/>
                  <a:pt x="132" y="118"/>
                  <a:pt x="145" y="118"/>
                </a:cubicBezTo>
                <a:lnTo>
                  <a:pt x="389" y="118"/>
                </a:lnTo>
                <a:lnTo>
                  <a:pt x="462" y="118"/>
                </a:lnTo>
                <a:lnTo>
                  <a:pt x="462" y="236"/>
                </a:lnTo>
                <a:cubicBezTo>
                  <a:pt x="462" y="261"/>
                  <a:pt x="482" y="282"/>
                  <a:pt x="508" y="282"/>
                </a:cubicBezTo>
                <a:lnTo>
                  <a:pt x="623" y="282"/>
                </a:lnTo>
                <a:lnTo>
                  <a:pt x="623" y="795"/>
                </a:lnTo>
                <a:lnTo>
                  <a:pt x="544" y="636"/>
                </a:lnTo>
                <a:cubicBezTo>
                  <a:pt x="544" y="636"/>
                  <a:pt x="545" y="635"/>
                  <a:pt x="545" y="635"/>
                </a:cubicBezTo>
                <a:lnTo>
                  <a:pt x="545" y="365"/>
                </a:lnTo>
                <a:cubicBezTo>
                  <a:pt x="545" y="365"/>
                  <a:pt x="545" y="365"/>
                  <a:pt x="545" y="364"/>
                </a:cubicBezTo>
                <a:cubicBezTo>
                  <a:pt x="544" y="363"/>
                  <a:pt x="544" y="363"/>
                  <a:pt x="544" y="362"/>
                </a:cubicBezTo>
                <a:cubicBezTo>
                  <a:pt x="544" y="361"/>
                  <a:pt x="544" y="361"/>
                  <a:pt x="544" y="361"/>
                </a:cubicBezTo>
                <a:cubicBezTo>
                  <a:pt x="543" y="360"/>
                  <a:pt x="542" y="359"/>
                  <a:pt x="542" y="358"/>
                </a:cubicBezTo>
                <a:lnTo>
                  <a:pt x="380" y="193"/>
                </a:lnTo>
                <a:cubicBezTo>
                  <a:pt x="380" y="193"/>
                  <a:pt x="380" y="193"/>
                  <a:pt x="380" y="193"/>
                </a:cubicBezTo>
                <a:cubicBezTo>
                  <a:pt x="380" y="193"/>
                  <a:pt x="380" y="193"/>
                  <a:pt x="380" y="193"/>
                </a:cubicBezTo>
                <a:cubicBezTo>
                  <a:pt x="379" y="192"/>
                  <a:pt x="378" y="192"/>
                  <a:pt x="377" y="191"/>
                </a:cubicBezTo>
                <a:cubicBezTo>
                  <a:pt x="377" y="191"/>
                  <a:pt x="377" y="191"/>
                  <a:pt x="376" y="191"/>
                </a:cubicBezTo>
                <a:cubicBezTo>
                  <a:pt x="375" y="191"/>
                  <a:pt x="374" y="190"/>
                  <a:pt x="373" y="190"/>
                </a:cubicBezTo>
                <a:cubicBezTo>
                  <a:pt x="373" y="190"/>
                  <a:pt x="373" y="190"/>
                  <a:pt x="373" y="190"/>
                </a:cubicBezTo>
                <a:lnTo>
                  <a:pt x="289" y="190"/>
                </a:lnTo>
                <a:lnTo>
                  <a:pt x="120" y="190"/>
                </a:lnTo>
                <a:cubicBezTo>
                  <a:pt x="120" y="190"/>
                  <a:pt x="121" y="190"/>
                  <a:pt x="121" y="189"/>
                </a:cubicBezTo>
                <a:close/>
                <a:moveTo>
                  <a:pt x="580" y="36"/>
                </a:moveTo>
                <a:lnTo>
                  <a:pt x="580" y="36"/>
                </a:lnTo>
                <a:lnTo>
                  <a:pt x="705" y="163"/>
                </a:lnTo>
                <a:lnTo>
                  <a:pt x="605" y="163"/>
                </a:lnTo>
                <a:cubicBezTo>
                  <a:pt x="591" y="163"/>
                  <a:pt x="580" y="152"/>
                  <a:pt x="580" y="139"/>
                </a:cubicBezTo>
                <a:lnTo>
                  <a:pt x="580" y="36"/>
                </a:lnTo>
                <a:close/>
                <a:moveTo>
                  <a:pt x="741" y="173"/>
                </a:moveTo>
                <a:lnTo>
                  <a:pt x="741" y="173"/>
                </a:lnTo>
                <a:cubicBezTo>
                  <a:pt x="741" y="172"/>
                  <a:pt x="741" y="172"/>
                  <a:pt x="741" y="171"/>
                </a:cubicBezTo>
                <a:cubicBezTo>
                  <a:pt x="741" y="170"/>
                  <a:pt x="741" y="170"/>
                  <a:pt x="740" y="170"/>
                </a:cubicBezTo>
                <a:cubicBezTo>
                  <a:pt x="740" y="169"/>
                  <a:pt x="739" y="167"/>
                  <a:pt x="738" y="167"/>
                </a:cubicBezTo>
                <a:lnTo>
                  <a:pt x="577" y="2"/>
                </a:lnTo>
                <a:cubicBezTo>
                  <a:pt x="577" y="2"/>
                  <a:pt x="577" y="2"/>
                  <a:pt x="577" y="2"/>
                </a:cubicBezTo>
                <a:cubicBezTo>
                  <a:pt x="577" y="2"/>
                  <a:pt x="577" y="2"/>
                  <a:pt x="577" y="2"/>
                </a:cubicBezTo>
                <a:cubicBezTo>
                  <a:pt x="576" y="1"/>
                  <a:pt x="575" y="1"/>
                  <a:pt x="574" y="0"/>
                </a:cubicBezTo>
                <a:cubicBezTo>
                  <a:pt x="574" y="0"/>
                  <a:pt x="573" y="0"/>
                  <a:pt x="573" y="0"/>
                </a:cubicBezTo>
                <a:cubicBezTo>
                  <a:pt x="572" y="0"/>
                  <a:pt x="571" y="0"/>
                  <a:pt x="570" y="0"/>
                </a:cubicBezTo>
                <a:cubicBezTo>
                  <a:pt x="570" y="0"/>
                  <a:pt x="570" y="0"/>
                  <a:pt x="570" y="0"/>
                </a:cubicBezTo>
                <a:lnTo>
                  <a:pt x="486" y="0"/>
                </a:lnTo>
                <a:lnTo>
                  <a:pt x="243" y="0"/>
                </a:lnTo>
                <a:cubicBezTo>
                  <a:pt x="217" y="0"/>
                  <a:pt x="196" y="20"/>
                  <a:pt x="196" y="45"/>
                </a:cubicBezTo>
                <a:lnTo>
                  <a:pt x="196" y="92"/>
                </a:lnTo>
                <a:cubicBezTo>
                  <a:pt x="196" y="94"/>
                  <a:pt x="197" y="95"/>
                  <a:pt x="197" y="96"/>
                </a:cubicBezTo>
                <a:lnTo>
                  <a:pt x="145" y="96"/>
                </a:lnTo>
                <a:cubicBezTo>
                  <a:pt x="120" y="96"/>
                  <a:pt x="99" y="117"/>
                  <a:pt x="99" y="143"/>
                </a:cubicBezTo>
                <a:lnTo>
                  <a:pt x="99" y="189"/>
                </a:lnTo>
                <a:cubicBezTo>
                  <a:pt x="99" y="190"/>
                  <a:pt x="99" y="190"/>
                  <a:pt x="99" y="190"/>
                </a:cubicBezTo>
                <a:lnTo>
                  <a:pt x="46" y="190"/>
                </a:lnTo>
                <a:cubicBezTo>
                  <a:pt x="20" y="190"/>
                  <a:pt x="0" y="211"/>
                  <a:pt x="0" y="236"/>
                </a:cubicBezTo>
                <a:lnTo>
                  <a:pt x="0" y="847"/>
                </a:lnTo>
                <a:cubicBezTo>
                  <a:pt x="0" y="873"/>
                  <a:pt x="20" y="894"/>
                  <a:pt x="46" y="894"/>
                </a:cubicBezTo>
                <a:lnTo>
                  <a:pt x="227" y="894"/>
                </a:lnTo>
                <a:lnTo>
                  <a:pt x="225" y="896"/>
                </a:lnTo>
                <a:cubicBezTo>
                  <a:pt x="219" y="905"/>
                  <a:pt x="216" y="915"/>
                  <a:pt x="216" y="925"/>
                </a:cubicBezTo>
                <a:cubicBezTo>
                  <a:pt x="216" y="953"/>
                  <a:pt x="239" y="976"/>
                  <a:pt x="267" y="976"/>
                </a:cubicBezTo>
                <a:lnTo>
                  <a:pt x="632" y="979"/>
                </a:lnTo>
                <a:cubicBezTo>
                  <a:pt x="660" y="979"/>
                  <a:pt x="683" y="956"/>
                  <a:pt x="683" y="928"/>
                </a:cubicBezTo>
                <a:cubicBezTo>
                  <a:pt x="683" y="918"/>
                  <a:pt x="681" y="909"/>
                  <a:pt x="676" y="902"/>
                </a:cubicBezTo>
                <a:lnTo>
                  <a:pt x="644" y="838"/>
                </a:lnTo>
                <a:lnTo>
                  <a:pt x="644" y="766"/>
                </a:lnTo>
                <a:lnTo>
                  <a:pt x="695" y="766"/>
                </a:lnTo>
                <a:cubicBezTo>
                  <a:pt x="721" y="766"/>
                  <a:pt x="741" y="745"/>
                  <a:pt x="741" y="720"/>
                </a:cubicBezTo>
                <a:lnTo>
                  <a:pt x="741" y="658"/>
                </a:lnTo>
                <a:lnTo>
                  <a:pt x="741" y="174"/>
                </a:lnTo>
                <a:cubicBezTo>
                  <a:pt x="741" y="174"/>
                  <a:pt x="741" y="174"/>
                  <a:pt x="741" y="173"/>
                </a:cubicBezTo>
                <a:close/>
              </a:path>
            </a:pathLst>
          </a:custGeom>
          <a:solidFill>
            <a:srgbClr val="4398F9"/>
          </a:solidFill>
          <a:ln w="0">
            <a:solidFill>
              <a:srgbClr val="4398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30" name="Freeform 21">
            <a:extLst>
              <a:ext uri="{FF2B5EF4-FFF2-40B4-BE49-F238E27FC236}">
                <a16:creationId xmlns:a16="http://schemas.microsoft.com/office/drawing/2014/main" id="{E1D50EC3-54C8-32E9-1569-3482D978A7D3}"/>
              </a:ext>
            </a:extLst>
          </p:cNvPr>
          <p:cNvSpPr>
            <a:spLocks noChangeAspect="1" noEditPoints="1"/>
          </p:cNvSpPr>
          <p:nvPr/>
        </p:nvSpPr>
        <p:spPr bwMode="auto">
          <a:xfrm>
            <a:off x="4219415" y="2505151"/>
            <a:ext cx="823684" cy="853927"/>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rgbClr val="4398F9"/>
          </a:solidFill>
          <a:ln w="0">
            <a:solidFill>
              <a:srgbClr val="4398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31" name="Freeform 9">
            <a:extLst>
              <a:ext uri="{FF2B5EF4-FFF2-40B4-BE49-F238E27FC236}">
                <a16:creationId xmlns:a16="http://schemas.microsoft.com/office/drawing/2014/main" id="{3FEF09F4-B3F7-B823-DEA4-C7D51533563E}"/>
              </a:ext>
            </a:extLst>
          </p:cNvPr>
          <p:cNvSpPr>
            <a:spLocks noChangeAspect="1" noEditPoints="1"/>
          </p:cNvSpPr>
          <p:nvPr/>
        </p:nvSpPr>
        <p:spPr bwMode="auto">
          <a:xfrm>
            <a:off x="5438462" y="2525109"/>
            <a:ext cx="863622" cy="814010"/>
          </a:xfrm>
          <a:custGeom>
            <a:avLst/>
            <a:gdLst>
              <a:gd name="T0" fmla="*/ 2966 w 4820"/>
              <a:gd name="T1" fmla="*/ 4088 h 4538"/>
              <a:gd name="T2" fmla="*/ 4746 w 4820"/>
              <a:gd name="T3" fmla="*/ 3737 h 4538"/>
              <a:gd name="T4" fmla="*/ 3315 w 4820"/>
              <a:gd name="T5" fmla="*/ 1300 h 4538"/>
              <a:gd name="T6" fmla="*/ 4587 w 4820"/>
              <a:gd name="T7" fmla="*/ 3361 h 4538"/>
              <a:gd name="T8" fmla="*/ 4191 w 4820"/>
              <a:gd name="T9" fmla="*/ 3541 h 4538"/>
              <a:gd name="T10" fmla="*/ 4033 w 4820"/>
              <a:gd name="T11" fmla="*/ 3783 h 4538"/>
              <a:gd name="T12" fmla="*/ 3570 w 4820"/>
              <a:gd name="T13" fmla="*/ 3794 h 4538"/>
              <a:gd name="T14" fmla="*/ 3244 w 4820"/>
              <a:gd name="T15" fmla="*/ 3348 h 4538"/>
              <a:gd name="T16" fmla="*/ 2940 w 4820"/>
              <a:gd name="T17" fmla="*/ 3184 h 4538"/>
              <a:gd name="T18" fmla="*/ 3071 w 4820"/>
              <a:gd name="T19" fmla="*/ 2760 h 4538"/>
              <a:gd name="T20" fmla="*/ 3171 w 4820"/>
              <a:gd name="T21" fmla="*/ 2550 h 4538"/>
              <a:gd name="T22" fmla="*/ 3353 w 4820"/>
              <a:gd name="T23" fmla="*/ 2169 h 4538"/>
              <a:gd name="T24" fmla="*/ 3628 w 4820"/>
              <a:gd name="T25" fmla="*/ 2222 h 4538"/>
              <a:gd name="T26" fmla="*/ 4031 w 4820"/>
              <a:gd name="T27" fmla="*/ 2068 h 4538"/>
              <a:gd name="T28" fmla="*/ 4206 w 4820"/>
              <a:gd name="T29" fmla="*/ 2377 h 4538"/>
              <a:gd name="T30" fmla="*/ 4582 w 4820"/>
              <a:gd name="T31" fmla="*/ 2492 h 4538"/>
              <a:gd name="T32" fmla="*/ 4529 w 4820"/>
              <a:gd name="T33" fmla="*/ 3103 h 4538"/>
              <a:gd name="T34" fmla="*/ 4706 w 4820"/>
              <a:gd name="T35" fmla="*/ 3028 h 4538"/>
              <a:gd name="T36" fmla="*/ 4706 w 4820"/>
              <a:gd name="T37" fmla="*/ 2439 h 4538"/>
              <a:gd name="T38" fmla="*/ 4362 w 4820"/>
              <a:gd name="T39" fmla="*/ 2100 h 4538"/>
              <a:gd name="T40" fmla="*/ 3692 w 4820"/>
              <a:gd name="T41" fmla="*/ 2027 h 4538"/>
              <a:gd name="T42" fmla="*/ 3170 w 4820"/>
              <a:gd name="T43" fmla="*/ 2404 h 4538"/>
              <a:gd name="T44" fmla="*/ 2894 w 4820"/>
              <a:gd name="T45" fmla="*/ 2834 h 4538"/>
              <a:gd name="T46" fmla="*/ 2976 w 4820"/>
              <a:gd name="T47" fmla="*/ 3504 h 4538"/>
              <a:gd name="T48" fmla="*/ 3507 w 4820"/>
              <a:gd name="T49" fmla="*/ 3920 h 4538"/>
              <a:gd name="T50" fmla="*/ 3909 w 4820"/>
              <a:gd name="T51" fmla="*/ 3836 h 4538"/>
              <a:gd name="T52" fmla="*/ 4340 w 4820"/>
              <a:gd name="T53" fmla="*/ 3566 h 4538"/>
              <a:gd name="T54" fmla="*/ 4706 w 4820"/>
              <a:gd name="T55" fmla="*/ 3028 h 4538"/>
              <a:gd name="T56" fmla="*/ 3652 w 4820"/>
              <a:gd name="T57" fmla="*/ 2580 h 4538"/>
              <a:gd name="T58" fmla="*/ 4003 w 4820"/>
              <a:gd name="T59" fmla="*/ 2453 h 4538"/>
              <a:gd name="T60" fmla="*/ 4010 w 4820"/>
              <a:gd name="T61" fmla="*/ 3428 h 4538"/>
              <a:gd name="T62" fmla="*/ 2596 w 4820"/>
              <a:gd name="T63" fmla="*/ 2865 h 4538"/>
              <a:gd name="T64" fmla="*/ 1730 w 4820"/>
              <a:gd name="T65" fmla="*/ 3090 h 4538"/>
              <a:gd name="T66" fmla="*/ 1303 w 4820"/>
              <a:gd name="T67" fmla="*/ 3121 h 4538"/>
              <a:gd name="T68" fmla="*/ 646 w 4820"/>
              <a:gd name="T69" fmla="*/ 3081 h 4538"/>
              <a:gd name="T70" fmla="*/ 396 w 4820"/>
              <a:gd name="T71" fmla="*/ 2208 h 4538"/>
              <a:gd name="T72" fmla="*/ 467 w 4820"/>
              <a:gd name="T73" fmla="*/ 1736 h 4538"/>
              <a:gd name="T74" fmla="*/ 727 w 4820"/>
              <a:gd name="T75" fmla="*/ 915 h 4538"/>
              <a:gd name="T76" fmla="*/ 1303 w 4820"/>
              <a:gd name="T77" fmla="*/ 891 h 4538"/>
              <a:gd name="T78" fmla="*/ 1724 w 4820"/>
              <a:gd name="T79" fmla="*/ 906 h 4538"/>
              <a:gd name="T80" fmla="*/ 2379 w 4820"/>
              <a:gd name="T81" fmla="*/ 915 h 4538"/>
              <a:gd name="T82" fmla="*/ 2608 w 4820"/>
              <a:gd name="T83" fmla="*/ 1787 h 4538"/>
              <a:gd name="T84" fmla="*/ 2626 w 4820"/>
              <a:gd name="T85" fmla="*/ 2208 h 4538"/>
              <a:gd name="T86" fmla="*/ 2596 w 4820"/>
              <a:gd name="T87" fmla="*/ 2865 h 4538"/>
              <a:gd name="T88" fmla="*/ 3026 w 4820"/>
              <a:gd name="T89" fmla="*/ 1845 h 4538"/>
              <a:gd name="T90" fmla="*/ 2475 w 4820"/>
              <a:gd name="T91" fmla="*/ 820 h 4538"/>
              <a:gd name="T92" fmla="*/ 1360 w 4820"/>
              <a:gd name="T93" fmla="*/ 485 h 4538"/>
              <a:gd name="T94" fmla="*/ 335 w 4820"/>
              <a:gd name="T95" fmla="*/ 1036 h 4538"/>
              <a:gd name="T96" fmla="*/ 0 w 4820"/>
              <a:gd name="T97" fmla="*/ 2151 h 4538"/>
              <a:gd name="T98" fmla="*/ 551 w 4820"/>
              <a:gd name="T99" fmla="*/ 3176 h 4538"/>
              <a:gd name="T100" fmla="*/ 1666 w 4820"/>
              <a:gd name="T101" fmla="*/ 3511 h 4538"/>
              <a:gd name="T102" fmla="*/ 2691 w 4820"/>
              <a:gd name="T103" fmla="*/ 2960 h 4538"/>
              <a:gd name="T104" fmla="*/ 886 w 4820"/>
              <a:gd name="T105" fmla="*/ 2015 h 4538"/>
              <a:gd name="T106" fmla="*/ 1513 w 4820"/>
              <a:gd name="T107" fmla="*/ 1254 h 4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20" h="4538">
                <a:moveTo>
                  <a:pt x="4746" y="3737"/>
                </a:moveTo>
                <a:lnTo>
                  <a:pt x="4746" y="3737"/>
                </a:lnTo>
                <a:cubicBezTo>
                  <a:pt x="4500" y="4124"/>
                  <a:pt x="4078" y="4349"/>
                  <a:pt x="3634" y="4349"/>
                </a:cubicBezTo>
                <a:cubicBezTo>
                  <a:pt x="3563" y="4349"/>
                  <a:pt x="3492" y="4343"/>
                  <a:pt x="3420" y="4331"/>
                </a:cubicBezTo>
                <a:lnTo>
                  <a:pt x="3426" y="4538"/>
                </a:lnTo>
                <a:lnTo>
                  <a:pt x="2966" y="4088"/>
                </a:lnTo>
                <a:lnTo>
                  <a:pt x="3609" y="4072"/>
                </a:lnTo>
                <a:lnTo>
                  <a:pt x="3480" y="4203"/>
                </a:lnTo>
                <a:cubicBezTo>
                  <a:pt x="3932" y="4263"/>
                  <a:pt x="4383" y="4057"/>
                  <a:pt x="4632" y="3664"/>
                </a:cubicBezTo>
                <a:cubicBezTo>
                  <a:pt x="4652" y="3633"/>
                  <a:pt x="4693" y="3623"/>
                  <a:pt x="4725" y="3644"/>
                </a:cubicBezTo>
                <a:cubicBezTo>
                  <a:pt x="4756" y="3663"/>
                  <a:pt x="4766" y="3705"/>
                  <a:pt x="4746" y="3737"/>
                </a:cubicBezTo>
                <a:lnTo>
                  <a:pt x="4746" y="3737"/>
                </a:lnTo>
                <a:close/>
                <a:moveTo>
                  <a:pt x="1519" y="220"/>
                </a:moveTo>
                <a:lnTo>
                  <a:pt x="1519" y="220"/>
                </a:lnTo>
                <a:cubicBezTo>
                  <a:pt x="1511" y="183"/>
                  <a:pt x="1534" y="147"/>
                  <a:pt x="1570" y="139"/>
                </a:cubicBezTo>
                <a:cubicBezTo>
                  <a:pt x="2193" y="0"/>
                  <a:pt x="2839" y="271"/>
                  <a:pt x="3179" y="802"/>
                </a:cubicBezTo>
                <a:lnTo>
                  <a:pt x="3325" y="657"/>
                </a:lnTo>
                <a:lnTo>
                  <a:pt x="3315" y="1300"/>
                </a:lnTo>
                <a:lnTo>
                  <a:pt x="2861" y="844"/>
                </a:lnTo>
                <a:lnTo>
                  <a:pt x="3048" y="847"/>
                </a:lnTo>
                <a:cubicBezTo>
                  <a:pt x="2734" y="381"/>
                  <a:pt x="2156" y="146"/>
                  <a:pt x="1600" y="271"/>
                </a:cubicBezTo>
                <a:cubicBezTo>
                  <a:pt x="1563" y="279"/>
                  <a:pt x="1527" y="256"/>
                  <a:pt x="1519" y="220"/>
                </a:cubicBezTo>
                <a:lnTo>
                  <a:pt x="1519" y="220"/>
                </a:lnTo>
                <a:close/>
                <a:moveTo>
                  <a:pt x="4587" y="3361"/>
                </a:moveTo>
                <a:lnTo>
                  <a:pt x="4587" y="3361"/>
                </a:lnTo>
                <a:cubicBezTo>
                  <a:pt x="4584" y="3368"/>
                  <a:pt x="4575" y="3372"/>
                  <a:pt x="4568" y="3369"/>
                </a:cubicBezTo>
                <a:lnTo>
                  <a:pt x="4444" y="3319"/>
                </a:lnTo>
                <a:cubicBezTo>
                  <a:pt x="4416" y="3307"/>
                  <a:pt x="4382" y="3317"/>
                  <a:pt x="4364" y="3342"/>
                </a:cubicBezTo>
                <a:cubicBezTo>
                  <a:pt x="4323" y="3399"/>
                  <a:pt x="4274" y="3449"/>
                  <a:pt x="4218" y="3491"/>
                </a:cubicBezTo>
                <a:cubicBezTo>
                  <a:pt x="4202" y="3503"/>
                  <a:pt x="4193" y="3521"/>
                  <a:pt x="4191" y="3541"/>
                </a:cubicBezTo>
                <a:cubicBezTo>
                  <a:pt x="4190" y="3552"/>
                  <a:pt x="4192" y="3563"/>
                  <a:pt x="4197" y="3573"/>
                </a:cubicBezTo>
                <a:lnTo>
                  <a:pt x="4247" y="3693"/>
                </a:lnTo>
                <a:cubicBezTo>
                  <a:pt x="4249" y="3698"/>
                  <a:pt x="4249" y="3702"/>
                  <a:pt x="4247" y="3705"/>
                </a:cubicBezTo>
                <a:cubicBezTo>
                  <a:pt x="4246" y="3707"/>
                  <a:pt x="4244" y="3711"/>
                  <a:pt x="4239" y="3713"/>
                </a:cubicBezTo>
                <a:lnTo>
                  <a:pt x="4053" y="3791"/>
                </a:lnTo>
                <a:cubicBezTo>
                  <a:pt x="4045" y="3795"/>
                  <a:pt x="4036" y="3791"/>
                  <a:pt x="4033" y="3783"/>
                </a:cubicBezTo>
                <a:lnTo>
                  <a:pt x="3982" y="3663"/>
                </a:lnTo>
                <a:cubicBezTo>
                  <a:pt x="3970" y="3634"/>
                  <a:pt x="3939" y="3617"/>
                  <a:pt x="3908" y="3622"/>
                </a:cubicBezTo>
                <a:cubicBezTo>
                  <a:pt x="3839" y="3633"/>
                  <a:pt x="3769" y="3633"/>
                  <a:pt x="3700" y="3623"/>
                </a:cubicBezTo>
                <a:cubicBezTo>
                  <a:pt x="3669" y="3618"/>
                  <a:pt x="3639" y="3635"/>
                  <a:pt x="3628" y="3664"/>
                </a:cubicBezTo>
                <a:lnTo>
                  <a:pt x="3578" y="3786"/>
                </a:lnTo>
                <a:cubicBezTo>
                  <a:pt x="3576" y="3791"/>
                  <a:pt x="3572" y="3794"/>
                  <a:pt x="3570" y="3794"/>
                </a:cubicBezTo>
                <a:cubicBezTo>
                  <a:pt x="3567" y="3796"/>
                  <a:pt x="3563" y="3797"/>
                  <a:pt x="3558" y="3795"/>
                </a:cubicBezTo>
                <a:lnTo>
                  <a:pt x="3370" y="3718"/>
                </a:lnTo>
                <a:cubicBezTo>
                  <a:pt x="3363" y="3715"/>
                  <a:pt x="3359" y="3706"/>
                  <a:pt x="3362" y="3699"/>
                </a:cubicBezTo>
                <a:lnTo>
                  <a:pt x="3413" y="3575"/>
                </a:lnTo>
                <a:cubicBezTo>
                  <a:pt x="3424" y="3546"/>
                  <a:pt x="3415" y="3513"/>
                  <a:pt x="3390" y="3495"/>
                </a:cubicBezTo>
                <a:cubicBezTo>
                  <a:pt x="3334" y="3453"/>
                  <a:pt x="3285" y="3404"/>
                  <a:pt x="3244" y="3348"/>
                </a:cubicBezTo>
                <a:cubicBezTo>
                  <a:pt x="3231" y="3331"/>
                  <a:pt x="3210" y="3321"/>
                  <a:pt x="3189" y="3321"/>
                </a:cubicBezTo>
                <a:cubicBezTo>
                  <a:pt x="3181" y="3321"/>
                  <a:pt x="3172" y="3322"/>
                  <a:pt x="3163" y="3326"/>
                </a:cubicBezTo>
                <a:lnTo>
                  <a:pt x="3038" y="3379"/>
                </a:lnTo>
                <a:cubicBezTo>
                  <a:pt x="3033" y="3381"/>
                  <a:pt x="3029" y="3380"/>
                  <a:pt x="3027" y="3379"/>
                </a:cubicBezTo>
                <a:cubicBezTo>
                  <a:pt x="3024" y="3378"/>
                  <a:pt x="3021" y="3375"/>
                  <a:pt x="3019" y="3371"/>
                </a:cubicBezTo>
                <a:lnTo>
                  <a:pt x="2940" y="3184"/>
                </a:lnTo>
                <a:cubicBezTo>
                  <a:pt x="2937" y="3176"/>
                  <a:pt x="2940" y="3167"/>
                  <a:pt x="2948" y="3164"/>
                </a:cubicBezTo>
                <a:lnTo>
                  <a:pt x="3076" y="3110"/>
                </a:lnTo>
                <a:cubicBezTo>
                  <a:pt x="3104" y="3098"/>
                  <a:pt x="3121" y="3068"/>
                  <a:pt x="3116" y="3037"/>
                </a:cubicBezTo>
                <a:cubicBezTo>
                  <a:pt x="3107" y="2970"/>
                  <a:pt x="3107" y="2902"/>
                  <a:pt x="3117" y="2835"/>
                </a:cubicBezTo>
                <a:cubicBezTo>
                  <a:pt x="3122" y="2805"/>
                  <a:pt x="3106" y="2776"/>
                  <a:pt x="3078" y="2763"/>
                </a:cubicBezTo>
                <a:cubicBezTo>
                  <a:pt x="3077" y="2763"/>
                  <a:pt x="3072" y="2761"/>
                  <a:pt x="3071" y="2760"/>
                </a:cubicBezTo>
                <a:lnTo>
                  <a:pt x="2945" y="2709"/>
                </a:lnTo>
                <a:cubicBezTo>
                  <a:pt x="2937" y="2706"/>
                  <a:pt x="2934" y="2697"/>
                  <a:pt x="2937" y="2689"/>
                </a:cubicBezTo>
                <a:lnTo>
                  <a:pt x="3013" y="2502"/>
                </a:lnTo>
                <a:cubicBezTo>
                  <a:pt x="3015" y="2497"/>
                  <a:pt x="3019" y="2494"/>
                  <a:pt x="3021" y="2494"/>
                </a:cubicBezTo>
                <a:cubicBezTo>
                  <a:pt x="3024" y="2492"/>
                  <a:pt x="3028" y="2491"/>
                  <a:pt x="3033" y="2493"/>
                </a:cubicBezTo>
                <a:lnTo>
                  <a:pt x="3171" y="2550"/>
                </a:lnTo>
                <a:cubicBezTo>
                  <a:pt x="3206" y="2563"/>
                  <a:pt x="3245" y="2547"/>
                  <a:pt x="3259" y="2513"/>
                </a:cubicBezTo>
                <a:cubicBezTo>
                  <a:pt x="3260" y="2510"/>
                  <a:pt x="3261" y="2508"/>
                  <a:pt x="3261" y="2505"/>
                </a:cubicBezTo>
                <a:cubicBezTo>
                  <a:pt x="3298" y="2460"/>
                  <a:pt x="3340" y="2419"/>
                  <a:pt x="3387" y="2384"/>
                </a:cubicBezTo>
                <a:cubicBezTo>
                  <a:pt x="3395" y="2378"/>
                  <a:pt x="3402" y="2370"/>
                  <a:pt x="3406" y="2361"/>
                </a:cubicBezTo>
                <a:cubicBezTo>
                  <a:pt x="3416" y="2343"/>
                  <a:pt x="3416" y="2319"/>
                  <a:pt x="3408" y="2300"/>
                </a:cubicBezTo>
                <a:lnTo>
                  <a:pt x="3353" y="2169"/>
                </a:lnTo>
                <a:cubicBezTo>
                  <a:pt x="3350" y="2162"/>
                  <a:pt x="3353" y="2153"/>
                  <a:pt x="3361" y="2150"/>
                </a:cubicBezTo>
                <a:lnTo>
                  <a:pt x="3548" y="2071"/>
                </a:lnTo>
                <a:cubicBezTo>
                  <a:pt x="3552" y="2069"/>
                  <a:pt x="3556" y="2070"/>
                  <a:pt x="3559" y="2071"/>
                </a:cubicBezTo>
                <a:cubicBezTo>
                  <a:pt x="3561" y="2072"/>
                  <a:pt x="3565" y="2074"/>
                  <a:pt x="3567" y="2079"/>
                </a:cubicBezTo>
                <a:lnTo>
                  <a:pt x="3623" y="2212"/>
                </a:lnTo>
                <a:cubicBezTo>
                  <a:pt x="3624" y="2215"/>
                  <a:pt x="3627" y="2219"/>
                  <a:pt x="3628" y="2222"/>
                </a:cubicBezTo>
                <a:cubicBezTo>
                  <a:pt x="3642" y="2245"/>
                  <a:pt x="3670" y="2258"/>
                  <a:pt x="3697" y="2254"/>
                </a:cubicBezTo>
                <a:cubicBezTo>
                  <a:pt x="3763" y="2244"/>
                  <a:pt x="3830" y="2243"/>
                  <a:pt x="3896" y="2252"/>
                </a:cubicBezTo>
                <a:cubicBezTo>
                  <a:pt x="3914" y="2255"/>
                  <a:pt x="3932" y="2250"/>
                  <a:pt x="3947" y="2238"/>
                </a:cubicBezTo>
                <a:cubicBezTo>
                  <a:pt x="3957" y="2231"/>
                  <a:pt x="3964" y="2220"/>
                  <a:pt x="3968" y="2209"/>
                </a:cubicBezTo>
                <a:lnTo>
                  <a:pt x="4022" y="2076"/>
                </a:lnTo>
                <a:cubicBezTo>
                  <a:pt x="4024" y="2072"/>
                  <a:pt x="4028" y="2069"/>
                  <a:pt x="4031" y="2068"/>
                </a:cubicBezTo>
                <a:cubicBezTo>
                  <a:pt x="4033" y="2067"/>
                  <a:pt x="4037" y="2066"/>
                  <a:pt x="4042" y="2068"/>
                </a:cubicBezTo>
                <a:lnTo>
                  <a:pt x="4230" y="2144"/>
                </a:lnTo>
                <a:cubicBezTo>
                  <a:pt x="4234" y="2146"/>
                  <a:pt x="4237" y="2150"/>
                  <a:pt x="4238" y="2153"/>
                </a:cubicBezTo>
                <a:cubicBezTo>
                  <a:pt x="4239" y="2155"/>
                  <a:pt x="4240" y="2159"/>
                  <a:pt x="4238" y="2164"/>
                </a:cubicBezTo>
                <a:lnTo>
                  <a:pt x="4183" y="2296"/>
                </a:lnTo>
                <a:cubicBezTo>
                  <a:pt x="4171" y="2325"/>
                  <a:pt x="4181" y="2358"/>
                  <a:pt x="4206" y="2377"/>
                </a:cubicBezTo>
                <a:cubicBezTo>
                  <a:pt x="4261" y="2416"/>
                  <a:pt x="4310" y="2463"/>
                  <a:pt x="4348" y="2513"/>
                </a:cubicBezTo>
                <a:cubicBezTo>
                  <a:pt x="4363" y="2537"/>
                  <a:pt x="4393" y="2548"/>
                  <a:pt x="4421" y="2542"/>
                </a:cubicBezTo>
                <a:cubicBezTo>
                  <a:pt x="4425" y="2541"/>
                  <a:pt x="4429" y="2540"/>
                  <a:pt x="4432" y="2539"/>
                </a:cubicBezTo>
                <a:lnTo>
                  <a:pt x="4562" y="2484"/>
                </a:lnTo>
                <a:cubicBezTo>
                  <a:pt x="4567" y="2482"/>
                  <a:pt x="4571" y="2483"/>
                  <a:pt x="4573" y="2484"/>
                </a:cubicBezTo>
                <a:cubicBezTo>
                  <a:pt x="4576" y="2485"/>
                  <a:pt x="4580" y="2487"/>
                  <a:pt x="4582" y="2492"/>
                </a:cubicBezTo>
                <a:lnTo>
                  <a:pt x="4660" y="2679"/>
                </a:lnTo>
                <a:cubicBezTo>
                  <a:pt x="4663" y="2686"/>
                  <a:pt x="4660" y="2695"/>
                  <a:pt x="4652" y="2698"/>
                </a:cubicBezTo>
                <a:lnTo>
                  <a:pt x="4526" y="2752"/>
                </a:lnTo>
                <a:cubicBezTo>
                  <a:pt x="4497" y="2764"/>
                  <a:pt x="4480" y="2794"/>
                  <a:pt x="4485" y="2825"/>
                </a:cubicBezTo>
                <a:cubicBezTo>
                  <a:pt x="4496" y="2893"/>
                  <a:pt x="4497" y="2963"/>
                  <a:pt x="4488" y="3031"/>
                </a:cubicBezTo>
                <a:cubicBezTo>
                  <a:pt x="4483" y="3062"/>
                  <a:pt x="4501" y="3091"/>
                  <a:pt x="4529" y="3103"/>
                </a:cubicBezTo>
                <a:lnTo>
                  <a:pt x="4655" y="3154"/>
                </a:lnTo>
                <a:cubicBezTo>
                  <a:pt x="4663" y="3157"/>
                  <a:pt x="4666" y="3166"/>
                  <a:pt x="4663" y="3173"/>
                </a:cubicBezTo>
                <a:lnTo>
                  <a:pt x="4587" y="3361"/>
                </a:lnTo>
                <a:lnTo>
                  <a:pt x="4587" y="3361"/>
                </a:lnTo>
                <a:close/>
                <a:moveTo>
                  <a:pt x="4706" y="3028"/>
                </a:moveTo>
                <a:lnTo>
                  <a:pt x="4706" y="3028"/>
                </a:lnTo>
                <a:lnTo>
                  <a:pt x="4627" y="2997"/>
                </a:lnTo>
                <a:cubicBezTo>
                  <a:pt x="4630" y="2950"/>
                  <a:pt x="4630" y="2903"/>
                  <a:pt x="4625" y="2856"/>
                </a:cubicBezTo>
                <a:lnTo>
                  <a:pt x="4705" y="2823"/>
                </a:lnTo>
                <a:cubicBezTo>
                  <a:pt x="4742" y="2807"/>
                  <a:pt x="4770" y="2778"/>
                  <a:pt x="4785" y="2741"/>
                </a:cubicBezTo>
                <a:cubicBezTo>
                  <a:pt x="4800" y="2704"/>
                  <a:pt x="4800" y="2663"/>
                  <a:pt x="4785" y="2626"/>
                </a:cubicBezTo>
                <a:lnTo>
                  <a:pt x="4706" y="2439"/>
                </a:lnTo>
                <a:cubicBezTo>
                  <a:pt x="4690" y="2403"/>
                  <a:pt x="4661" y="2374"/>
                  <a:pt x="4624" y="2359"/>
                </a:cubicBezTo>
                <a:cubicBezTo>
                  <a:pt x="4587" y="2344"/>
                  <a:pt x="4546" y="2344"/>
                  <a:pt x="4509" y="2359"/>
                </a:cubicBezTo>
                <a:lnTo>
                  <a:pt x="4426" y="2395"/>
                </a:lnTo>
                <a:cubicBezTo>
                  <a:pt x="4396" y="2361"/>
                  <a:pt x="4363" y="2329"/>
                  <a:pt x="4328" y="2300"/>
                </a:cubicBezTo>
                <a:lnTo>
                  <a:pt x="4363" y="2215"/>
                </a:lnTo>
                <a:cubicBezTo>
                  <a:pt x="4378" y="2178"/>
                  <a:pt x="4378" y="2137"/>
                  <a:pt x="4362" y="2100"/>
                </a:cubicBezTo>
                <a:cubicBezTo>
                  <a:pt x="4347" y="2063"/>
                  <a:pt x="4318" y="2034"/>
                  <a:pt x="4281" y="2019"/>
                </a:cubicBezTo>
                <a:lnTo>
                  <a:pt x="4093" y="1943"/>
                </a:lnTo>
                <a:cubicBezTo>
                  <a:pt x="4016" y="1912"/>
                  <a:pt x="3929" y="1949"/>
                  <a:pt x="3897" y="2025"/>
                </a:cubicBezTo>
                <a:lnTo>
                  <a:pt x="3862" y="2113"/>
                </a:lnTo>
                <a:cubicBezTo>
                  <a:pt x="3817" y="2110"/>
                  <a:pt x="3773" y="2110"/>
                  <a:pt x="3728" y="2114"/>
                </a:cubicBezTo>
                <a:lnTo>
                  <a:pt x="3692" y="2027"/>
                </a:lnTo>
                <a:cubicBezTo>
                  <a:pt x="3676" y="1990"/>
                  <a:pt x="3647" y="1961"/>
                  <a:pt x="3610" y="1946"/>
                </a:cubicBezTo>
                <a:cubicBezTo>
                  <a:pt x="3573" y="1931"/>
                  <a:pt x="3532" y="1931"/>
                  <a:pt x="3495" y="1947"/>
                </a:cubicBezTo>
                <a:lnTo>
                  <a:pt x="3308" y="2025"/>
                </a:lnTo>
                <a:cubicBezTo>
                  <a:pt x="3232" y="2058"/>
                  <a:pt x="3196" y="2146"/>
                  <a:pt x="3228" y="2222"/>
                </a:cubicBezTo>
                <a:lnTo>
                  <a:pt x="3265" y="2309"/>
                </a:lnTo>
                <a:cubicBezTo>
                  <a:pt x="3231" y="2338"/>
                  <a:pt x="3199" y="2369"/>
                  <a:pt x="3170" y="2404"/>
                </a:cubicBezTo>
                <a:lnTo>
                  <a:pt x="3084" y="2368"/>
                </a:lnTo>
                <a:cubicBezTo>
                  <a:pt x="3047" y="2353"/>
                  <a:pt x="3006" y="2353"/>
                  <a:pt x="2969" y="2369"/>
                </a:cubicBezTo>
                <a:cubicBezTo>
                  <a:pt x="2932" y="2385"/>
                  <a:pt x="2903" y="2414"/>
                  <a:pt x="2888" y="2451"/>
                </a:cubicBezTo>
                <a:lnTo>
                  <a:pt x="2812" y="2639"/>
                </a:lnTo>
                <a:cubicBezTo>
                  <a:pt x="2797" y="2676"/>
                  <a:pt x="2797" y="2716"/>
                  <a:pt x="2813" y="2753"/>
                </a:cubicBezTo>
                <a:cubicBezTo>
                  <a:pt x="2828" y="2790"/>
                  <a:pt x="2857" y="2819"/>
                  <a:pt x="2894" y="2834"/>
                </a:cubicBezTo>
                <a:lnTo>
                  <a:pt x="2977" y="2868"/>
                </a:lnTo>
                <a:cubicBezTo>
                  <a:pt x="2973" y="2914"/>
                  <a:pt x="2973" y="2960"/>
                  <a:pt x="2977" y="3005"/>
                </a:cubicBezTo>
                <a:lnTo>
                  <a:pt x="2895" y="3040"/>
                </a:lnTo>
                <a:cubicBezTo>
                  <a:pt x="2819" y="3072"/>
                  <a:pt x="2783" y="3160"/>
                  <a:pt x="2815" y="3236"/>
                </a:cubicBezTo>
                <a:lnTo>
                  <a:pt x="2894" y="3423"/>
                </a:lnTo>
                <a:cubicBezTo>
                  <a:pt x="2910" y="3460"/>
                  <a:pt x="2939" y="3489"/>
                  <a:pt x="2976" y="3504"/>
                </a:cubicBezTo>
                <a:cubicBezTo>
                  <a:pt x="3013" y="3519"/>
                  <a:pt x="3054" y="3519"/>
                  <a:pt x="3091" y="3503"/>
                </a:cubicBezTo>
                <a:lnTo>
                  <a:pt x="3168" y="3470"/>
                </a:lnTo>
                <a:cubicBezTo>
                  <a:pt x="3199" y="3507"/>
                  <a:pt x="3232" y="3540"/>
                  <a:pt x="3268" y="3571"/>
                </a:cubicBezTo>
                <a:lnTo>
                  <a:pt x="3237" y="3648"/>
                </a:lnTo>
                <a:cubicBezTo>
                  <a:pt x="3206" y="3724"/>
                  <a:pt x="3243" y="3812"/>
                  <a:pt x="3320" y="3843"/>
                </a:cubicBezTo>
                <a:lnTo>
                  <a:pt x="3507" y="3920"/>
                </a:lnTo>
                <a:cubicBezTo>
                  <a:pt x="3525" y="3927"/>
                  <a:pt x="3545" y="3931"/>
                  <a:pt x="3564" y="3931"/>
                </a:cubicBezTo>
                <a:cubicBezTo>
                  <a:pt x="3583" y="3931"/>
                  <a:pt x="3603" y="3927"/>
                  <a:pt x="3622" y="3919"/>
                </a:cubicBezTo>
                <a:cubicBezTo>
                  <a:pt x="3659" y="3903"/>
                  <a:pt x="3688" y="3874"/>
                  <a:pt x="3703" y="3837"/>
                </a:cubicBezTo>
                <a:lnTo>
                  <a:pt x="3733" y="3763"/>
                </a:lnTo>
                <a:cubicBezTo>
                  <a:pt x="3781" y="3767"/>
                  <a:pt x="3829" y="3766"/>
                  <a:pt x="3877" y="3762"/>
                </a:cubicBezTo>
                <a:lnTo>
                  <a:pt x="3909" y="3836"/>
                </a:lnTo>
                <a:cubicBezTo>
                  <a:pt x="3924" y="3873"/>
                  <a:pt x="3953" y="3901"/>
                  <a:pt x="3990" y="3917"/>
                </a:cubicBezTo>
                <a:cubicBezTo>
                  <a:pt x="4027" y="3932"/>
                  <a:pt x="4068" y="3931"/>
                  <a:pt x="4105" y="3916"/>
                </a:cubicBezTo>
                <a:lnTo>
                  <a:pt x="4292" y="3837"/>
                </a:lnTo>
                <a:cubicBezTo>
                  <a:pt x="4329" y="3822"/>
                  <a:pt x="4357" y="3793"/>
                  <a:pt x="4373" y="3755"/>
                </a:cubicBezTo>
                <a:cubicBezTo>
                  <a:pt x="4388" y="3718"/>
                  <a:pt x="4387" y="3678"/>
                  <a:pt x="4372" y="3641"/>
                </a:cubicBezTo>
                <a:lnTo>
                  <a:pt x="4340" y="3566"/>
                </a:lnTo>
                <a:cubicBezTo>
                  <a:pt x="4377" y="3535"/>
                  <a:pt x="4410" y="3500"/>
                  <a:pt x="4441" y="3463"/>
                </a:cubicBezTo>
                <a:lnTo>
                  <a:pt x="4517" y="3494"/>
                </a:lnTo>
                <a:cubicBezTo>
                  <a:pt x="4593" y="3525"/>
                  <a:pt x="4681" y="3488"/>
                  <a:pt x="4712" y="3412"/>
                </a:cubicBezTo>
                <a:lnTo>
                  <a:pt x="4788" y="3224"/>
                </a:lnTo>
                <a:cubicBezTo>
                  <a:pt x="4820" y="3148"/>
                  <a:pt x="4783" y="3060"/>
                  <a:pt x="4706" y="3028"/>
                </a:cubicBezTo>
                <a:lnTo>
                  <a:pt x="4706" y="3028"/>
                </a:lnTo>
                <a:close/>
                <a:moveTo>
                  <a:pt x="4168" y="3090"/>
                </a:moveTo>
                <a:lnTo>
                  <a:pt x="4168" y="3090"/>
                </a:lnTo>
                <a:cubicBezTo>
                  <a:pt x="4129" y="3187"/>
                  <a:pt x="4054" y="3263"/>
                  <a:pt x="3957" y="3303"/>
                </a:cubicBezTo>
                <a:cubicBezTo>
                  <a:pt x="3860" y="3344"/>
                  <a:pt x="3754" y="3345"/>
                  <a:pt x="3657" y="3305"/>
                </a:cubicBezTo>
                <a:cubicBezTo>
                  <a:pt x="3559" y="3266"/>
                  <a:pt x="3483" y="3191"/>
                  <a:pt x="3443" y="3094"/>
                </a:cubicBezTo>
                <a:cubicBezTo>
                  <a:pt x="3359" y="2895"/>
                  <a:pt x="3453" y="2664"/>
                  <a:pt x="3652" y="2580"/>
                </a:cubicBezTo>
                <a:cubicBezTo>
                  <a:pt x="3701" y="2559"/>
                  <a:pt x="3753" y="2549"/>
                  <a:pt x="3805" y="2549"/>
                </a:cubicBezTo>
                <a:cubicBezTo>
                  <a:pt x="3855" y="2549"/>
                  <a:pt x="3905" y="2559"/>
                  <a:pt x="3953" y="2578"/>
                </a:cubicBezTo>
                <a:cubicBezTo>
                  <a:pt x="4050" y="2618"/>
                  <a:pt x="4126" y="2693"/>
                  <a:pt x="4166" y="2789"/>
                </a:cubicBezTo>
                <a:cubicBezTo>
                  <a:pt x="4207" y="2886"/>
                  <a:pt x="4208" y="2993"/>
                  <a:pt x="4168" y="3090"/>
                </a:cubicBezTo>
                <a:lnTo>
                  <a:pt x="4168" y="3090"/>
                </a:lnTo>
                <a:close/>
                <a:moveTo>
                  <a:pt x="4003" y="2453"/>
                </a:moveTo>
                <a:lnTo>
                  <a:pt x="4003" y="2453"/>
                </a:lnTo>
                <a:cubicBezTo>
                  <a:pt x="3873" y="2400"/>
                  <a:pt x="3730" y="2401"/>
                  <a:pt x="3600" y="2456"/>
                </a:cubicBezTo>
                <a:cubicBezTo>
                  <a:pt x="3332" y="2569"/>
                  <a:pt x="3205" y="2879"/>
                  <a:pt x="3318" y="3147"/>
                </a:cubicBezTo>
                <a:cubicBezTo>
                  <a:pt x="3373" y="3277"/>
                  <a:pt x="3475" y="3377"/>
                  <a:pt x="3606" y="3430"/>
                </a:cubicBezTo>
                <a:cubicBezTo>
                  <a:pt x="3670" y="3457"/>
                  <a:pt x="3737" y="3470"/>
                  <a:pt x="3805" y="3470"/>
                </a:cubicBezTo>
                <a:cubicBezTo>
                  <a:pt x="3874" y="3470"/>
                  <a:pt x="3944" y="3456"/>
                  <a:pt x="4010" y="3428"/>
                </a:cubicBezTo>
                <a:cubicBezTo>
                  <a:pt x="4139" y="3373"/>
                  <a:pt x="4240" y="3271"/>
                  <a:pt x="4293" y="3141"/>
                </a:cubicBezTo>
                <a:cubicBezTo>
                  <a:pt x="4346" y="3010"/>
                  <a:pt x="4346" y="2867"/>
                  <a:pt x="4291" y="2737"/>
                </a:cubicBezTo>
                <a:cubicBezTo>
                  <a:pt x="4236" y="2607"/>
                  <a:pt x="4134" y="2506"/>
                  <a:pt x="4003" y="2453"/>
                </a:cubicBezTo>
                <a:lnTo>
                  <a:pt x="4003" y="2453"/>
                </a:lnTo>
                <a:close/>
                <a:moveTo>
                  <a:pt x="2596" y="2865"/>
                </a:moveTo>
                <a:lnTo>
                  <a:pt x="2596" y="2865"/>
                </a:lnTo>
                <a:lnTo>
                  <a:pt x="2379" y="3081"/>
                </a:lnTo>
                <a:cubicBezTo>
                  <a:pt x="2357" y="3103"/>
                  <a:pt x="2321" y="3103"/>
                  <a:pt x="2299" y="3081"/>
                </a:cubicBezTo>
                <a:lnTo>
                  <a:pt x="2157" y="2939"/>
                </a:lnTo>
                <a:cubicBezTo>
                  <a:pt x="2135" y="2917"/>
                  <a:pt x="2101" y="2913"/>
                  <a:pt x="2074" y="2929"/>
                </a:cubicBezTo>
                <a:cubicBezTo>
                  <a:pt x="1981" y="2986"/>
                  <a:pt x="1880" y="3029"/>
                  <a:pt x="1774" y="3055"/>
                </a:cubicBezTo>
                <a:cubicBezTo>
                  <a:pt x="1755" y="3060"/>
                  <a:pt x="1739" y="3073"/>
                  <a:pt x="1730" y="3090"/>
                </a:cubicBezTo>
                <a:cubicBezTo>
                  <a:pt x="1725" y="3100"/>
                  <a:pt x="1723" y="3111"/>
                  <a:pt x="1723" y="3123"/>
                </a:cubicBezTo>
                <a:lnTo>
                  <a:pt x="1723" y="3320"/>
                </a:lnTo>
                <a:cubicBezTo>
                  <a:pt x="1723" y="3351"/>
                  <a:pt x="1697" y="3376"/>
                  <a:pt x="1666" y="3376"/>
                </a:cubicBezTo>
                <a:lnTo>
                  <a:pt x="1360" y="3376"/>
                </a:lnTo>
                <a:cubicBezTo>
                  <a:pt x="1329" y="3376"/>
                  <a:pt x="1303" y="3351"/>
                  <a:pt x="1303" y="3320"/>
                </a:cubicBezTo>
                <a:lnTo>
                  <a:pt x="1303" y="3121"/>
                </a:lnTo>
                <a:cubicBezTo>
                  <a:pt x="1303" y="3090"/>
                  <a:pt x="1280" y="3063"/>
                  <a:pt x="1250" y="3056"/>
                </a:cubicBezTo>
                <a:cubicBezTo>
                  <a:pt x="1144" y="3029"/>
                  <a:pt x="1043" y="2987"/>
                  <a:pt x="951" y="2930"/>
                </a:cubicBezTo>
                <a:cubicBezTo>
                  <a:pt x="940" y="2924"/>
                  <a:pt x="928" y="2921"/>
                  <a:pt x="915" y="2921"/>
                </a:cubicBezTo>
                <a:cubicBezTo>
                  <a:pt x="898" y="2921"/>
                  <a:pt x="881" y="2927"/>
                  <a:pt x="868" y="2940"/>
                </a:cubicBezTo>
                <a:lnTo>
                  <a:pt x="727" y="3081"/>
                </a:lnTo>
                <a:cubicBezTo>
                  <a:pt x="705" y="3103"/>
                  <a:pt x="669" y="3103"/>
                  <a:pt x="646" y="3081"/>
                </a:cubicBezTo>
                <a:lnTo>
                  <a:pt x="430" y="2865"/>
                </a:lnTo>
                <a:cubicBezTo>
                  <a:pt x="408" y="2842"/>
                  <a:pt x="408" y="2806"/>
                  <a:pt x="430" y="2784"/>
                </a:cubicBezTo>
                <a:lnTo>
                  <a:pt x="573" y="2641"/>
                </a:lnTo>
                <a:cubicBezTo>
                  <a:pt x="595" y="2619"/>
                  <a:pt x="599" y="2586"/>
                  <a:pt x="583" y="2559"/>
                </a:cubicBezTo>
                <a:cubicBezTo>
                  <a:pt x="527" y="2465"/>
                  <a:pt x="487" y="2365"/>
                  <a:pt x="460" y="2254"/>
                </a:cubicBezTo>
                <a:cubicBezTo>
                  <a:pt x="451" y="2227"/>
                  <a:pt x="425" y="2208"/>
                  <a:pt x="396" y="2208"/>
                </a:cubicBezTo>
                <a:lnTo>
                  <a:pt x="191" y="2208"/>
                </a:lnTo>
                <a:cubicBezTo>
                  <a:pt x="160" y="2208"/>
                  <a:pt x="135" y="2182"/>
                  <a:pt x="135" y="2151"/>
                </a:cubicBezTo>
                <a:lnTo>
                  <a:pt x="135" y="1845"/>
                </a:lnTo>
                <a:cubicBezTo>
                  <a:pt x="135" y="1814"/>
                  <a:pt x="160" y="1788"/>
                  <a:pt x="191" y="1788"/>
                </a:cubicBezTo>
                <a:lnTo>
                  <a:pt x="401" y="1788"/>
                </a:lnTo>
                <a:cubicBezTo>
                  <a:pt x="432" y="1788"/>
                  <a:pt x="459" y="1766"/>
                  <a:pt x="467" y="1736"/>
                </a:cubicBezTo>
                <a:cubicBezTo>
                  <a:pt x="494" y="1634"/>
                  <a:pt x="535" y="1536"/>
                  <a:pt x="590" y="1446"/>
                </a:cubicBezTo>
                <a:cubicBezTo>
                  <a:pt x="606" y="1420"/>
                  <a:pt x="603" y="1387"/>
                  <a:pt x="582" y="1365"/>
                </a:cubicBezTo>
                <a:lnTo>
                  <a:pt x="430" y="1212"/>
                </a:lnTo>
                <a:cubicBezTo>
                  <a:pt x="408" y="1190"/>
                  <a:pt x="408" y="1154"/>
                  <a:pt x="430" y="1132"/>
                </a:cubicBezTo>
                <a:lnTo>
                  <a:pt x="646" y="915"/>
                </a:lnTo>
                <a:cubicBezTo>
                  <a:pt x="668" y="894"/>
                  <a:pt x="706" y="894"/>
                  <a:pt x="727" y="915"/>
                </a:cubicBezTo>
                <a:lnTo>
                  <a:pt x="886" y="1075"/>
                </a:lnTo>
                <a:cubicBezTo>
                  <a:pt x="913" y="1101"/>
                  <a:pt x="955" y="1101"/>
                  <a:pt x="982" y="1075"/>
                </a:cubicBezTo>
                <a:cubicBezTo>
                  <a:pt x="985" y="1071"/>
                  <a:pt x="988" y="1067"/>
                  <a:pt x="990" y="1064"/>
                </a:cubicBezTo>
                <a:cubicBezTo>
                  <a:pt x="1072" y="1018"/>
                  <a:pt x="1160" y="984"/>
                  <a:pt x="1250" y="962"/>
                </a:cubicBezTo>
                <a:cubicBezTo>
                  <a:pt x="1260" y="959"/>
                  <a:pt x="1270" y="954"/>
                  <a:pt x="1278" y="948"/>
                </a:cubicBezTo>
                <a:cubicBezTo>
                  <a:pt x="1294" y="935"/>
                  <a:pt x="1303" y="911"/>
                  <a:pt x="1303" y="891"/>
                </a:cubicBezTo>
                <a:lnTo>
                  <a:pt x="1303" y="677"/>
                </a:lnTo>
                <a:cubicBezTo>
                  <a:pt x="1303" y="645"/>
                  <a:pt x="1329" y="620"/>
                  <a:pt x="1360" y="620"/>
                </a:cubicBezTo>
                <a:lnTo>
                  <a:pt x="1666" y="620"/>
                </a:lnTo>
                <a:cubicBezTo>
                  <a:pt x="1697" y="620"/>
                  <a:pt x="1723" y="645"/>
                  <a:pt x="1723" y="677"/>
                </a:cubicBezTo>
                <a:lnTo>
                  <a:pt x="1723" y="894"/>
                </a:lnTo>
                <a:cubicBezTo>
                  <a:pt x="1723" y="897"/>
                  <a:pt x="1723" y="903"/>
                  <a:pt x="1724" y="906"/>
                </a:cubicBezTo>
                <a:cubicBezTo>
                  <a:pt x="1728" y="933"/>
                  <a:pt x="1748" y="956"/>
                  <a:pt x="1774" y="962"/>
                </a:cubicBezTo>
                <a:cubicBezTo>
                  <a:pt x="1875" y="988"/>
                  <a:pt x="1972" y="1027"/>
                  <a:pt x="2062" y="1081"/>
                </a:cubicBezTo>
                <a:cubicBezTo>
                  <a:pt x="2077" y="1090"/>
                  <a:pt x="2096" y="1092"/>
                  <a:pt x="2113" y="1088"/>
                </a:cubicBezTo>
                <a:cubicBezTo>
                  <a:pt x="2126" y="1085"/>
                  <a:pt x="2137" y="1078"/>
                  <a:pt x="2146" y="1069"/>
                </a:cubicBezTo>
                <a:lnTo>
                  <a:pt x="2299" y="915"/>
                </a:lnTo>
                <a:cubicBezTo>
                  <a:pt x="2320" y="894"/>
                  <a:pt x="2358" y="894"/>
                  <a:pt x="2379" y="915"/>
                </a:cubicBezTo>
                <a:lnTo>
                  <a:pt x="2596" y="1132"/>
                </a:lnTo>
                <a:cubicBezTo>
                  <a:pt x="2618" y="1154"/>
                  <a:pt x="2618" y="1190"/>
                  <a:pt x="2596" y="1212"/>
                </a:cubicBezTo>
                <a:lnTo>
                  <a:pt x="2442" y="1364"/>
                </a:lnTo>
                <a:cubicBezTo>
                  <a:pt x="2420" y="1386"/>
                  <a:pt x="2416" y="1420"/>
                  <a:pt x="2432" y="1447"/>
                </a:cubicBezTo>
                <a:cubicBezTo>
                  <a:pt x="2487" y="1536"/>
                  <a:pt x="2528" y="1633"/>
                  <a:pt x="2554" y="1733"/>
                </a:cubicBezTo>
                <a:cubicBezTo>
                  <a:pt x="2559" y="1759"/>
                  <a:pt x="2581" y="1781"/>
                  <a:pt x="2608" y="1787"/>
                </a:cubicBezTo>
                <a:cubicBezTo>
                  <a:pt x="2612" y="1788"/>
                  <a:pt x="2617" y="1788"/>
                  <a:pt x="2622" y="1788"/>
                </a:cubicBezTo>
                <a:lnTo>
                  <a:pt x="2834" y="1788"/>
                </a:lnTo>
                <a:cubicBezTo>
                  <a:pt x="2866" y="1788"/>
                  <a:pt x="2891" y="1814"/>
                  <a:pt x="2891" y="1845"/>
                </a:cubicBezTo>
                <a:lnTo>
                  <a:pt x="2891" y="2151"/>
                </a:lnTo>
                <a:cubicBezTo>
                  <a:pt x="2891" y="2182"/>
                  <a:pt x="2866" y="2208"/>
                  <a:pt x="2834" y="2208"/>
                </a:cubicBezTo>
                <a:lnTo>
                  <a:pt x="2626" y="2208"/>
                </a:lnTo>
                <a:cubicBezTo>
                  <a:pt x="2595" y="2208"/>
                  <a:pt x="2568" y="2229"/>
                  <a:pt x="2560" y="2260"/>
                </a:cubicBezTo>
                <a:cubicBezTo>
                  <a:pt x="2535" y="2365"/>
                  <a:pt x="2495" y="2465"/>
                  <a:pt x="2440" y="2557"/>
                </a:cubicBezTo>
                <a:cubicBezTo>
                  <a:pt x="2424" y="2584"/>
                  <a:pt x="2428" y="2618"/>
                  <a:pt x="2450" y="2640"/>
                </a:cubicBezTo>
                <a:lnTo>
                  <a:pt x="2596" y="2784"/>
                </a:lnTo>
                <a:cubicBezTo>
                  <a:pt x="2618" y="2806"/>
                  <a:pt x="2618" y="2842"/>
                  <a:pt x="2596" y="2865"/>
                </a:cubicBezTo>
                <a:lnTo>
                  <a:pt x="2596" y="2865"/>
                </a:lnTo>
                <a:close/>
                <a:moveTo>
                  <a:pt x="2582" y="2580"/>
                </a:moveTo>
                <a:lnTo>
                  <a:pt x="2582" y="2580"/>
                </a:lnTo>
                <a:cubicBezTo>
                  <a:pt x="2622" y="2505"/>
                  <a:pt x="2655" y="2425"/>
                  <a:pt x="2678" y="2343"/>
                </a:cubicBezTo>
                <a:lnTo>
                  <a:pt x="2834" y="2343"/>
                </a:lnTo>
                <a:cubicBezTo>
                  <a:pt x="2940" y="2343"/>
                  <a:pt x="3026" y="2257"/>
                  <a:pt x="3026" y="2151"/>
                </a:cubicBezTo>
                <a:lnTo>
                  <a:pt x="3026" y="1845"/>
                </a:lnTo>
                <a:cubicBezTo>
                  <a:pt x="3026" y="1739"/>
                  <a:pt x="2940" y="1653"/>
                  <a:pt x="2834" y="1653"/>
                </a:cubicBezTo>
                <a:lnTo>
                  <a:pt x="2672" y="1653"/>
                </a:lnTo>
                <a:cubicBezTo>
                  <a:pt x="2647" y="1573"/>
                  <a:pt x="2615" y="1496"/>
                  <a:pt x="2574" y="1423"/>
                </a:cubicBezTo>
                <a:lnTo>
                  <a:pt x="2691" y="1308"/>
                </a:lnTo>
                <a:cubicBezTo>
                  <a:pt x="2766" y="1233"/>
                  <a:pt x="2766" y="1111"/>
                  <a:pt x="2691" y="1036"/>
                </a:cubicBezTo>
                <a:lnTo>
                  <a:pt x="2475" y="820"/>
                </a:lnTo>
                <a:cubicBezTo>
                  <a:pt x="2403" y="747"/>
                  <a:pt x="2276" y="747"/>
                  <a:pt x="2203" y="820"/>
                </a:cubicBezTo>
                <a:lnTo>
                  <a:pt x="2084" y="939"/>
                </a:lnTo>
                <a:cubicBezTo>
                  <a:pt x="2012" y="900"/>
                  <a:pt x="1936" y="869"/>
                  <a:pt x="1858" y="845"/>
                </a:cubicBezTo>
                <a:lnTo>
                  <a:pt x="1858" y="677"/>
                </a:lnTo>
                <a:cubicBezTo>
                  <a:pt x="1858" y="571"/>
                  <a:pt x="1772" y="485"/>
                  <a:pt x="1666" y="485"/>
                </a:cubicBezTo>
                <a:lnTo>
                  <a:pt x="1360" y="485"/>
                </a:lnTo>
                <a:cubicBezTo>
                  <a:pt x="1254" y="485"/>
                  <a:pt x="1168" y="571"/>
                  <a:pt x="1168" y="677"/>
                </a:cubicBezTo>
                <a:lnTo>
                  <a:pt x="1168" y="844"/>
                </a:lnTo>
                <a:cubicBezTo>
                  <a:pt x="1089" y="867"/>
                  <a:pt x="1013" y="899"/>
                  <a:pt x="940" y="937"/>
                </a:cubicBezTo>
                <a:lnTo>
                  <a:pt x="822" y="820"/>
                </a:lnTo>
                <a:cubicBezTo>
                  <a:pt x="750" y="747"/>
                  <a:pt x="623" y="748"/>
                  <a:pt x="551" y="820"/>
                </a:cubicBezTo>
                <a:lnTo>
                  <a:pt x="335" y="1036"/>
                </a:lnTo>
                <a:cubicBezTo>
                  <a:pt x="260" y="1111"/>
                  <a:pt x="260" y="1233"/>
                  <a:pt x="335" y="1308"/>
                </a:cubicBezTo>
                <a:lnTo>
                  <a:pt x="449" y="1422"/>
                </a:lnTo>
                <a:cubicBezTo>
                  <a:pt x="408" y="1495"/>
                  <a:pt x="375" y="1573"/>
                  <a:pt x="350" y="1653"/>
                </a:cubicBezTo>
                <a:lnTo>
                  <a:pt x="191" y="1653"/>
                </a:lnTo>
                <a:cubicBezTo>
                  <a:pt x="86" y="1653"/>
                  <a:pt x="0" y="1739"/>
                  <a:pt x="0" y="1845"/>
                </a:cubicBezTo>
                <a:lnTo>
                  <a:pt x="0" y="2151"/>
                </a:lnTo>
                <a:cubicBezTo>
                  <a:pt x="0" y="2257"/>
                  <a:pt x="86" y="2343"/>
                  <a:pt x="191" y="2343"/>
                </a:cubicBezTo>
                <a:lnTo>
                  <a:pt x="344" y="2343"/>
                </a:lnTo>
                <a:cubicBezTo>
                  <a:pt x="368" y="2426"/>
                  <a:pt x="400" y="2506"/>
                  <a:pt x="441" y="2582"/>
                </a:cubicBezTo>
                <a:lnTo>
                  <a:pt x="335" y="2689"/>
                </a:lnTo>
                <a:cubicBezTo>
                  <a:pt x="260" y="2763"/>
                  <a:pt x="260" y="2885"/>
                  <a:pt x="335" y="2960"/>
                </a:cubicBezTo>
                <a:lnTo>
                  <a:pt x="551" y="3176"/>
                </a:lnTo>
                <a:cubicBezTo>
                  <a:pt x="626" y="3251"/>
                  <a:pt x="748" y="3251"/>
                  <a:pt x="822" y="3176"/>
                </a:cubicBezTo>
                <a:lnTo>
                  <a:pt x="926" y="3073"/>
                </a:lnTo>
                <a:cubicBezTo>
                  <a:pt x="1003" y="3115"/>
                  <a:pt x="1084" y="3148"/>
                  <a:pt x="1168" y="3173"/>
                </a:cubicBezTo>
                <a:lnTo>
                  <a:pt x="1168" y="3320"/>
                </a:lnTo>
                <a:cubicBezTo>
                  <a:pt x="1168" y="3425"/>
                  <a:pt x="1254" y="3511"/>
                  <a:pt x="1360" y="3511"/>
                </a:cubicBezTo>
                <a:lnTo>
                  <a:pt x="1666" y="3511"/>
                </a:lnTo>
                <a:cubicBezTo>
                  <a:pt x="1772" y="3511"/>
                  <a:pt x="1858" y="3425"/>
                  <a:pt x="1858" y="3320"/>
                </a:cubicBezTo>
                <a:lnTo>
                  <a:pt x="1858" y="3172"/>
                </a:lnTo>
                <a:cubicBezTo>
                  <a:pt x="1941" y="3147"/>
                  <a:pt x="2022" y="3113"/>
                  <a:pt x="2098" y="3071"/>
                </a:cubicBezTo>
                <a:lnTo>
                  <a:pt x="2203" y="3176"/>
                </a:lnTo>
                <a:cubicBezTo>
                  <a:pt x="2278" y="3251"/>
                  <a:pt x="2400" y="3251"/>
                  <a:pt x="2475" y="3176"/>
                </a:cubicBezTo>
                <a:lnTo>
                  <a:pt x="2691" y="2960"/>
                </a:lnTo>
                <a:cubicBezTo>
                  <a:pt x="2766" y="2885"/>
                  <a:pt x="2766" y="2763"/>
                  <a:pt x="2691" y="2688"/>
                </a:cubicBezTo>
                <a:lnTo>
                  <a:pt x="2582" y="2580"/>
                </a:lnTo>
                <a:lnTo>
                  <a:pt x="2582" y="2580"/>
                </a:lnTo>
                <a:close/>
                <a:moveTo>
                  <a:pt x="1513" y="2642"/>
                </a:moveTo>
                <a:lnTo>
                  <a:pt x="1513" y="2642"/>
                </a:lnTo>
                <a:cubicBezTo>
                  <a:pt x="1167" y="2642"/>
                  <a:pt x="886" y="2361"/>
                  <a:pt x="886" y="2015"/>
                </a:cubicBezTo>
                <a:cubicBezTo>
                  <a:pt x="886" y="1670"/>
                  <a:pt x="1167" y="1389"/>
                  <a:pt x="1513" y="1389"/>
                </a:cubicBezTo>
                <a:cubicBezTo>
                  <a:pt x="1859" y="1389"/>
                  <a:pt x="2140" y="1670"/>
                  <a:pt x="2140" y="2015"/>
                </a:cubicBezTo>
                <a:cubicBezTo>
                  <a:pt x="2140" y="2361"/>
                  <a:pt x="1859" y="2642"/>
                  <a:pt x="1513" y="2642"/>
                </a:cubicBezTo>
                <a:lnTo>
                  <a:pt x="1513" y="2642"/>
                </a:lnTo>
                <a:close/>
                <a:moveTo>
                  <a:pt x="1513" y="1254"/>
                </a:moveTo>
                <a:lnTo>
                  <a:pt x="1513" y="1254"/>
                </a:lnTo>
                <a:cubicBezTo>
                  <a:pt x="1093" y="1254"/>
                  <a:pt x="751" y="1595"/>
                  <a:pt x="751" y="2015"/>
                </a:cubicBezTo>
                <a:cubicBezTo>
                  <a:pt x="751" y="2435"/>
                  <a:pt x="1093" y="2777"/>
                  <a:pt x="1513" y="2777"/>
                </a:cubicBezTo>
                <a:cubicBezTo>
                  <a:pt x="1933" y="2777"/>
                  <a:pt x="2275" y="2435"/>
                  <a:pt x="2275" y="2015"/>
                </a:cubicBezTo>
                <a:cubicBezTo>
                  <a:pt x="2275" y="1595"/>
                  <a:pt x="1933" y="1254"/>
                  <a:pt x="1513" y="1254"/>
                </a:cubicBezTo>
                <a:close/>
              </a:path>
            </a:pathLst>
          </a:custGeom>
          <a:solidFill>
            <a:srgbClr val="0766D1"/>
          </a:solidFill>
          <a:ln w="0">
            <a:solidFill>
              <a:srgbClr val="0766D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32" name="handshake">
            <a:extLst>
              <a:ext uri="{FF2B5EF4-FFF2-40B4-BE49-F238E27FC236}">
                <a16:creationId xmlns:a16="http://schemas.microsoft.com/office/drawing/2014/main" id="{43B90CB3-BBDC-BC47-12B7-A829BB37582A}"/>
              </a:ext>
            </a:extLst>
          </p:cNvPr>
          <p:cNvSpPr>
            <a:spLocks noChangeAspect="1" noEditPoints="1"/>
          </p:cNvSpPr>
          <p:nvPr/>
        </p:nvSpPr>
        <p:spPr bwMode="auto">
          <a:xfrm>
            <a:off x="6676559" y="2634868"/>
            <a:ext cx="972559" cy="594493"/>
          </a:xfrm>
          <a:custGeom>
            <a:avLst/>
            <a:gdLst>
              <a:gd name="T0" fmla="*/ 4575 w 4830"/>
              <a:gd name="T1" fmla="*/ 1877 h 2950"/>
              <a:gd name="T2" fmla="*/ 4040 w 4830"/>
              <a:gd name="T3" fmla="*/ 1612 h 2950"/>
              <a:gd name="T4" fmla="*/ 3823 w 4830"/>
              <a:gd name="T5" fmla="*/ 517 h 2950"/>
              <a:gd name="T6" fmla="*/ 4672 w 4830"/>
              <a:gd name="T7" fmla="*/ 1651 h 2950"/>
              <a:gd name="T8" fmla="*/ 3879 w 4830"/>
              <a:gd name="T9" fmla="*/ 1851 h 2950"/>
              <a:gd name="T10" fmla="*/ 3449 w 4830"/>
              <a:gd name="T11" fmla="*/ 1396 h 2950"/>
              <a:gd name="T12" fmla="*/ 2266 w 4830"/>
              <a:gd name="T13" fmla="*/ 778 h 2950"/>
              <a:gd name="T14" fmla="*/ 1740 w 4830"/>
              <a:gd name="T15" fmla="*/ 1166 h 2950"/>
              <a:gd name="T16" fmla="*/ 2568 w 4830"/>
              <a:gd name="T17" fmla="*/ 290 h 2950"/>
              <a:gd name="T18" fmla="*/ 3913 w 4830"/>
              <a:gd name="T19" fmla="*/ 1667 h 2950"/>
              <a:gd name="T20" fmla="*/ 3879 w 4830"/>
              <a:gd name="T21" fmla="*/ 1851 h 2950"/>
              <a:gd name="T22" fmla="*/ 3721 w 4830"/>
              <a:gd name="T23" fmla="*/ 2041 h 2950"/>
              <a:gd name="T24" fmla="*/ 3355 w 4830"/>
              <a:gd name="T25" fmla="*/ 1950 h 2950"/>
              <a:gd name="T26" fmla="*/ 3263 w 4830"/>
              <a:gd name="T27" fmla="*/ 1876 h 2950"/>
              <a:gd name="T28" fmla="*/ 3517 w 4830"/>
              <a:gd name="T29" fmla="*/ 2257 h 2950"/>
              <a:gd name="T30" fmla="*/ 2738 w 4830"/>
              <a:gd name="T31" fmla="*/ 2035 h 2950"/>
              <a:gd name="T32" fmla="*/ 2990 w 4830"/>
              <a:gd name="T33" fmla="*/ 2416 h 2950"/>
              <a:gd name="T34" fmla="*/ 2793 w 4830"/>
              <a:gd name="T35" fmla="*/ 2662 h 2950"/>
              <a:gd name="T36" fmla="*/ 2164 w 4830"/>
              <a:gd name="T37" fmla="*/ 2150 h 2950"/>
              <a:gd name="T38" fmla="*/ 2077 w 4830"/>
              <a:gd name="T39" fmla="*/ 2257 h 2950"/>
              <a:gd name="T40" fmla="*/ 2335 w 4830"/>
              <a:gd name="T41" fmla="*/ 2810 h 2950"/>
              <a:gd name="T42" fmla="*/ 1280 w 4830"/>
              <a:gd name="T43" fmla="*/ 490 h 2950"/>
              <a:gd name="T44" fmla="*/ 1882 w 4830"/>
              <a:gd name="T45" fmla="*/ 396 h 2950"/>
              <a:gd name="T46" fmla="*/ 2048 w 4830"/>
              <a:gd name="T47" fmla="*/ 1272 h 2950"/>
              <a:gd name="T48" fmla="*/ 3357 w 4830"/>
              <a:gd name="T49" fmla="*/ 1498 h 2950"/>
              <a:gd name="T50" fmla="*/ 3721 w 4830"/>
              <a:gd name="T51" fmla="*/ 2041 h 2950"/>
              <a:gd name="T52" fmla="*/ 707 w 4830"/>
              <a:gd name="T53" fmla="*/ 1904 h 2950"/>
              <a:gd name="T54" fmla="*/ 492 w 4830"/>
              <a:gd name="T55" fmla="*/ 2084 h 2950"/>
              <a:gd name="T56" fmla="*/ 157 w 4830"/>
              <a:gd name="T57" fmla="*/ 1874 h 2950"/>
              <a:gd name="T58" fmla="*/ 529 w 4830"/>
              <a:gd name="T59" fmla="*/ 145 h 2950"/>
              <a:gd name="T60" fmla="*/ 977 w 4830"/>
              <a:gd name="T61" fmla="*/ 249 h 2950"/>
              <a:gd name="T62" fmla="*/ 707 w 4830"/>
              <a:gd name="T63" fmla="*/ 1904 h 2950"/>
              <a:gd name="T64" fmla="*/ 4630 w 4830"/>
              <a:gd name="T65" fmla="*/ 556 h 2950"/>
              <a:gd name="T66" fmla="*/ 3798 w 4830"/>
              <a:gd name="T67" fmla="*/ 381 h 2950"/>
              <a:gd name="T68" fmla="*/ 2571 w 4830"/>
              <a:gd name="T69" fmla="*/ 152 h 2950"/>
              <a:gd name="T70" fmla="*/ 1229 w 4830"/>
              <a:gd name="T71" fmla="*/ 258 h 2950"/>
              <a:gd name="T72" fmla="*/ 576 w 4830"/>
              <a:gd name="T73" fmla="*/ 12 h 2950"/>
              <a:gd name="T74" fmla="*/ 202 w 4830"/>
              <a:gd name="T75" fmla="*/ 299 h 2950"/>
              <a:gd name="T76" fmla="*/ 313 w 4830"/>
              <a:gd name="T77" fmla="*/ 2224 h 2950"/>
              <a:gd name="T78" fmla="*/ 841 w 4830"/>
              <a:gd name="T79" fmla="*/ 1938 h 2950"/>
              <a:gd name="T80" fmla="*/ 2317 w 4830"/>
              <a:gd name="T81" fmla="*/ 2950 h 2950"/>
              <a:gd name="T82" fmla="*/ 2610 w 4830"/>
              <a:gd name="T83" fmla="*/ 2692 h 2950"/>
              <a:gd name="T84" fmla="*/ 3123 w 4830"/>
              <a:gd name="T85" fmla="*/ 2724 h 2950"/>
              <a:gd name="T86" fmla="*/ 3648 w 4830"/>
              <a:gd name="T87" fmla="*/ 2566 h 2950"/>
              <a:gd name="T88" fmla="*/ 3885 w 4830"/>
              <a:gd name="T89" fmla="*/ 2008 h 2950"/>
              <a:gd name="T90" fmla="*/ 4239 w 4830"/>
              <a:gd name="T91" fmla="*/ 2030 h 2950"/>
              <a:gd name="T92" fmla="*/ 4760 w 4830"/>
              <a:gd name="T93" fmla="*/ 1917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30" h="2950">
                <a:moveTo>
                  <a:pt x="4649" y="1836"/>
                </a:moveTo>
                <a:lnTo>
                  <a:pt x="4649" y="1836"/>
                </a:lnTo>
                <a:cubicBezTo>
                  <a:pt x="4632" y="1859"/>
                  <a:pt x="4608" y="1872"/>
                  <a:pt x="4575" y="1877"/>
                </a:cubicBezTo>
                <a:lnTo>
                  <a:pt x="4233" y="1892"/>
                </a:lnTo>
                <a:cubicBezTo>
                  <a:pt x="4161" y="1895"/>
                  <a:pt x="4127" y="1833"/>
                  <a:pt x="4077" y="1701"/>
                </a:cubicBezTo>
                <a:cubicBezTo>
                  <a:pt x="4064" y="1669"/>
                  <a:pt x="4052" y="1638"/>
                  <a:pt x="4040" y="1612"/>
                </a:cubicBezTo>
                <a:lnTo>
                  <a:pt x="3692" y="748"/>
                </a:lnTo>
                <a:cubicBezTo>
                  <a:pt x="3679" y="700"/>
                  <a:pt x="3686" y="650"/>
                  <a:pt x="3711" y="606"/>
                </a:cubicBezTo>
                <a:cubicBezTo>
                  <a:pt x="3736" y="563"/>
                  <a:pt x="3775" y="531"/>
                  <a:pt x="3823" y="517"/>
                </a:cubicBezTo>
                <a:lnTo>
                  <a:pt x="4250" y="454"/>
                </a:lnTo>
                <a:cubicBezTo>
                  <a:pt x="4347" y="441"/>
                  <a:pt x="4463" y="477"/>
                  <a:pt x="4494" y="583"/>
                </a:cubicBezTo>
                <a:lnTo>
                  <a:pt x="4672" y="1651"/>
                </a:lnTo>
                <a:cubicBezTo>
                  <a:pt x="4687" y="1726"/>
                  <a:pt x="4678" y="1796"/>
                  <a:pt x="4649" y="1836"/>
                </a:cubicBezTo>
                <a:lnTo>
                  <a:pt x="4649" y="1836"/>
                </a:lnTo>
                <a:close/>
                <a:moveTo>
                  <a:pt x="3879" y="1851"/>
                </a:moveTo>
                <a:lnTo>
                  <a:pt x="3879" y="1851"/>
                </a:lnTo>
                <a:cubicBezTo>
                  <a:pt x="3862" y="1796"/>
                  <a:pt x="3830" y="1749"/>
                  <a:pt x="3787" y="1715"/>
                </a:cubicBezTo>
                <a:lnTo>
                  <a:pt x="3449" y="1396"/>
                </a:lnTo>
                <a:lnTo>
                  <a:pt x="2637" y="695"/>
                </a:lnTo>
                <a:cubicBezTo>
                  <a:pt x="2619" y="680"/>
                  <a:pt x="2595" y="675"/>
                  <a:pt x="2573" y="681"/>
                </a:cubicBezTo>
                <a:cubicBezTo>
                  <a:pt x="2565" y="683"/>
                  <a:pt x="2388" y="734"/>
                  <a:pt x="2266" y="778"/>
                </a:cubicBezTo>
                <a:cubicBezTo>
                  <a:pt x="2249" y="784"/>
                  <a:pt x="2236" y="796"/>
                  <a:pt x="2228" y="812"/>
                </a:cubicBezTo>
                <a:cubicBezTo>
                  <a:pt x="2175" y="918"/>
                  <a:pt x="2060" y="1105"/>
                  <a:pt x="1978" y="1153"/>
                </a:cubicBezTo>
                <a:cubicBezTo>
                  <a:pt x="1847" y="1229"/>
                  <a:pt x="1790" y="1214"/>
                  <a:pt x="1740" y="1166"/>
                </a:cubicBezTo>
                <a:cubicBezTo>
                  <a:pt x="1709" y="1135"/>
                  <a:pt x="1693" y="1094"/>
                  <a:pt x="1693" y="1057"/>
                </a:cubicBezTo>
                <a:cubicBezTo>
                  <a:pt x="1697" y="1025"/>
                  <a:pt x="1792" y="289"/>
                  <a:pt x="2545" y="289"/>
                </a:cubicBezTo>
                <a:cubicBezTo>
                  <a:pt x="2553" y="289"/>
                  <a:pt x="2561" y="290"/>
                  <a:pt x="2568" y="290"/>
                </a:cubicBezTo>
                <a:cubicBezTo>
                  <a:pt x="2648" y="291"/>
                  <a:pt x="3216" y="485"/>
                  <a:pt x="3550" y="667"/>
                </a:cubicBezTo>
                <a:cubicBezTo>
                  <a:pt x="3546" y="707"/>
                  <a:pt x="3548" y="748"/>
                  <a:pt x="3559" y="788"/>
                </a:cubicBezTo>
                <a:lnTo>
                  <a:pt x="3913" y="1667"/>
                </a:lnTo>
                <a:cubicBezTo>
                  <a:pt x="3926" y="1693"/>
                  <a:pt x="3937" y="1722"/>
                  <a:pt x="3948" y="1751"/>
                </a:cubicBezTo>
                <a:cubicBezTo>
                  <a:pt x="3954" y="1766"/>
                  <a:pt x="3960" y="1782"/>
                  <a:pt x="3967" y="1799"/>
                </a:cubicBezTo>
                <a:cubicBezTo>
                  <a:pt x="3936" y="1817"/>
                  <a:pt x="3906" y="1835"/>
                  <a:pt x="3879" y="1851"/>
                </a:cubicBezTo>
                <a:lnTo>
                  <a:pt x="3879" y="1851"/>
                </a:lnTo>
                <a:close/>
                <a:moveTo>
                  <a:pt x="3721" y="2041"/>
                </a:moveTo>
                <a:lnTo>
                  <a:pt x="3721" y="2041"/>
                </a:lnTo>
                <a:cubicBezTo>
                  <a:pt x="3666" y="2109"/>
                  <a:pt x="3567" y="2120"/>
                  <a:pt x="3499" y="2065"/>
                </a:cubicBezTo>
                <a:lnTo>
                  <a:pt x="3355" y="1950"/>
                </a:lnTo>
                <a:cubicBezTo>
                  <a:pt x="3355" y="1950"/>
                  <a:pt x="3355" y="1950"/>
                  <a:pt x="3355" y="1950"/>
                </a:cubicBezTo>
                <a:cubicBezTo>
                  <a:pt x="3355" y="1950"/>
                  <a:pt x="3355" y="1950"/>
                  <a:pt x="3355" y="1950"/>
                </a:cubicBezTo>
                <a:lnTo>
                  <a:pt x="3263" y="1876"/>
                </a:lnTo>
                <a:lnTo>
                  <a:pt x="3263" y="1876"/>
                </a:lnTo>
                <a:cubicBezTo>
                  <a:pt x="3233" y="1852"/>
                  <a:pt x="3190" y="1857"/>
                  <a:pt x="3166" y="1887"/>
                </a:cubicBezTo>
                <a:cubicBezTo>
                  <a:pt x="3142" y="1917"/>
                  <a:pt x="3147" y="1960"/>
                  <a:pt x="3177" y="1984"/>
                </a:cubicBezTo>
                <a:lnTo>
                  <a:pt x="3517" y="2257"/>
                </a:lnTo>
                <a:cubicBezTo>
                  <a:pt x="3585" y="2312"/>
                  <a:pt x="3595" y="2412"/>
                  <a:pt x="3541" y="2479"/>
                </a:cubicBezTo>
                <a:cubicBezTo>
                  <a:pt x="3486" y="2547"/>
                  <a:pt x="3386" y="2558"/>
                  <a:pt x="3319" y="2504"/>
                </a:cubicBezTo>
                <a:lnTo>
                  <a:pt x="2738" y="2035"/>
                </a:lnTo>
                <a:cubicBezTo>
                  <a:pt x="2708" y="2011"/>
                  <a:pt x="2665" y="2016"/>
                  <a:pt x="2641" y="2045"/>
                </a:cubicBezTo>
                <a:cubicBezTo>
                  <a:pt x="2617" y="2075"/>
                  <a:pt x="2621" y="2118"/>
                  <a:pt x="2651" y="2142"/>
                </a:cubicBezTo>
                <a:lnTo>
                  <a:pt x="2990" y="2416"/>
                </a:lnTo>
                <a:cubicBezTo>
                  <a:pt x="3058" y="2471"/>
                  <a:pt x="3069" y="2570"/>
                  <a:pt x="3015" y="2638"/>
                </a:cubicBezTo>
                <a:cubicBezTo>
                  <a:pt x="2989" y="2671"/>
                  <a:pt x="2951" y="2691"/>
                  <a:pt x="2909" y="2696"/>
                </a:cubicBezTo>
                <a:cubicBezTo>
                  <a:pt x="2867" y="2700"/>
                  <a:pt x="2826" y="2688"/>
                  <a:pt x="2793" y="2662"/>
                </a:cubicBezTo>
                <a:lnTo>
                  <a:pt x="2522" y="2442"/>
                </a:lnTo>
                <a:cubicBezTo>
                  <a:pt x="2515" y="2436"/>
                  <a:pt x="2508" y="2430"/>
                  <a:pt x="2501" y="2424"/>
                </a:cubicBezTo>
                <a:lnTo>
                  <a:pt x="2164" y="2150"/>
                </a:lnTo>
                <a:lnTo>
                  <a:pt x="2164" y="2150"/>
                </a:lnTo>
                <a:cubicBezTo>
                  <a:pt x="2134" y="2126"/>
                  <a:pt x="2090" y="2130"/>
                  <a:pt x="2067" y="2160"/>
                </a:cubicBezTo>
                <a:cubicBezTo>
                  <a:pt x="2043" y="2189"/>
                  <a:pt x="2047" y="2233"/>
                  <a:pt x="2077" y="2257"/>
                </a:cubicBezTo>
                <a:lnTo>
                  <a:pt x="2429" y="2545"/>
                </a:lnTo>
                <a:cubicBezTo>
                  <a:pt x="2484" y="2601"/>
                  <a:pt x="2491" y="2691"/>
                  <a:pt x="2441" y="2753"/>
                </a:cubicBezTo>
                <a:cubicBezTo>
                  <a:pt x="2415" y="2785"/>
                  <a:pt x="2377" y="2806"/>
                  <a:pt x="2335" y="2810"/>
                </a:cubicBezTo>
                <a:cubicBezTo>
                  <a:pt x="2293" y="2815"/>
                  <a:pt x="2251" y="2803"/>
                  <a:pt x="2218" y="2777"/>
                </a:cubicBezTo>
                <a:lnTo>
                  <a:pt x="904" y="1729"/>
                </a:lnTo>
                <a:lnTo>
                  <a:pt x="1280" y="490"/>
                </a:lnTo>
                <a:lnTo>
                  <a:pt x="1283" y="478"/>
                </a:lnTo>
                <a:cubicBezTo>
                  <a:pt x="1286" y="450"/>
                  <a:pt x="1284" y="423"/>
                  <a:pt x="1281" y="396"/>
                </a:cubicBezTo>
                <a:lnTo>
                  <a:pt x="1882" y="396"/>
                </a:lnTo>
                <a:cubicBezTo>
                  <a:pt x="1604" y="658"/>
                  <a:pt x="1556" y="1037"/>
                  <a:pt x="1555" y="1047"/>
                </a:cubicBezTo>
                <a:cubicBezTo>
                  <a:pt x="1554" y="1128"/>
                  <a:pt x="1586" y="1207"/>
                  <a:pt x="1644" y="1264"/>
                </a:cubicBezTo>
                <a:cubicBezTo>
                  <a:pt x="1783" y="1402"/>
                  <a:pt x="1941" y="1334"/>
                  <a:pt x="2048" y="1272"/>
                </a:cubicBezTo>
                <a:cubicBezTo>
                  <a:pt x="2172" y="1199"/>
                  <a:pt x="2297" y="978"/>
                  <a:pt x="2338" y="899"/>
                </a:cubicBezTo>
                <a:cubicBezTo>
                  <a:pt x="2421" y="871"/>
                  <a:pt x="2522" y="840"/>
                  <a:pt x="2575" y="824"/>
                </a:cubicBezTo>
                <a:lnTo>
                  <a:pt x="3357" y="1498"/>
                </a:lnTo>
                <a:lnTo>
                  <a:pt x="3697" y="1819"/>
                </a:lnTo>
                <a:cubicBezTo>
                  <a:pt x="3730" y="1845"/>
                  <a:pt x="3750" y="1883"/>
                  <a:pt x="3755" y="1925"/>
                </a:cubicBezTo>
                <a:cubicBezTo>
                  <a:pt x="3759" y="1967"/>
                  <a:pt x="3747" y="2008"/>
                  <a:pt x="3721" y="2041"/>
                </a:cubicBezTo>
                <a:lnTo>
                  <a:pt x="3721" y="2041"/>
                </a:lnTo>
                <a:close/>
                <a:moveTo>
                  <a:pt x="707" y="1904"/>
                </a:moveTo>
                <a:lnTo>
                  <a:pt x="707" y="1904"/>
                </a:lnTo>
                <a:lnTo>
                  <a:pt x="705" y="1916"/>
                </a:lnTo>
                <a:cubicBezTo>
                  <a:pt x="699" y="1966"/>
                  <a:pt x="673" y="2012"/>
                  <a:pt x="633" y="2044"/>
                </a:cubicBezTo>
                <a:cubicBezTo>
                  <a:pt x="593" y="2075"/>
                  <a:pt x="543" y="2090"/>
                  <a:pt x="492" y="2084"/>
                </a:cubicBezTo>
                <a:lnTo>
                  <a:pt x="488" y="2083"/>
                </a:lnTo>
                <a:lnTo>
                  <a:pt x="321" y="2086"/>
                </a:lnTo>
                <a:cubicBezTo>
                  <a:pt x="218" y="2071"/>
                  <a:pt x="145" y="1977"/>
                  <a:pt x="157" y="1874"/>
                </a:cubicBezTo>
                <a:lnTo>
                  <a:pt x="339" y="315"/>
                </a:lnTo>
                <a:cubicBezTo>
                  <a:pt x="345" y="264"/>
                  <a:pt x="370" y="219"/>
                  <a:pt x="411" y="187"/>
                </a:cubicBezTo>
                <a:cubicBezTo>
                  <a:pt x="445" y="160"/>
                  <a:pt x="487" y="145"/>
                  <a:pt x="529" y="145"/>
                </a:cubicBezTo>
                <a:cubicBezTo>
                  <a:pt x="535" y="145"/>
                  <a:pt x="542" y="146"/>
                  <a:pt x="548" y="146"/>
                </a:cubicBezTo>
                <a:lnTo>
                  <a:pt x="969" y="248"/>
                </a:lnTo>
                <a:lnTo>
                  <a:pt x="977" y="249"/>
                </a:lnTo>
                <a:cubicBezTo>
                  <a:pt x="1080" y="262"/>
                  <a:pt x="1155" y="354"/>
                  <a:pt x="1146" y="456"/>
                </a:cubicBezTo>
                <a:lnTo>
                  <a:pt x="707" y="1904"/>
                </a:lnTo>
                <a:lnTo>
                  <a:pt x="707" y="1904"/>
                </a:lnTo>
                <a:close/>
                <a:moveTo>
                  <a:pt x="4808" y="1626"/>
                </a:moveTo>
                <a:lnTo>
                  <a:pt x="4808" y="1626"/>
                </a:lnTo>
                <a:lnTo>
                  <a:pt x="4630" y="556"/>
                </a:lnTo>
                <a:lnTo>
                  <a:pt x="4628" y="549"/>
                </a:lnTo>
                <a:cubicBezTo>
                  <a:pt x="4584" y="389"/>
                  <a:pt x="4422" y="293"/>
                  <a:pt x="4231" y="317"/>
                </a:cubicBezTo>
                <a:lnTo>
                  <a:pt x="3798" y="381"/>
                </a:lnTo>
                <a:lnTo>
                  <a:pt x="3790" y="383"/>
                </a:lnTo>
                <a:cubicBezTo>
                  <a:pt x="3707" y="406"/>
                  <a:pt x="3638" y="459"/>
                  <a:pt x="3594" y="534"/>
                </a:cubicBezTo>
                <a:cubicBezTo>
                  <a:pt x="3255" y="354"/>
                  <a:pt x="2687" y="154"/>
                  <a:pt x="2571" y="152"/>
                </a:cubicBezTo>
                <a:cubicBezTo>
                  <a:pt x="2562" y="151"/>
                  <a:pt x="2554" y="151"/>
                  <a:pt x="2545" y="151"/>
                </a:cubicBezTo>
                <a:cubicBezTo>
                  <a:pt x="2355" y="151"/>
                  <a:pt x="2201" y="193"/>
                  <a:pt x="2076" y="258"/>
                </a:cubicBezTo>
                <a:lnTo>
                  <a:pt x="1229" y="258"/>
                </a:lnTo>
                <a:cubicBezTo>
                  <a:pt x="1228" y="258"/>
                  <a:pt x="1228" y="258"/>
                  <a:pt x="1228" y="258"/>
                </a:cubicBezTo>
                <a:cubicBezTo>
                  <a:pt x="1177" y="181"/>
                  <a:pt x="1096" y="126"/>
                  <a:pt x="998" y="113"/>
                </a:cubicBezTo>
                <a:lnTo>
                  <a:pt x="576" y="12"/>
                </a:lnTo>
                <a:lnTo>
                  <a:pt x="568" y="10"/>
                </a:lnTo>
                <a:cubicBezTo>
                  <a:pt x="480" y="0"/>
                  <a:pt x="394" y="24"/>
                  <a:pt x="325" y="79"/>
                </a:cubicBezTo>
                <a:cubicBezTo>
                  <a:pt x="256" y="133"/>
                  <a:pt x="212" y="212"/>
                  <a:pt x="202" y="299"/>
                </a:cubicBezTo>
                <a:lnTo>
                  <a:pt x="20" y="1858"/>
                </a:lnTo>
                <a:cubicBezTo>
                  <a:pt x="0" y="2038"/>
                  <a:pt x="128" y="2202"/>
                  <a:pt x="309" y="2223"/>
                </a:cubicBezTo>
                <a:lnTo>
                  <a:pt x="313" y="2224"/>
                </a:lnTo>
                <a:lnTo>
                  <a:pt x="481" y="2221"/>
                </a:lnTo>
                <a:cubicBezTo>
                  <a:pt x="566" y="2230"/>
                  <a:pt x="651" y="2206"/>
                  <a:pt x="719" y="2152"/>
                </a:cubicBezTo>
                <a:cubicBezTo>
                  <a:pt x="786" y="2098"/>
                  <a:pt x="830" y="2023"/>
                  <a:pt x="841" y="1938"/>
                </a:cubicBezTo>
                <a:lnTo>
                  <a:pt x="861" y="1871"/>
                </a:lnTo>
                <a:lnTo>
                  <a:pt x="2132" y="2884"/>
                </a:lnTo>
                <a:cubicBezTo>
                  <a:pt x="2185" y="2927"/>
                  <a:pt x="2250" y="2950"/>
                  <a:pt x="2317" y="2950"/>
                </a:cubicBezTo>
                <a:cubicBezTo>
                  <a:pt x="2328" y="2950"/>
                  <a:pt x="2339" y="2949"/>
                  <a:pt x="2350" y="2948"/>
                </a:cubicBezTo>
                <a:cubicBezTo>
                  <a:pt x="2428" y="2939"/>
                  <a:pt x="2499" y="2901"/>
                  <a:pt x="2548" y="2839"/>
                </a:cubicBezTo>
                <a:cubicBezTo>
                  <a:pt x="2584" y="2795"/>
                  <a:pt x="2604" y="2745"/>
                  <a:pt x="2610" y="2692"/>
                </a:cubicBezTo>
                <a:lnTo>
                  <a:pt x="2706" y="2770"/>
                </a:lnTo>
                <a:cubicBezTo>
                  <a:pt x="2768" y="2819"/>
                  <a:pt x="2845" y="2842"/>
                  <a:pt x="2924" y="2833"/>
                </a:cubicBezTo>
                <a:cubicBezTo>
                  <a:pt x="3003" y="2824"/>
                  <a:pt x="3073" y="2786"/>
                  <a:pt x="3123" y="2724"/>
                </a:cubicBezTo>
                <a:cubicBezTo>
                  <a:pt x="3159" y="2679"/>
                  <a:pt x="3179" y="2627"/>
                  <a:pt x="3186" y="2574"/>
                </a:cubicBezTo>
                <a:lnTo>
                  <a:pt x="3232" y="2611"/>
                </a:lnTo>
                <a:cubicBezTo>
                  <a:pt x="3359" y="2714"/>
                  <a:pt x="3546" y="2693"/>
                  <a:pt x="3648" y="2566"/>
                </a:cubicBezTo>
                <a:cubicBezTo>
                  <a:pt x="3728" y="2467"/>
                  <a:pt x="3732" y="2331"/>
                  <a:pt x="3670" y="2228"/>
                </a:cubicBezTo>
                <a:cubicBezTo>
                  <a:pt x="3731" y="2213"/>
                  <a:pt x="3787" y="2179"/>
                  <a:pt x="3829" y="2127"/>
                </a:cubicBezTo>
                <a:cubicBezTo>
                  <a:pt x="3857" y="2092"/>
                  <a:pt x="3875" y="2051"/>
                  <a:pt x="3885" y="2008"/>
                </a:cubicBezTo>
                <a:cubicBezTo>
                  <a:pt x="3919" y="1989"/>
                  <a:pt x="3987" y="1948"/>
                  <a:pt x="4031" y="1921"/>
                </a:cubicBezTo>
                <a:cubicBezTo>
                  <a:pt x="4074" y="1983"/>
                  <a:pt x="4135" y="2031"/>
                  <a:pt x="4228" y="2031"/>
                </a:cubicBezTo>
                <a:cubicBezTo>
                  <a:pt x="4232" y="2031"/>
                  <a:pt x="4235" y="2030"/>
                  <a:pt x="4239" y="2030"/>
                </a:cubicBezTo>
                <a:lnTo>
                  <a:pt x="4584" y="2014"/>
                </a:lnTo>
                <a:lnTo>
                  <a:pt x="4589" y="2014"/>
                </a:lnTo>
                <a:cubicBezTo>
                  <a:pt x="4661" y="2006"/>
                  <a:pt x="4720" y="1972"/>
                  <a:pt x="4760" y="1917"/>
                </a:cubicBezTo>
                <a:cubicBezTo>
                  <a:pt x="4813" y="1846"/>
                  <a:pt x="4830" y="1739"/>
                  <a:pt x="4808" y="1626"/>
                </a:cubicBezTo>
                <a:close/>
              </a:path>
            </a:pathLst>
          </a:custGeom>
          <a:solidFill>
            <a:srgbClr val="0766D1"/>
          </a:solidFill>
          <a:ln w="0">
            <a:solidFill>
              <a:srgbClr val="0766D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33" name="Freeform 5">
            <a:extLst>
              <a:ext uri="{FF2B5EF4-FFF2-40B4-BE49-F238E27FC236}">
                <a16:creationId xmlns:a16="http://schemas.microsoft.com/office/drawing/2014/main" id="{EEB2FCB8-7C64-CC29-D853-3115E54B7227}"/>
              </a:ext>
            </a:extLst>
          </p:cNvPr>
          <p:cNvSpPr>
            <a:spLocks noChangeAspect="1" noEditPoints="1"/>
          </p:cNvSpPr>
          <p:nvPr/>
        </p:nvSpPr>
        <p:spPr bwMode="auto">
          <a:xfrm>
            <a:off x="8118748" y="2531708"/>
            <a:ext cx="617716" cy="800812"/>
          </a:xfrm>
          <a:custGeom>
            <a:avLst/>
            <a:gdLst>
              <a:gd name="T0" fmla="*/ 3229 w 3696"/>
              <a:gd name="T1" fmla="*/ 4370 h 4799"/>
              <a:gd name="T2" fmla="*/ 2726 w 3696"/>
              <a:gd name="T3" fmla="*/ 4425 h 4799"/>
              <a:gd name="T4" fmla="*/ 2670 w 3696"/>
              <a:gd name="T5" fmla="*/ 1828 h 4799"/>
              <a:gd name="T6" fmla="*/ 3174 w 3696"/>
              <a:gd name="T7" fmla="*/ 1772 h 4799"/>
              <a:gd name="T8" fmla="*/ 3229 w 3696"/>
              <a:gd name="T9" fmla="*/ 4370 h 4799"/>
              <a:gd name="T10" fmla="*/ 3174 w 3696"/>
              <a:gd name="T11" fmla="*/ 1642 h 4799"/>
              <a:gd name="T12" fmla="*/ 2726 w 3696"/>
              <a:gd name="T13" fmla="*/ 1642 h 4799"/>
              <a:gd name="T14" fmla="*/ 2541 w 3696"/>
              <a:gd name="T15" fmla="*/ 4370 h 4799"/>
              <a:gd name="T16" fmla="*/ 3174 w 3696"/>
              <a:gd name="T17" fmla="*/ 4555 h 4799"/>
              <a:gd name="T18" fmla="*/ 3359 w 3696"/>
              <a:gd name="T19" fmla="*/ 1828 h 4799"/>
              <a:gd name="T20" fmla="*/ 3174 w 3696"/>
              <a:gd name="T21" fmla="*/ 1642 h 4799"/>
              <a:gd name="T22" fmla="*/ 2146 w 3696"/>
              <a:gd name="T23" fmla="*/ 4370 h 4799"/>
              <a:gd name="T24" fmla="*/ 1643 w 3696"/>
              <a:gd name="T25" fmla="*/ 4425 h 4799"/>
              <a:gd name="T26" fmla="*/ 1587 w 3696"/>
              <a:gd name="T27" fmla="*/ 1828 h 4799"/>
              <a:gd name="T28" fmla="*/ 2091 w 3696"/>
              <a:gd name="T29" fmla="*/ 1772 h 4799"/>
              <a:gd name="T30" fmla="*/ 2146 w 3696"/>
              <a:gd name="T31" fmla="*/ 4370 h 4799"/>
              <a:gd name="T32" fmla="*/ 2091 w 3696"/>
              <a:gd name="T33" fmla="*/ 1642 h 4799"/>
              <a:gd name="T34" fmla="*/ 1643 w 3696"/>
              <a:gd name="T35" fmla="*/ 1642 h 4799"/>
              <a:gd name="T36" fmla="*/ 1458 w 3696"/>
              <a:gd name="T37" fmla="*/ 4370 h 4799"/>
              <a:gd name="T38" fmla="*/ 2091 w 3696"/>
              <a:gd name="T39" fmla="*/ 4555 h 4799"/>
              <a:gd name="T40" fmla="*/ 2276 w 3696"/>
              <a:gd name="T41" fmla="*/ 1828 h 4799"/>
              <a:gd name="T42" fmla="*/ 2091 w 3696"/>
              <a:gd name="T43" fmla="*/ 1642 h 4799"/>
              <a:gd name="T44" fmla="*/ 1063 w 3696"/>
              <a:gd name="T45" fmla="*/ 4370 h 4799"/>
              <a:gd name="T46" fmla="*/ 560 w 3696"/>
              <a:gd name="T47" fmla="*/ 4425 h 4799"/>
              <a:gd name="T48" fmla="*/ 504 w 3696"/>
              <a:gd name="T49" fmla="*/ 1828 h 4799"/>
              <a:gd name="T50" fmla="*/ 1008 w 3696"/>
              <a:gd name="T51" fmla="*/ 1772 h 4799"/>
              <a:gd name="T52" fmla="*/ 1063 w 3696"/>
              <a:gd name="T53" fmla="*/ 4370 h 4799"/>
              <a:gd name="T54" fmla="*/ 1008 w 3696"/>
              <a:gd name="T55" fmla="*/ 1642 h 4799"/>
              <a:gd name="T56" fmla="*/ 560 w 3696"/>
              <a:gd name="T57" fmla="*/ 1642 h 4799"/>
              <a:gd name="T58" fmla="*/ 375 w 3696"/>
              <a:gd name="T59" fmla="*/ 4370 h 4799"/>
              <a:gd name="T60" fmla="*/ 1008 w 3696"/>
              <a:gd name="T61" fmla="*/ 4555 h 4799"/>
              <a:gd name="T62" fmla="*/ 1193 w 3696"/>
              <a:gd name="T63" fmla="*/ 1828 h 4799"/>
              <a:gd name="T64" fmla="*/ 1008 w 3696"/>
              <a:gd name="T65" fmla="*/ 1642 h 4799"/>
              <a:gd name="T66" fmla="*/ 3566 w 3696"/>
              <a:gd name="T67" fmla="*/ 916 h 4799"/>
              <a:gd name="T68" fmla="*/ 309 w 3696"/>
              <a:gd name="T69" fmla="*/ 1096 h 4799"/>
              <a:gd name="T70" fmla="*/ 129 w 3696"/>
              <a:gd name="T71" fmla="*/ 597 h 4799"/>
              <a:gd name="T72" fmla="*/ 3386 w 3696"/>
              <a:gd name="T73" fmla="*/ 417 h 4799"/>
              <a:gd name="T74" fmla="*/ 3566 w 3696"/>
              <a:gd name="T75" fmla="*/ 916 h 4799"/>
              <a:gd name="T76" fmla="*/ 1428 w 3696"/>
              <a:gd name="T77" fmla="*/ 186 h 4799"/>
              <a:gd name="T78" fmla="*/ 1485 w 3696"/>
              <a:gd name="T79" fmla="*/ 128 h 4799"/>
              <a:gd name="T80" fmla="*/ 2296 w 3696"/>
              <a:gd name="T81" fmla="*/ 186 h 4799"/>
              <a:gd name="T82" fmla="*/ 1428 w 3696"/>
              <a:gd name="T83" fmla="*/ 287 h 4799"/>
              <a:gd name="T84" fmla="*/ 1428 w 3696"/>
              <a:gd name="T85" fmla="*/ 186 h 4799"/>
              <a:gd name="T86" fmla="*/ 3386 w 3696"/>
              <a:gd name="T87" fmla="*/ 287 h 4799"/>
              <a:gd name="T88" fmla="*/ 2426 w 3696"/>
              <a:gd name="T89" fmla="*/ 186 h 4799"/>
              <a:gd name="T90" fmla="*/ 1485 w 3696"/>
              <a:gd name="T91" fmla="*/ 0 h 4799"/>
              <a:gd name="T92" fmla="*/ 1298 w 3696"/>
              <a:gd name="T93" fmla="*/ 287 h 4799"/>
              <a:gd name="T94" fmla="*/ 0 w 3696"/>
              <a:gd name="T95" fmla="*/ 597 h 4799"/>
              <a:gd name="T96" fmla="*/ 309 w 3696"/>
              <a:gd name="T97" fmla="*/ 1226 h 4799"/>
              <a:gd name="T98" fmla="*/ 3696 w 3696"/>
              <a:gd name="T99" fmla="*/ 916 h 4799"/>
              <a:gd name="T100" fmla="*/ 3386 w 3696"/>
              <a:gd name="T101" fmla="*/ 287 h 4799"/>
              <a:gd name="T102" fmla="*/ 3566 w 3696"/>
              <a:gd name="T103" fmla="*/ 4493 h 4799"/>
              <a:gd name="T104" fmla="*/ 3391 w 3696"/>
              <a:gd name="T105" fmla="*/ 4669 h 4799"/>
              <a:gd name="T106" fmla="*/ 129 w 3696"/>
              <a:gd name="T107" fmla="*/ 4493 h 4799"/>
              <a:gd name="T108" fmla="*/ 305 w 3696"/>
              <a:gd name="T109" fmla="*/ 1483 h 4799"/>
              <a:gd name="T110" fmla="*/ 3566 w 3696"/>
              <a:gd name="T111" fmla="*/ 1659 h 4799"/>
              <a:gd name="T112" fmla="*/ 3566 w 3696"/>
              <a:gd name="T113" fmla="*/ 4493 h 4799"/>
              <a:gd name="T114" fmla="*/ 3391 w 3696"/>
              <a:gd name="T115" fmla="*/ 1353 h 4799"/>
              <a:gd name="T116" fmla="*/ 0 w 3696"/>
              <a:gd name="T117" fmla="*/ 1659 h 4799"/>
              <a:gd name="T118" fmla="*/ 305 w 3696"/>
              <a:gd name="T119" fmla="*/ 4799 h 4799"/>
              <a:gd name="T120" fmla="*/ 3696 w 3696"/>
              <a:gd name="T121" fmla="*/ 4493 h 4799"/>
              <a:gd name="T122" fmla="*/ 3391 w 3696"/>
              <a:gd name="T123" fmla="*/ 1353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96" h="4799">
                <a:moveTo>
                  <a:pt x="3229" y="4370"/>
                </a:moveTo>
                <a:lnTo>
                  <a:pt x="3229" y="4370"/>
                </a:lnTo>
                <a:cubicBezTo>
                  <a:pt x="3229" y="4400"/>
                  <a:pt x="3205" y="4425"/>
                  <a:pt x="3174" y="4425"/>
                </a:cubicBezTo>
                <a:lnTo>
                  <a:pt x="2726" y="4425"/>
                </a:lnTo>
                <a:cubicBezTo>
                  <a:pt x="2695" y="4425"/>
                  <a:pt x="2670" y="4400"/>
                  <a:pt x="2670" y="4370"/>
                </a:cubicBezTo>
                <a:lnTo>
                  <a:pt x="2670" y="1828"/>
                </a:lnTo>
                <a:cubicBezTo>
                  <a:pt x="2670" y="1797"/>
                  <a:pt x="2695" y="1772"/>
                  <a:pt x="2726" y="1772"/>
                </a:cubicBezTo>
                <a:lnTo>
                  <a:pt x="3174" y="1772"/>
                </a:lnTo>
                <a:cubicBezTo>
                  <a:pt x="3205" y="1772"/>
                  <a:pt x="3229" y="1797"/>
                  <a:pt x="3229" y="1828"/>
                </a:cubicBezTo>
                <a:lnTo>
                  <a:pt x="3229" y="4370"/>
                </a:lnTo>
                <a:lnTo>
                  <a:pt x="3229" y="4370"/>
                </a:lnTo>
                <a:close/>
                <a:moveTo>
                  <a:pt x="3174" y="1642"/>
                </a:moveTo>
                <a:lnTo>
                  <a:pt x="3174" y="1642"/>
                </a:lnTo>
                <a:lnTo>
                  <a:pt x="2726" y="1642"/>
                </a:lnTo>
                <a:cubicBezTo>
                  <a:pt x="2624" y="1642"/>
                  <a:pt x="2541" y="1725"/>
                  <a:pt x="2541" y="1828"/>
                </a:cubicBezTo>
                <a:lnTo>
                  <a:pt x="2541" y="4370"/>
                </a:lnTo>
                <a:cubicBezTo>
                  <a:pt x="2541" y="4472"/>
                  <a:pt x="2624" y="4555"/>
                  <a:pt x="2726" y="4555"/>
                </a:cubicBezTo>
                <a:lnTo>
                  <a:pt x="3174" y="4555"/>
                </a:lnTo>
                <a:cubicBezTo>
                  <a:pt x="3276" y="4555"/>
                  <a:pt x="3359" y="4472"/>
                  <a:pt x="3359" y="4370"/>
                </a:cubicBezTo>
                <a:lnTo>
                  <a:pt x="3359" y="1828"/>
                </a:lnTo>
                <a:cubicBezTo>
                  <a:pt x="3359" y="1725"/>
                  <a:pt x="3276" y="1642"/>
                  <a:pt x="3174" y="1642"/>
                </a:cubicBezTo>
                <a:lnTo>
                  <a:pt x="3174" y="1642"/>
                </a:lnTo>
                <a:close/>
                <a:moveTo>
                  <a:pt x="2146" y="4370"/>
                </a:moveTo>
                <a:lnTo>
                  <a:pt x="2146" y="4370"/>
                </a:lnTo>
                <a:cubicBezTo>
                  <a:pt x="2146" y="4400"/>
                  <a:pt x="2122" y="4425"/>
                  <a:pt x="2091" y="4425"/>
                </a:cubicBezTo>
                <a:lnTo>
                  <a:pt x="1643" y="4425"/>
                </a:lnTo>
                <a:cubicBezTo>
                  <a:pt x="1612" y="4425"/>
                  <a:pt x="1587" y="4400"/>
                  <a:pt x="1587" y="4370"/>
                </a:cubicBezTo>
                <a:lnTo>
                  <a:pt x="1587" y="1828"/>
                </a:lnTo>
                <a:cubicBezTo>
                  <a:pt x="1587" y="1797"/>
                  <a:pt x="1612" y="1772"/>
                  <a:pt x="1643" y="1772"/>
                </a:cubicBezTo>
                <a:lnTo>
                  <a:pt x="2091" y="1772"/>
                </a:lnTo>
                <a:cubicBezTo>
                  <a:pt x="2122" y="1772"/>
                  <a:pt x="2146" y="1797"/>
                  <a:pt x="2146" y="1828"/>
                </a:cubicBezTo>
                <a:lnTo>
                  <a:pt x="2146" y="4370"/>
                </a:lnTo>
                <a:lnTo>
                  <a:pt x="2146" y="4370"/>
                </a:lnTo>
                <a:close/>
                <a:moveTo>
                  <a:pt x="2091" y="1642"/>
                </a:moveTo>
                <a:lnTo>
                  <a:pt x="2091" y="1642"/>
                </a:lnTo>
                <a:lnTo>
                  <a:pt x="1643" y="1642"/>
                </a:lnTo>
                <a:cubicBezTo>
                  <a:pt x="1541" y="1642"/>
                  <a:pt x="1458" y="1725"/>
                  <a:pt x="1458" y="1828"/>
                </a:cubicBezTo>
                <a:lnTo>
                  <a:pt x="1458" y="4370"/>
                </a:lnTo>
                <a:cubicBezTo>
                  <a:pt x="1458" y="4472"/>
                  <a:pt x="1541" y="4555"/>
                  <a:pt x="1643" y="4555"/>
                </a:cubicBezTo>
                <a:lnTo>
                  <a:pt x="2091" y="4555"/>
                </a:lnTo>
                <a:cubicBezTo>
                  <a:pt x="2193" y="4555"/>
                  <a:pt x="2276" y="4472"/>
                  <a:pt x="2276" y="4370"/>
                </a:cubicBezTo>
                <a:lnTo>
                  <a:pt x="2276" y="1828"/>
                </a:lnTo>
                <a:cubicBezTo>
                  <a:pt x="2276" y="1725"/>
                  <a:pt x="2193" y="1642"/>
                  <a:pt x="2091" y="1642"/>
                </a:cubicBezTo>
                <a:lnTo>
                  <a:pt x="2091" y="1642"/>
                </a:lnTo>
                <a:close/>
                <a:moveTo>
                  <a:pt x="1063" y="4370"/>
                </a:moveTo>
                <a:lnTo>
                  <a:pt x="1063" y="4370"/>
                </a:lnTo>
                <a:cubicBezTo>
                  <a:pt x="1063" y="4400"/>
                  <a:pt x="1039" y="4425"/>
                  <a:pt x="1008" y="4425"/>
                </a:cubicBezTo>
                <a:lnTo>
                  <a:pt x="560" y="4425"/>
                </a:lnTo>
                <a:cubicBezTo>
                  <a:pt x="529" y="4425"/>
                  <a:pt x="504" y="4400"/>
                  <a:pt x="504" y="4370"/>
                </a:cubicBezTo>
                <a:lnTo>
                  <a:pt x="504" y="1828"/>
                </a:lnTo>
                <a:cubicBezTo>
                  <a:pt x="504" y="1797"/>
                  <a:pt x="529" y="1772"/>
                  <a:pt x="560" y="1772"/>
                </a:cubicBezTo>
                <a:lnTo>
                  <a:pt x="1008" y="1772"/>
                </a:lnTo>
                <a:cubicBezTo>
                  <a:pt x="1039" y="1772"/>
                  <a:pt x="1063" y="1797"/>
                  <a:pt x="1063" y="1828"/>
                </a:cubicBezTo>
                <a:lnTo>
                  <a:pt x="1063" y="4370"/>
                </a:lnTo>
                <a:lnTo>
                  <a:pt x="1063" y="4370"/>
                </a:lnTo>
                <a:close/>
                <a:moveTo>
                  <a:pt x="1008" y="1642"/>
                </a:moveTo>
                <a:lnTo>
                  <a:pt x="1008" y="1642"/>
                </a:lnTo>
                <a:lnTo>
                  <a:pt x="560" y="1642"/>
                </a:lnTo>
                <a:cubicBezTo>
                  <a:pt x="458" y="1642"/>
                  <a:pt x="375" y="1725"/>
                  <a:pt x="375" y="1828"/>
                </a:cubicBezTo>
                <a:lnTo>
                  <a:pt x="375" y="4370"/>
                </a:lnTo>
                <a:cubicBezTo>
                  <a:pt x="375" y="4472"/>
                  <a:pt x="458" y="4555"/>
                  <a:pt x="560" y="4555"/>
                </a:cubicBezTo>
                <a:lnTo>
                  <a:pt x="1008" y="4555"/>
                </a:lnTo>
                <a:cubicBezTo>
                  <a:pt x="1110" y="4555"/>
                  <a:pt x="1193" y="4472"/>
                  <a:pt x="1193" y="4370"/>
                </a:cubicBezTo>
                <a:lnTo>
                  <a:pt x="1193" y="1828"/>
                </a:lnTo>
                <a:cubicBezTo>
                  <a:pt x="1193" y="1725"/>
                  <a:pt x="1110" y="1642"/>
                  <a:pt x="1008" y="1642"/>
                </a:cubicBezTo>
                <a:lnTo>
                  <a:pt x="1008" y="1642"/>
                </a:lnTo>
                <a:close/>
                <a:moveTo>
                  <a:pt x="3566" y="916"/>
                </a:moveTo>
                <a:lnTo>
                  <a:pt x="3566" y="916"/>
                </a:lnTo>
                <a:cubicBezTo>
                  <a:pt x="3566" y="1016"/>
                  <a:pt x="3486" y="1096"/>
                  <a:pt x="3386" y="1096"/>
                </a:cubicBezTo>
                <a:lnTo>
                  <a:pt x="309" y="1096"/>
                </a:lnTo>
                <a:cubicBezTo>
                  <a:pt x="210" y="1096"/>
                  <a:pt x="129" y="1016"/>
                  <a:pt x="129" y="916"/>
                </a:cubicBezTo>
                <a:lnTo>
                  <a:pt x="129" y="597"/>
                </a:lnTo>
                <a:cubicBezTo>
                  <a:pt x="129" y="498"/>
                  <a:pt x="210" y="417"/>
                  <a:pt x="309" y="417"/>
                </a:cubicBezTo>
                <a:lnTo>
                  <a:pt x="3386" y="417"/>
                </a:lnTo>
                <a:cubicBezTo>
                  <a:pt x="3486" y="417"/>
                  <a:pt x="3566" y="498"/>
                  <a:pt x="3566" y="597"/>
                </a:cubicBezTo>
                <a:lnTo>
                  <a:pt x="3566" y="916"/>
                </a:lnTo>
                <a:lnTo>
                  <a:pt x="3566" y="916"/>
                </a:lnTo>
                <a:close/>
                <a:moveTo>
                  <a:pt x="1428" y="186"/>
                </a:moveTo>
                <a:lnTo>
                  <a:pt x="1428" y="186"/>
                </a:lnTo>
                <a:cubicBezTo>
                  <a:pt x="1428" y="154"/>
                  <a:pt x="1454" y="128"/>
                  <a:pt x="1485" y="128"/>
                </a:cubicBezTo>
                <a:lnTo>
                  <a:pt x="2239" y="128"/>
                </a:lnTo>
                <a:cubicBezTo>
                  <a:pt x="2271" y="128"/>
                  <a:pt x="2296" y="154"/>
                  <a:pt x="2296" y="186"/>
                </a:cubicBezTo>
                <a:lnTo>
                  <a:pt x="2296" y="287"/>
                </a:lnTo>
                <a:lnTo>
                  <a:pt x="1428" y="287"/>
                </a:lnTo>
                <a:lnTo>
                  <a:pt x="1428" y="186"/>
                </a:lnTo>
                <a:lnTo>
                  <a:pt x="1428" y="186"/>
                </a:lnTo>
                <a:close/>
                <a:moveTo>
                  <a:pt x="3386" y="287"/>
                </a:moveTo>
                <a:lnTo>
                  <a:pt x="3386" y="287"/>
                </a:lnTo>
                <a:lnTo>
                  <a:pt x="2426" y="287"/>
                </a:lnTo>
                <a:lnTo>
                  <a:pt x="2426" y="186"/>
                </a:lnTo>
                <a:cubicBezTo>
                  <a:pt x="2426" y="83"/>
                  <a:pt x="2342" y="0"/>
                  <a:pt x="2239" y="0"/>
                </a:cubicBezTo>
                <a:lnTo>
                  <a:pt x="1485" y="0"/>
                </a:lnTo>
                <a:cubicBezTo>
                  <a:pt x="1382" y="0"/>
                  <a:pt x="1298" y="83"/>
                  <a:pt x="1298" y="186"/>
                </a:cubicBezTo>
                <a:lnTo>
                  <a:pt x="1298" y="287"/>
                </a:lnTo>
                <a:lnTo>
                  <a:pt x="309" y="287"/>
                </a:lnTo>
                <a:cubicBezTo>
                  <a:pt x="138" y="287"/>
                  <a:pt x="0" y="426"/>
                  <a:pt x="0" y="597"/>
                </a:cubicBezTo>
                <a:lnTo>
                  <a:pt x="0" y="916"/>
                </a:lnTo>
                <a:cubicBezTo>
                  <a:pt x="0" y="1087"/>
                  <a:pt x="138" y="1226"/>
                  <a:pt x="309" y="1226"/>
                </a:cubicBezTo>
                <a:lnTo>
                  <a:pt x="3386" y="1226"/>
                </a:lnTo>
                <a:cubicBezTo>
                  <a:pt x="3557" y="1226"/>
                  <a:pt x="3696" y="1087"/>
                  <a:pt x="3696" y="916"/>
                </a:cubicBezTo>
                <a:lnTo>
                  <a:pt x="3696" y="597"/>
                </a:lnTo>
                <a:cubicBezTo>
                  <a:pt x="3696" y="426"/>
                  <a:pt x="3557" y="287"/>
                  <a:pt x="3386" y="287"/>
                </a:cubicBezTo>
                <a:lnTo>
                  <a:pt x="3386" y="287"/>
                </a:lnTo>
                <a:close/>
                <a:moveTo>
                  <a:pt x="3566" y="4493"/>
                </a:moveTo>
                <a:lnTo>
                  <a:pt x="3566" y="4493"/>
                </a:lnTo>
                <a:cubicBezTo>
                  <a:pt x="3566" y="4590"/>
                  <a:pt x="3487" y="4669"/>
                  <a:pt x="3391" y="4669"/>
                </a:cubicBezTo>
                <a:lnTo>
                  <a:pt x="305" y="4669"/>
                </a:lnTo>
                <a:cubicBezTo>
                  <a:pt x="208" y="4669"/>
                  <a:pt x="129" y="4590"/>
                  <a:pt x="129" y="4493"/>
                </a:cubicBezTo>
                <a:lnTo>
                  <a:pt x="129" y="1659"/>
                </a:lnTo>
                <a:cubicBezTo>
                  <a:pt x="129" y="1562"/>
                  <a:pt x="208" y="1483"/>
                  <a:pt x="305" y="1483"/>
                </a:cubicBezTo>
                <a:lnTo>
                  <a:pt x="3391" y="1483"/>
                </a:lnTo>
                <a:cubicBezTo>
                  <a:pt x="3487" y="1483"/>
                  <a:pt x="3566" y="1562"/>
                  <a:pt x="3566" y="1659"/>
                </a:cubicBezTo>
                <a:lnTo>
                  <a:pt x="3566" y="4493"/>
                </a:lnTo>
                <a:lnTo>
                  <a:pt x="3566" y="4493"/>
                </a:lnTo>
                <a:close/>
                <a:moveTo>
                  <a:pt x="3391" y="1353"/>
                </a:moveTo>
                <a:lnTo>
                  <a:pt x="3391" y="1353"/>
                </a:lnTo>
                <a:lnTo>
                  <a:pt x="305" y="1353"/>
                </a:lnTo>
                <a:cubicBezTo>
                  <a:pt x="136" y="1353"/>
                  <a:pt x="0" y="1490"/>
                  <a:pt x="0" y="1659"/>
                </a:cubicBezTo>
                <a:lnTo>
                  <a:pt x="0" y="4493"/>
                </a:lnTo>
                <a:cubicBezTo>
                  <a:pt x="0" y="4662"/>
                  <a:pt x="136" y="4799"/>
                  <a:pt x="305" y="4799"/>
                </a:cubicBezTo>
                <a:lnTo>
                  <a:pt x="3391" y="4799"/>
                </a:lnTo>
                <a:cubicBezTo>
                  <a:pt x="3559" y="4799"/>
                  <a:pt x="3696" y="4662"/>
                  <a:pt x="3696" y="4493"/>
                </a:cubicBezTo>
                <a:lnTo>
                  <a:pt x="3696" y="1659"/>
                </a:lnTo>
                <a:cubicBezTo>
                  <a:pt x="3696" y="1490"/>
                  <a:pt x="3559" y="1353"/>
                  <a:pt x="3391" y="1353"/>
                </a:cubicBezTo>
                <a:close/>
              </a:path>
            </a:pathLst>
          </a:custGeom>
          <a:solidFill>
            <a:srgbClr val="0766D1"/>
          </a:solidFill>
          <a:ln w="0">
            <a:solidFill>
              <a:srgbClr val="0766D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34" name="Rectangle 33">
            <a:extLst>
              <a:ext uri="{FF2B5EF4-FFF2-40B4-BE49-F238E27FC236}">
                <a16:creationId xmlns:a16="http://schemas.microsoft.com/office/drawing/2014/main" id="{69DEEA04-C944-477C-B23C-5E6E5FD52158}"/>
              </a:ext>
            </a:extLst>
          </p:cNvPr>
          <p:cNvSpPr/>
          <p:nvPr/>
        </p:nvSpPr>
        <p:spPr>
          <a:xfrm>
            <a:off x="2731444" y="914400"/>
            <a:ext cx="6790696" cy="3115493"/>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35" name="Rectangle: Rounded Corners 34">
            <a:extLst>
              <a:ext uri="{FF2B5EF4-FFF2-40B4-BE49-F238E27FC236}">
                <a16:creationId xmlns:a16="http://schemas.microsoft.com/office/drawing/2014/main" id="{5CAF6852-1D05-3256-E682-D090F015F1BD}"/>
              </a:ext>
            </a:extLst>
          </p:cNvPr>
          <p:cNvSpPr/>
          <p:nvPr/>
        </p:nvSpPr>
        <p:spPr>
          <a:xfrm>
            <a:off x="2712371" y="2173386"/>
            <a:ext cx="2546894" cy="1543050"/>
          </a:xfrm>
          <a:prstGeom prst="roundRect">
            <a:avLst>
              <a:gd name="adj" fmla="val 4756"/>
            </a:avLst>
          </a:prstGeom>
          <a:solidFill>
            <a:srgbClr val="C4DEFD"/>
          </a:solidFill>
          <a:ln w="25400">
            <a:solidFill>
              <a:srgbClr val="0766D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31775" marR="0" lvl="0" indent="-2317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Availability Bias</a:t>
            </a:r>
          </a:p>
          <a:p>
            <a:pPr marL="231775" marR="0" lvl="0" indent="-2317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Confirmation Bias</a:t>
            </a:r>
          </a:p>
          <a:p>
            <a:pPr marL="231775" marR="0" lvl="0" indent="-2317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Recall Bias</a:t>
            </a:r>
          </a:p>
          <a:p>
            <a:pPr marL="231775" marR="0" lvl="0" indent="-231775"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Selection Bias</a:t>
            </a:r>
          </a:p>
        </p:txBody>
      </p:sp>
    </p:spTree>
    <p:custDataLst>
      <p:tags r:id="rId1"/>
    </p:custDataLst>
    <p:extLst>
      <p:ext uri="{BB962C8B-B14F-4D97-AF65-F5344CB8AC3E}">
        <p14:creationId xmlns:p14="http://schemas.microsoft.com/office/powerpoint/2010/main" val="150397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5CFD6B63-D3AB-93C6-7763-BD5DD4D7D93D}"/>
              </a:ext>
            </a:extLst>
          </p:cNvPr>
          <p:cNvSpPr/>
          <p:nvPr/>
        </p:nvSpPr>
        <p:spPr>
          <a:xfrm>
            <a:off x="2650375" y="2886396"/>
            <a:ext cx="6009326" cy="914399"/>
          </a:xfrm>
          <a:prstGeom prst="roundRect">
            <a:avLst>
              <a:gd name="adj" fmla="val 2229"/>
            </a:avLst>
          </a:prstGeom>
          <a:solidFill>
            <a:schemeClr val="bg1"/>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Ins="9144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Systematic error due to accuracy differences or memory recall completeness of past events or experiences</a:t>
            </a:r>
            <a:r>
              <a:rPr kumimoji="0" lang="en-US" sz="1800" b="0" i="0" u="none" strike="noStrike" kern="1200" cap="none" spc="0" normalizeH="0" baseline="0" noProof="0">
                <a:ln>
                  <a:noFill/>
                </a:ln>
                <a:solidFill>
                  <a:srgbClr val="FFFFFF"/>
                </a:solidFill>
                <a:effectLst/>
                <a:uLnTx/>
                <a:uFillTx/>
                <a:latin typeface="Anova Light"/>
                <a:ea typeface="+mn-ea"/>
                <a:cs typeface="+mn-cs"/>
              </a:rPr>
              <a:t> </a:t>
            </a:r>
          </a:p>
        </p:txBody>
      </p:sp>
      <p:sp>
        <p:nvSpPr>
          <p:cNvPr id="18" name="Freeform: Shape 17">
            <a:extLst>
              <a:ext uri="{FF2B5EF4-FFF2-40B4-BE49-F238E27FC236}">
                <a16:creationId xmlns:a16="http://schemas.microsoft.com/office/drawing/2014/main" id="{E7366DFA-B266-25FD-8766-D8480BBC0283}"/>
              </a:ext>
            </a:extLst>
          </p:cNvPr>
          <p:cNvSpPr/>
          <p:nvPr/>
        </p:nvSpPr>
        <p:spPr>
          <a:xfrm>
            <a:off x="2523744" y="2886397"/>
            <a:ext cx="6009326" cy="914399"/>
          </a:xfrm>
          <a:custGeom>
            <a:avLst/>
            <a:gdLst>
              <a:gd name="connsiteX0" fmla="*/ 13071 w 6009326"/>
              <a:gd name="connsiteY0" fmla="*/ 0 h 586408"/>
              <a:gd name="connsiteX1" fmla="*/ 5996255 w 6009326"/>
              <a:gd name="connsiteY1" fmla="*/ 0 h 586408"/>
              <a:gd name="connsiteX2" fmla="*/ 6009326 w 6009326"/>
              <a:gd name="connsiteY2" fmla="*/ 13071 h 586408"/>
              <a:gd name="connsiteX3" fmla="*/ 6009326 w 6009326"/>
              <a:gd name="connsiteY3" fmla="*/ 156044 h 586408"/>
              <a:gd name="connsiteX4" fmla="*/ 5872166 w 6009326"/>
              <a:gd name="connsiteY4" fmla="*/ 293204 h 586408"/>
              <a:gd name="connsiteX5" fmla="*/ 6009326 w 6009326"/>
              <a:gd name="connsiteY5" fmla="*/ 430364 h 586408"/>
              <a:gd name="connsiteX6" fmla="*/ 6009326 w 6009326"/>
              <a:gd name="connsiteY6" fmla="*/ 573337 h 586408"/>
              <a:gd name="connsiteX7" fmla="*/ 5996255 w 6009326"/>
              <a:gd name="connsiteY7" fmla="*/ 586408 h 586408"/>
              <a:gd name="connsiteX8" fmla="*/ 13071 w 6009326"/>
              <a:gd name="connsiteY8" fmla="*/ 586408 h 586408"/>
              <a:gd name="connsiteX9" fmla="*/ 0 w 6009326"/>
              <a:gd name="connsiteY9" fmla="*/ 573337 h 586408"/>
              <a:gd name="connsiteX10" fmla="*/ 0 w 6009326"/>
              <a:gd name="connsiteY10" fmla="*/ 13071 h 586408"/>
              <a:gd name="connsiteX11" fmla="*/ 13071 w 6009326"/>
              <a:gd name="connsiteY11" fmla="*/ 0 h 5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9326" h="586408">
                <a:moveTo>
                  <a:pt x="13071" y="0"/>
                </a:moveTo>
                <a:lnTo>
                  <a:pt x="5996255" y="0"/>
                </a:lnTo>
                <a:cubicBezTo>
                  <a:pt x="6003474" y="0"/>
                  <a:pt x="6009326" y="5852"/>
                  <a:pt x="6009326" y="13071"/>
                </a:cubicBezTo>
                <a:lnTo>
                  <a:pt x="6009326" y="156044"/>
                </a:lnTo>
                <a:cubicBezTo>
                  <a:pt x="5933575" y="156044"/>
                  <a:pt x="5872166" y="217453"/>
                  <a:pt x="5872166" y="293204"/>
                </a:cubicBezTo>
                <a:cubicBezTo>
                  <a:pt x="5872166" y="368955"/>
                  <a:pt x="5933575" y="430364"/>
                  <a:pt x="6009326" y="430364"/>
                </a:cubicBezTo>
                <a:lnTo>
                  <a:pt x="6009326" y="573337"/>
                </a:lnTo>
                <a:cubicBezTo>
                  <a:pt x="6009326" y="580556"/>
                  <a:pt x="6003474" y="586408"/>
                  <a:pt x="5996255" y="586408"/>
                </a:cubicBezTo>
                <a:lnTo>
                  <a:pt x="13071" y="586408"/>
                </a:lnTo>
                <a:cubicBezTo>
                  <a:pt x="5852" y="586408"/>
                  <a:pt x="0" y="580556"/>
                  <a:pt x="0" y="573337"/>
                </a:cubicBezTo>
                <a:lnTo>
                  <a:pt x="0" y="13071"/>
                </a:lnTo>
                <a:cubicBezTo>
                  <a:pt x="0" y="5852"/>
                  <a:pt x="5852" y="0"/>
                  <a:pt x="13071" y="0"/>
                </a:cubicBezTo>
                <a:close/>
              </a:path>
            </a:pathLst>
          </a:custGeom>
          <a:solidFill>
            <a:srgbClr val="C4DEFD"/>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36576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Recall Bias</a:t>
            </a:r>
          </a:p>
        </p:txBody>
      </p:sp>
      <p:sp>
        <p:nvSpPr>
          <p:cNvPr id="4" name="Rectangle: Rounded Corners 3">
            <a:extLst>
              <a:ext uri="{FF2B5EF4-FFF2-40B4-BE49-F238E27FC236}">
                <a16:creationId xmlns:a16="http://schemas.microsoft.com/office/drawing/2014/main" id="{341C30E0-363C-4033-38E7-48977BA93BD5}"/>
              </a:ext>
            </a:extLst>
          </p:cNvPr>
          <p:cNvSpPr/>
          <p:nvPr/>
        </p:nvSpPr>
        <p:spPr>
          <a:xfrm>
            <a:off x="2650375" y="815956"/>
            <a:ext cx="6009326" cy="1003454"/>
          </a:xfrm>
          <a:prstGeom prst="roundRect">
            <a:avLst>
              <a:gd name="adj" fmla="val 2229"/>
            </a:avLst>
          </a:prstGeom>
          <a:solidFill>
            <a:schemeClr val="bg1"/>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Ins="9144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Making decisions based on readily available data or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recent information alone</a:t>
            </a:r>
          </a:p>
        </p:txBody>
      </p:sp>
      <p:sp>
        <p:nvSpPr>
          <p:cNvPr id="16" name="Freeform: Shape 15">
            <a:extLst>
              <a:ext uri="{FF2B5EF4-FFF2-40B4-BE49-F238E27FC236}">
                <a16:creationId xmlns:a16="http://schemas.microsoft.com/office/drawing/2014/main" id="{5CE6B8FC-45FB-BBA5-F965-49A47BC82A10}"/>
              </a:ext>
            </a:extLst>
          </p:cNvPr>
          <p:cNvSpPr/>
          <p:nvPr/>
        </p:nvSpPr>
        <p:spPr>
          <a:xfrm>
            <a:off x="2523744" y="815956"/>
            <a:ext cx="6009326" cy="1003454"/>
          </a:xfrm>
          <a:custGeom>
            <a:avLst/>
            <a:gdLst>
              <a:gd name="connsiteX0" fmla="*/ 13071 w 6009326"/>
              <a:gd name="connsiteY0" fmla="*/ 0 h 586408"/>
              <a:gd name="connsiteX1" fmla="*/ 5996255 w 6009326"/>
              <a:gd name="connsiteY1" fmla="*/ 0 h 586408"/>
              <a:gd name="connsiteX2" fmla="*/ 6009326 w 6009326"/>
              <a:gd name="connsiteY2" fmla="*/ 13071 h 586408"/>
              <a:gd name="connsiteX3" fmla="*/ 6009326 w 6009326"/>
              <a:gd name="connsiteY3" fmla="*/ 156044 h 586408"/>
              <a:gd name="connsiteX4" fmla="*/ 5872166 w 6009326"/>
              <a:gd name="connsiteY4" fmla="*/ 293204 h 586408"/>
              <a:gd name="connsiteX5" fmla="*/ 6009326 w 6009326"/>
              <a:gd name="connsiteY5" fmla="*/ 430364 h 586408"/>
              <a:gd name="connsiteX6" fmla="*/ 6009326 w 6009326"/>
              <a:gd name="connsiteY6" fmla="*/ 573337 h 586408"/>
              <a:gd name="connsiteX7" fmla="*/ 5996255 w 6009326"/>
              <a:gd name="connsiteY7" fmla="*/ 586408 h 586408"/>
              <a:gd name="connsiteX8" fmla="*/ 13071 w 6009326"/>
              <a:gd name="connsiteY8" fmla="*/ 586408 h 586408"/>
              <a:gd name="connsiteX9" fmla="*/ 0 w 6009326"/>
              <a:gd name="connsiteY9" fmla="*/ 573337 h 586408"/>
              <a:gd name="connsiteX10" fmla="*/ 0 w 6009326"/>
              <a:gd name="connsiteY10" fmla="*/ 13071 h 586408"/>
              <a:gd name="connsiteX11" fmla="*/ 13071 w 6009326"/>
              <a:gd name="connsiteY11" fmla="*/ 0 h 5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9326" h="586408">
                <a:moveTo>
                  <a:pt x="13071" y="0"/>
                </a:moveTo>
                <a:lnTo>
                  <a:pt x="5996255" y="0"/>
                </a:lnTo>
                <a:cubicBezTo>
                  <a:pt x="6003474" y="0"/>
                  <a:pt x="6009326" y="5852"/>
                  <a:pt x="6009326" y="13071"/>
                </a:cubicBezTo>
                <a:lnTo>
                  <a:pt x="6009326" y="156044"/>
                </a:lnTo>
                <a:cubicBezTo>
                  <a:pt x="5933575" y="156044"/>
                  <a:pt x="5872166" y="217453"/>
                  <a:pt x="5872166" y="293204"/>
                </a:cubicBezTo>
                <a:cubicBezTo>
                  <a:pt x="5872166" y="368955"/>
                  <a:pt x="5933575" y="430364"/>
                  <a:pt x="6009326" y="430364"/>
                </a:cubicBezTo>
                <a:lnTo>
                  <a:pt x="6009326" y="573337"/>
                </a:lnTo>
                <a:cubicBezTo>
                  <a:pt x="6009326" y="580556"/>
                  <a:pt x="6003474" y="586408"/>
                  <a:pt x="5996255" y="586408"/>
                </a:cubicBezTo>
                <a:lnTo>
                  <a:pt x="13071" y="586408"/>
                </a:lnTo>
                <a:cubicBezTo>
                  <a:pt x="5852" y="586408"/>
                  <a:pt x="0" y="580556"/>
                  <a:pt x="0" y="573337"/>
                </a:cubicBezTo>
                <a:lnTo>
                  <a:pt x="0" y="13071"/>
                </a:lnTo>
                <a:cubicBezTo>
                  <a:pt x="0" y="5852"/>
                  <a:pt x="5852" y="0"/>
                  <a:pt x="13071" y="0"/>
                </a:cubicBezTo>
                <a:close/>
              </a:path>
            </a:pathLst>
          </a:custGeom>
          <a:solidFill>
            <a:srgbClr val="C4DEFD"/>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36576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Availability Bias</a:t>
            </a:r>
          </a:p>
        </p:txBody>
      </p:sp>
      <p:sp>
        <p:nvSpPr>
          <p:cNvPr id="2" name="Rectangle: Rounded Corners 1">
            <a:extLst>
              <a:ext uri="{FF2B5EF4-FFF2-40B4-BE49-F238E27FC236}">
                <a16:creationId xmlns:a16="http://schemas.microsoft.com/office/drawing/2014/main" id="{0EF48ACE-0366-D66A-AE6B-B5499DB2412D}"/>
              </a:ext>
            </a:extLst>
          </p:cNvPr>
          <p:cNvSpPr/>
          <p:nvPr/>
        </p:nvSpPr>
        <p:spPr>
          <a:xfrm>
            <a:off x="2650375" y="3981671"/>
            <a:ext cx="6009326" cy="751277"/>
          </a:xfrm>
          <a:prstGeom prst="roundRect">
            <a:avLst>
              <a:gd name="adj" fmla="val 2229"/>
            </a:avLst>
          </a:prstGeom>
          <a:solidFill>
            <a:schemeClr val="bg1"/>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Ins="9144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When individuals or groups in a study differ systematically from the population of interest, leading to a systematic error in an association or outcome</a:t>
            </a:r>
            <a:endParaRPr kumimoji="0" lang="en-US"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5" name="Freeform: Shape 4">
            <a:extLst>
              <a:ext uri="{FF2B5EF4-FFF2-40B4-BE49-F238E27FC236}">
                <a16:creationId xmlns:a16="http://schemas.microsoft.com/office/drawing/2014/main" id="{1629041E-6E4A-C6DB-6F5E-420E86A02E15}"/>
              </a:ext>
            </a:extLst>
          </p:cNvPr>
          <p:cNvSpPr/>
          <p:nvPr/>
        </p:nvSpPr>
        <p:spPr>
          <a:xfrm>
            <a:off x="2523744" y="3981671"/>
            <a:ext cx="6009326" cy="751278"/>
          </a:xfrm>
          <a:custGeom>
            <a:avLst/>
            <a:gdLst>
              <a:gd name="connsiteX0" fmla="*/ 13071 w 6009326"/>
              <a:gd name="connsiteY0" fmla="*/ 0 h 586408"/>
              <a:gd name="connsiteX1" fmla="*/ 5996255 w 6009326"/>
              <a:gd name="connsiteY1" fmla="*/ 0 h 586408"/>
              <a:gd name="connsiteX2" fmla="*/ 6009326 w 6009326"/>
              <a:gd name="connsiteY2" fmla="*/ 13071 h 586408"/>
              <a:gd name="connsiteX3" fmla="*/ 6009326 w 6009326"/>
              <a:gd name="connsiteY3" fmla="*/ 156044 h 586408"/>
              <a:gd name="connsiteX4" fmla="*/ 5872166 w 6009326"/>
              <a:gd name="connsiteY4" fmla="*/ 293204 h 586408"/>
              <a:gd name="connsiteX5" fmla="*/ 6009326 w 6009326"/>
              <a:gd name="connsiteY5" fmla="*/ 430364 h 586408"/>
              <a:gd name="connsiteX6" fmla="*/ 6009326 w 6009326"/>
              <a:gd name="connsiteY6" fmla="*/ 573337 h 586408"/>
              <a:gd name="connsiteX7" fmla="*/ 5996255 w 6009326"/>
              <a:gd name="connsiteY7" fmla="*/ 586408 h 586408"/>
              <a:gd name="connsiteX8" fmla="*/ 13071 w 6009326"/>
              <a:gd name="connsiteY8" fmla="*/ 586408 h 586408"/>
              <a:gd name="connsiteX9" fmla="*/ 0 w 6009326"/>
              <a:gd name="connsiteY9" fmla="*/ 573337 h 586408"/>
              <a:gd name="connsiteX10" fmla="*/ 0 w 6009326"/>
              <a:gd name="connsiteY10" fmla="*/ 13071 h 586408"/>
              <a:gd name="connsiteX11" fmla="*/ 13071 w 6009326"/>
              <a:gd name="connsiteY11" fmla="*/ 0 h 5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9326" h="586408">
                <a:moveTo>
                  <a:pt x="13071" y="0"/>
                </a:moveTo>
                <a:lnTo>
                  <a:pt x="5996255" y="0"/>
                </a:lnTo>
                <a:cubicBezTo>
                  <a:pt x="6003474" y="0"/>
                  <a:pt x="6009326" y="5852"/>
                  <a:pt x="6009326" y="13071"/>
                </a:cubicBezTo>
                <a:lnTo>
                  <a:pt x="6009326" y="156044"/>
                </a:lnTo>
                <a:cubicBezTo>
                  <a:pt x="5933575" y="156044"/>
                  <a:pt x="5872166" y="217453"/>
                  <a:pt x="5872166" y="293204"/>
                </a:cubicBezTo>
                <a:cubicBezTo>
                  <a:pt x="5872166" y="368955"/>
                  <a:pt x="5933575" y="430364"/>
                  <a:pt x="6009326" y="430364"/>
                </a:cubicBezTo>
                <a:lnTo>
                  <a:pt x="6009326" y="573337"/>
                </a:lnTo>
                <a:cubicBezTo>
                  <a:pt x="6009326" y="580556"/>
                  <a:pt x="6003474" y="586408"/>
                  <a:pt x="5996255" y="586408"/>
                </a:cubicBezTo>
                <a:lnTo>
                  <a:pt x="13071" y="586408"/>
                </a:lnTo>
                <a:cubicBezTo>
                  <a:pt x="5852" y="586408"/>
                  <a:pt x="0" y="580556"/>
                  <a:pt x="0" y="573337"/>
                </a:cubicBezTo>
                <a:lnTo>
                  <a:pt x="0" y="13071"/>
                </a:lnTo>
                <a:cubicBezTo>
                  <a:pt x="0" y="5852"/>
                  <a:pt x="5852" y="0"/>
                  <a:pt x="13071" y="0"/>
                </a:cubicBezTo>
                <a:close/>
              </a:path>
            </a:pathLst>
          </a:custGeom>
          <a:solidFill>
            <a:srgbClr val="C4DEFD"/>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36576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Selection Bias</a:t>
            </a:r>
          </a:p>
        </p:txBody>
      </p:sp>
      <p:sp>
        <p:nvSpPr>
          <p:cNvPr id="7" name="Rectangle: Rounded Corners 6">
            <a:extLst>
              <a:ext uri="{FF2B5EF4-FFF2-40B4-BE49-F238E27FC236}">
                <a16:creationId xmlns:a16="http://schemas.microsoft.com/office/drawing/2014/main" id="{364F2D60-5988-5E62-40CC-0BFB4E700CAA}"/>
              </a:ext>
            </a:extLst>
          </p:cNvPr>
          <p:cNvSpPr/>
          <p:nvPr/>
        </p:nvSpPr>
        <p:spPr>
          <a:xfrm>
            <a:off x="2650375" y="1901506"/>
            <a:ext cx="6009326" cy="914400"/>
          </a:xfrm>
          <a:prstGeom prst="roundRect">
            <a:avLst>
              <a:gd name="adj" fmla="val 2229"/>
            </a:avLst>
          </a:prstGeom>
          <a:solidFill>
            <a:schemeClr val="bg1"/>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Ins="9144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When a data scientist interprets or looks for information that is consistent with their own beliefs</a:t>
            </a: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8" name="Freeform: Shape 7">
            <a:extLst>
              <a:ext uri="{FF2B5EF4-FFF2-40B4-BE49-F238E27FC236}">
                <a16:creationId xmlns:a16="http://schemas.microsoft.com/office/drawing/2014/main" id="{B016DFD6-B755-72E9-0045-F641A9ABCA61}"/>
              </a:ext>
            </a:extLst>
          </p:cNvPr>
          <p:cNvSpPr/>
          <p:nvPr/>
        </p:nvSpPr>
        <p:spPr>
          <a:xfrm>
            <a:off x="2523744" y="1897663"/>
            <a:ext cx="6009326" cy="914400"/>
          </a:xfrm>
          <a:custGeom>
            <a:avLst/>
            <a:gdLst>
              <a:gd name="connsiteX0" fmla="*/ 13071 w 6009326"/>
              <a:gd name="connsiteY0" fmla="*/ 0 h 586408"/>
              <a:gd name="connsiteX1" fmla="*/ 5996255 w 6009326"/>
              <a:gd name="connsiteY1" fmla="*/ 0 h 586408"/>
              <a:gd name="connsiteX2" fmla="*/ 6009326 w 6009326"/>
              <a:gd name="connsiteY2" fmla="*/ 13071 h 586408"/>
              <a:gd name="connsiteX3" fmla="*/ 6009326 w 6009326"/>
              <a:gd name="connsiteY3" fmla="*/ 156044 h 586408"/>
              <a:gd name="connsiteX4" fmla="*/ 5872166 w 6009326"/>
              <a:gd name="connsiteY4" fmla="*/ 293204 h 586408"/>
              <a:gd name="connsiteX5" fmla="*/ 6009326 w 6009326"/>
              <a:gd name="connsiteY5" fmla="*/ 430364 h 586408"/>
              <a:gd name="connsiteX6" fmla="*/ 6009326 w 6009326"/>
              <a:gd name="connsiteY6" fmla="*/ 573337 h 586408"/>
              <a:gd name="connsiteX7" fmla="*/ 5996255 w 6009326"/>
              <a:gd name="connsiteY7" fmla="*/ 586408 h 586408"/>
              <a:gd name="connsiteX8" fmla="*/ 13071 w 6009326"/>
              <a:gd name="connsiteY8" fmla="*/ 586408 h 586408"/>
              <a:gd name="connsiteX9" fmla="*/ 0 w 6009326"/>
              <a:gd name="connsiteY9" fmla="*/ 573337 h 586408"/>
              <a:gd name="connsiteX10" fmla="*/ 0 w 6009326"/>
              <a:gd name="connsiteY10" fmla="*/ 13071 h 586408"/>
              <a:gd name="connsiteX11" fmla="*/ 13071 w 6009326"/>
              <a:gd name="connsiteY11" fmla="*/ 0 h 5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9326" h="586408">
                <a:moveTo>
                  <a:pt x="13071" y="0"/>
                </a:moveTo>
                <a:lnTo>
                  <a:pt x="5996255" y="0"/>
                </a:lnTo>
                <a:cubicBezTo>
                  <a:pt x="6003474" y="0"/>
                  <a:pt x="6009326" y="5852"/>
                  <a:pt x="6009326" y="13071"/>
                </a:cubicBezTo>
                <a:lnTo>
                  <a:pt x="6009326" y="156044"/>
                </a:lnTo>
                <a:cubicBezTo>
                  <a:pt x="5933575" y="156044"/>
                  <a:pt x="5872166" y="217453"/>
                  <a:pt x="5872166" y="293204"/>
                </a:cubicBezTo>
                <a:cubicBezTo>
                  <a:pt x="5872166" y="368955"/>
                  <a:pt x="5933575" y="430364"/>
                  <a:pt x="6009326" y="430364"/>
                </a:cubicBezTo>
                <a:lnTo>
                  <a:pt x="6009326" y="573337"/>
                </a:lnTo>
                <a:cubicBezTo>
                  <a:pt x="6009326" y="580556"/>
                  <a:pt x="6003474" y="586408"/>
                  <a:pt x="5996255" y="586408"/>
                </a:cubicBezTo>
                <a:lnTo>
                  <a:pt x="13071" y="586408"/>
                </a:lnTo>
                <a:cubicBezTo>
                  <a:pt x="5852" y="586408"/>
                  <a:pt x="0" y="580556"/>
                  <a:pt x="0" y="573337"/>
                </a:cubicBezTo>
                <a:lnTo>
                  <a:pt x="0" y="13071"/>
                </a:lnTo>
                <a:cubicBezTo>
                  <a:pt x="0" y="5852"/>
                  <a:pt x="5852" y="0"/>
                  <a:pt x="13071" y="0"/>
                </a:cubicBezTo>
                <a:close/>
              </a:path>
            </a:pathLst>
          </a:custGeom>
          <a:solidFill>
            <a:srgbClr val="C4DEFD"/>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36576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Confirmation Bias</a:t>
            </a:r>
          </a:p>
        </p:txBody>
      </p:sp>
      <p:sp>
        <p:nvSpPr>
          <p:cNvPr id="9" name="Title 1">
            <a:extLst>
              <a:ext uri="{FF2B5EF4-FFF2-40B4-BE49-F238E27FC236}">
                <a16:creationId xmlns:a16="http://schemas.microsoft.com/office/drawing/2014/main" id="{7DF4E5F7-7B2F-1C4D-EF76-32BC65520C8E}"/>
              </a:ext>
            </a:extLst>
          </p:cNvPr>
          <p:cNvSpPr txBox="1">
            <a:spLocks/>
          </p:cNvSpPr>
          <p:nvPr/>
        </p:nvSpPr>
        <p:spPr>
          <a:xfrm>
            <a:off x="628650" y="410552"/>
            <a:ext cx="7886700" cy="276999"/>
          </a:xfrm>
          <a:prstGeom prst="rect">
            <a:avLst/>
          </a:prstGeom>
        </p:spPr>
        <p:txBody>
          <a:bodyPr vert="horz" lIns="0" tIns="0" rIns="0" bIns="0" rtlCol="0" anchor="ctr">
            <a:spAutoFit/>
          </a:bodyPr>
          <a:lstStyle>
            <a:lvl1pPr algn="l" defTabSz="685800" rtl="0" eaLnBrk="1" latinLnBrk="0" hangingPunct="1">
              <a:lnSpc>
                <a:spcPct val="90000"/>
              </a:lnSpc>
              <a:spcBef>
                <a:spcPct val="0"/>
              </a:spcBef>
              <a:buNone/>
              <a:defRPr sz="2800" b="1" i="0" kern="1200">
                <a:solidFill>
                  <a:schemeClr val="accent5"/>
                </a:solidFill>
                <a:latin typeface="Anova Bold" panose="020B0503020203020204" pitchFamily="34" charset="0"/>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7E889A"/>
                </a:solidFill>
                <a:effectLst/>
                <a:uLnTx/>
                <a:uFillTx/>
                <a:latin typeface="Anova Bold" panose="020B0503020203020204" pitchFamily="34" charset="0"/>
                <a:ea typeface="+mj-ea"/>
                <a:cs typeface="+mj-cs"/>
              </a:rPr>
              <a:t>Unwanted Bias in Obtaining Data</a:t>
            </a:r>
          </a:p>
        </p:txBody>
      </p:sp>
    </p:spTree>
    <p:custDataLst>
      <p:tags r:id="rId1"/>
    </p:custDataLst>
    <p:extLst>
      <p:ext uri="{BB962C8B-B14F-4D97-AF65-F5344CB8AC3E}">
        <p14:creationId xmlns:p14="http://schemas.microsoft.com/office/powerpoint/2010/main" val="359578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3.88889E-6 3.45679E-6 L -0.62326 3.45679E-6 " pathEditMode="relative" rAng="0" ptsTypes="AA">
                                      <p:cBhvr>
                                        <p:cTn id="6" dur="2000" fill="hold"/>
                                        <p:tgtEl>
                                          <p:spTgt spid="16"/>
                                        </p:tgtEl>
                                        <p:attrNameLst>
                                          <p:attrName>ppt_x</p:attrName>
                                          <p:attrName>ppt_y</p:attrName>
                                        </p:attrNameLst>
                                      </p:cBhvr>
                                      <p:rCtr x="-31163" y="0"/>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grpId="0" nodeType="clickEffect">
                                  <p:stCondLst>
                                    <p:cond delay="0"/>
                                  </p:stCondLst>
                                  <p:childTnLst>
                                    <p:animMotion origin="layout" path="M -3.88889E-6 -4.93827E-6 L -0.62326 -4.93827E-6 " pathEditMode="relative" rAng="0" ptsTypes="AA">
                                      <p:cBhvr>
                                        <p:cTn id="10" dur="2000" fill="hold"/>
                                        <p:tgtEl>
                                          <p:spTgt spid="8"/>
                                        </p:tgtEl>
                                        <p:attrNameLst>
                                          <p:attrName>ppt_x</p:attrName>
                                          <p:attrName>ppt_y</p:attrName>
                                        </p:attrNameLst>
                                      </p:cBhvr>
                                      <p:rCtr x="-31163"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grpId="0" nodeType="clickEffect">
                                  <p:stCondLst>
                                    <p:cond delay="0"/>
                                  </p:stCondLst>
                                  <p:childTnLst>
                                    <p:animMotion origin="layout" path="M -3.88889E-6 -3.58025E-6 L -0.62326 -3.58025E-6 " pathEditMode="relative" rAng="0" ptsTypes="AA">
                                      <p:cBhvr>
                                        <p:cTn id="14" dur="2000" fill="hold"/>
                                        <p:tgtEl>
                                          <p:spTgt spid="5"/>
                                        </p:tgtEl>
                                        <p:attrNameLst>
                                          <p:attrName>ppt_x</p:attrName>
                                          <p:attrName>ppt_y</p:attrName>
                                        </p:attrNameLst>
                                      </p:cBhvr>
                                      <p:rCtr x="-31163" y="0"/>
                                    </p:animMotion>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grpId="0" nodeType="clickEffect">
                                  <p:stCondLst>
                                    <p:cond delay="0"/>
                                  </p:stCondLst>
                                  <p:childTnLst>
                                    <p:animMotion origin="layout" path="M -3.88889E-6 0 L -0.62326 0 " pathEditMode="relative" rAng="0" ptsTypes="AA">
                                      <p:cBhvr>
                                        <p:cTn id="18" dur="2000" fill="hold"/>
                                        <p:tgtEl>
                                          <p:spTgt spid="18"/>
                                        </p:tgtEl>
                                        <p:attrNameLst>
                                          <p:attrName>ppt_x</p:attrName>
                                          <p:attrName>ppt_y</p:attrName>
                                        </p:attrNameLst>
                                      </p:cBhvr>
                                      <p:rCtr x="-311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6" grpId="0" animBg="1"/>
      <p:bldP spid="5"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C908C-A318-7260-56D0-B016D75719E8}"/>
              </a:ext>
            </a:extLst>
          </p:cNvPr>
          <p:cNvSpPr>
            <a:spLocks noGrp="1"/>
          </p:cNvSpPr>
          <p:nvPr>
            <p:ph type="title"/>
          </p:nvPr>
        </p:nvSpPr>
        <p:spPr>
          <a:xfrm>
            <a:off x="628650" y="410552"/>
            <a:ext cx="7886700" cy="276999"/>
          </a:xfrm>
        </p:spPr>
        <p:txBody>
          <a:bodyPr/>
          <a:lstStyle/>
          <a:p>
            <a:r>
              <a:rPr lang="en-US" sz="2000"/>
              <a:t>Bias Across The Data Supply Chain</a:t>
            </a:r>
          </a:p>
        </p:txBody>
      </p:sp>
      <p:grpSp>
        <p:nvGrpSpPr>
          <p:cNvPr id="3" name="Group 2">
            <a:extLst>
              <a:ext uri="{FF2B5EF4-FFF2-40B4-BE49-F238E27FC236}">
                <a16:creationId xmlns:a16="http://schemas.microsoft.com/office/drawing/2014/main" id="{473432C4-E022-BD3B-EDBC-D77E1EF8FA3A}"/>
              </a:ext>
            </a:extLst>
          </p:cNvPr>
          <p:cNvGrpSpPr/>
          <p:nvPr/>
        </p:nvGrpSpPr>
        <p:grpSpPr>
          <a:xfrm>
            <a:off x="2731444" y="1113607"/>
            <a:ext cx="2508991" cy="1091981"/>
            <a:chOff x="2731300" y="385716"/>
            <a:chExt cx="2508991" cy="1091981"/>
          </a:xfrm>
        </p:grpSpPr>
        <p:sp>
          <p:nvSpPr>
            <p:cNvPr id="4" name="TextBox 3">
              <a:extLst>
                <a:ext uri="{FF2B5EF4-FFF2-40B4-BE49-F238E27FC236}">
                  <a16:creationId xmlns:a16="http://schemas.microsoft.com/office/drawing/2014/main" id="{25BD2A72-3826-2403-0F7A-3C3A47FF0822}"/>
                </a:ext>
              </a:extLst>
            </p:cNvPr>
            <p:cNvSpPr txBox="1"/>
            <p:nvPr/>
          </p:nvSpPr>
          <p:spPr>
            <a:xfrm>
              <a:off x="2731300" y="1169920"/>
              <a:ext cx="2508991"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98F9"/>
                  </a:solidFill>
                  <a:effectLst/>
                  <a:uLnTx/>
                  <a:uFillTx/>
                  <a:latin typeface="Anova Light"/>
                  <a:ea typeface="+mn-ea"/>
                  <a:cs typeface="+mn-cs"/>
                </a:rPr>
                <a:t>Manage, Prepare, and Model</a:t>
              </a:r>
            </a:p>
          </p:txBody>
        </p:sp>
        <p:sp>
          <p:nvSpPr>
            <p:cNvPr id="5" name="Freeform 9">
              <a:extLst>
                <a:ext uri="{FF2B5EF4-FFF2-40B4-BE49-F238E27FC236}">
                  <a16:creationId xmlns:a16="http://schemas.microsoft.com/office/drawing/2014/main" id="{51AB42BF-19FD-E1CA-BD32-32FB1DE9A37F}"/>
                </a:ext>
              </a:extLst>
            </p:cNvPr>
            <p:cNvSpPr>
              <a:spLocks noChangeAspect="1" noEditPoints="1"/>
            </p:cNvSpPr>
            <p:nvPr/>
          </p:nvSpPr>
          <p:spPr bwMode="auto">
            <a:xfrm>
              <a:off x="3479996" y="385716"/>
              <a:ext cx="940930" cy="822960"/>
            </a:xfrm>
            <a:custGeom>
              <a:avLst/>
              <a:gdLst>
                <a:gd name="T0" fmla="*/ 3221 w 4800"/>
                <a:gd name="T1" fmla="*/ 2938 h 4192"/>
                <a:gd name="T2" fmla="*/ 1970 w 4800"/>
                <a:gd name="T3" fmla="*/ 3507 h 4192"/>
                <a:gd name="T4" fmla="*/ 2056 w 4800"/>
                <a:gd name="T5" fmla="*/ 3741 h 4192"/>
                <a:gd name="T6" fmla="*/ 2853 w 4800"/>
                <a:gd name="T7" fmla="*/ 1386 h 4192"/>
                <a:gd name="T8" fmla="*/ 3277 w 4800"/>
                <a:gd name="T9" fmla="*/ 891 h 4192"/>
                <a:gd name="T10" fmla="*/ 1735 w 4800"/>
                <a:gd name="T11" fmla="*/ 1152 h 4192"/>
                <a:gd name="T12" fmla="*/ 1785 w 4800"/>
                <a:gd name="T13" fmla="*/ 590 h 4192"/>
                <a:gd name="T14" fmla="*/ 1817 w 4800"/>
                <a:gd name="T15" fmla="*/ 1033 h 4192"/>
                <a:gd name="T16" fmla="*/ 1692 w 4800"/>
                <a:gd name="T17" fmla="*/ 1333 h 4192"/>
                <a:gd name="T18" fmla="*/ 2688 w 4800"/>
                <a:gd name="T19" fmla="*/ 670 h 4192"/>
                <a:gd name="T20" fmla="*/ 2929 w 4800"/>
                <a:gd name="T21" fmla="*/ 458 h 4192"/>
                <a:gd name="T22" fmla="*/ 3741 w 4800"/>
                <a:gd name="T23" fmla="*/ 3166 h 4192"/>
                <a:gd name="T24" fmla="*/ 2435 w 4800"/>
                <a:gd name="T25" fmla="*/ 4132 h 4192"/>
                <a:gd name="T26" fmla="*/ 917 w 4800"/>
                <a:gd name="T27" fmla="*/ 2686 h 4192"/>
                <a:gd name="T28" fmla="*/ 1756 w 4800"/>
                <a:gd name="T29" fmla="*/ 3554 h 4192"/>
                <a:gd name="T30" fmla="*/ 2496 w 4800"/>
                <a:gd name="T31" fmla="*/ 4025 h 4192"/>
                <a:gd name="T32" fmla="*/ 3626 w 4800"/>
                <a:gd name="T33" fmla="*/ 3115 h 4192"/>
                <a:gd name="T34" fmla="*/ 3668 w 4800"/>
                <a:gd name="T35" fmla="*/ 2876 h 4192"/>
                <a:gd name="T36" fmla="*/ 1123 w 4800"/>
                <a:gd name="T37" fmla="*/ 1065 h 4192"/>
                <a:gd name="T38" fmla="*/ 4077 w 4800"/>
                <a:gd name="T39" fmla="*/ 1602 h 4192"/>
                <a:gd name="T40" fmla="*/ 2979 w 4800"/>
                <a:gd name="T41" fmla="*/ 210 h 4192"/>
                <a:gd name="T42" fmla="*/ 1853 w 4800"/>
                <a:gd name="T43" fmla="*/ 175 h 4192"/>
                <a:gd name="T44" fmla="*/ 738 w 4800"/>
                <a:gd name="T45" fmla="*/ 1618 h 4192"/>
                <a:gd name="T46" fmla="*/ 2156 w 4800"/>
                <a:gd name="T47" fmla="*/ 2512 h 4192"/>
                <a:gd name="T48" fmla="*/ 149 w 4800"/>
                <a:gd name="T49" fmla="*/ 2130 h 4192"/>
                <a:gd name="T50" fmla="*/ 201 w 4800"/>
                <a:gd name="T51" fmla="*/ 2078 h 4192"/>
                <a:gd name="T52" fmla="*/ 149 w 4800"/>
                <a:gd name="T53" fmla="*/ 1929 h 4192"/>
                <a:gd name="T54" fmla="*/ 1581 w 4800"/>
                <a:gd name="T55" fmla="*/ 2123 h 4192"/>
                <a:gd name="T56" fmla="*/ 431 w 4800"/>
                <a:gd name="T57" fmla="*/ 2758 h 4192"/>
                <a:gd name="T58" fmla="*/ 1535 w 4800"/>
                <a:gd name="T59" fmla="*/ 2504 h 4192"/>
                <a:gd name="T60" fmla="*/ 282 w 4800"/>
                <a:gd name="T61" fmla="*/ 2809 h 4192"/>
                <a:gd name="T62" fmla="*/ 4289 w 4800"/>
                <a:gd name="T63" fmla="*/ 1278 h 4192"/>
                <a:gd name="T64" fmla="*/ 4289 w 4800"/>
                <a:gd name="T65" fmla="*/ 1286 h 4192"/>
                <a:gd name="T66" fmla="*/ 3262 w 4800"/>
                <a:gd name="T67" fmla="*/ 1739 h 4192"/>
                <a:gd name="T68" fmla="*/ 4490 w 4800"/>
                <a:gd name="T69" fmla="*/ 1278 h 4192"/>
                <a:gd name="T70" fmla="*/ 4368 w 4800"/>
                <a:gd name="T71" fmla="*/ 2837 h 4192"/>
                <a:gd name="T72" fmla="*/ 4368 w 4800"/>
                <a:gd name="T73" fmla="*/ 2837 h 4192"/>
                <a:gd name="T74" fmla="*/ 3145 w 4800"/>
                <a:gd name="T75" fmla="*/ 2476 h 4192"/>
                <a:gd name="T76" fmla="*/ 4309 w 4800"/>
                <a:gd name="T77" fmla="*/ 2979 h 4192"/>
                <a:gd name="T78" fmla="*/ 4658 w 4800"/>
                <a:gd name="T79" fmla="*/ 2211 h 4192"/>
                <a:gd name="T80" fmla="*/ 4709 w 4800"/>
                <a:gd name="T81" fmla="*/ 2159 h 4192"/>
                <a:gd name="T82" fmla="*/ 3105 w 4800"/>
                <a:gd name="T83" fmla="*/ 2273 h 4192"/>
                <a:gd name="T84" fmla="*/ 4658 w 4800"/>
                <a:gd name="T85" fmla="*/ 2010 h 4192"/>
                <a:gd name="T86" fmla="*/ 360 w 4800"/>
                <a:gd name="T87" fmla="*/ 1864 h 4192"/>
                <a:gd name="T88" fmla="*/ 1474 w 4800"/>
                <a:gd name="T89" fmla="*/ 1857 h 4192"/>
                <a:gd name="T90" fmla="*/ 218 w 4800"/>
                <a:gd name="T91" fmla="*/ 1805 h 4192"/>
                <a:gd name="T92" fmla="*/ 2181 w 4800"/>
                <a:gd name="T93" fmla="*/ 1191 h 4192"/>
                <a:gd name="T94" fmla="*/ 2450 w 4800"/>
                <a:gd name="T95" fmla="*/ 1153 h 4192"/>
                <a:gd name="T96" fmla="*/ 2368 w 4800"/>
                <a:gd name="T97" fmla="*/ 1250 h 4192"/>
                <a:gd name="T98" fmla="*/ 2565 w 4800"/>
                <a:gd name="T99" fmla="*/ 1269 h 4192"/>
                <a:gd name="T100" fmla="*/ 1396 w 4800"/>
                <a:gd name="T101" fmla="*/ 3043 h 4192"/>
                <a:gd name="T102" fmla="*/ 1715 w 4800"/>
                <a:gd name="T103" fmla="*/ 2998 h 4192"/>
                <a:gd name="T104" fmla="*/ 1589 w 4800"/>
                <a:gd name="T105" fmla="*/ 3095 h 4192"/>
                <a:gd name="T106" fmla="*/ 1734 w 4800"/>
                <a:gd name="T107" fmla="*/ 2979 h 4192"/>
                <a:gd name="T108" fmla="*/ 2832 w 4800"/>
                <a:gd name="T109" fmla="*/ 1791 h 4192"/>
                <a:gd name="T110" fmla="*/ 2946 w 4800"/>
                <a:gd name="T111" fmla="*/ 1791 h 4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00" h="4192">
                  <a:moveTo>
                    <a:pt x="2924" y="3359"/>
                  </a:moveTo>
                  <a:lnTo>
                    <a:pt x="2924" y="3359"/>
                  </a:lnTo>
                  <a:cubicBezTo>
                    <a:pt x="2929" y="3393"/>
                    <a:pt x="2905" y="3425"/>
                    <a:pt x="2871" y="3430"/>
                  </a:cubicBezTo>
                  <a:cubicBezTo>
                    <a:pt x="2868" y="3430"/>
                    <a:pt x="2865" y="3430"/>
                    <a:pt x="2862" y="3430"/>
                  </a:cubicBezTo>
                  <a:cubicBezTo>
                    <a:pt x="2831" y="3430"/>
                    <a:pt x="2804" y="3407"/>
                    <a:pt x="2800" y="3376"/>
                  </a:cubicBezTo>
                  <a:cubicBezTo>
                    <a:pt x="2775" y="3195"/>
                    <a:pt x="2839" y="3028"/>
                    <a:pt x="2967" y="2941"/>
                  </a:cubicBezTo>
                  <a:cubicBezTo>
                    <a:pt x="3021" y="2905"/>
                    <a:pt x="3084" y="2884"/>
                    <a:pt x="3155" y="2879"/>
                  </a:cubicBezTo>
                  <a:cubicBezTo>
                    <a:pt x="3188" y="2877"/>
                    <a:pt x="3219" y="2903"/>
                    <a:pt x="3221" y="2938"/>
                  </a:cubicBezTo>
                  <a:cubicBezTo>
                    <a:pt x="3223" y="2972"/>
                    <a:pt x="3197" y="3002"/>
                    <a:pt x="3163" y="3004"/>
                  </a:cubicBezTo>
                  <a:cubicBezTo>
                    <a:pt x="3115" y="3007"/>
                    <a:pt x="3073" y="3021"/>
                    <a:pt x="3037" y="3045"/>
                  </a:cubicBezTo>
                  <a:cubicBezTo>
                    <a:pt x="2949" y="3105"/>
                    <a:pt x="2906" y="3225"/>
                    <a:pt x="2924" y="3359"/>
                  </a:cubicBezTo>
                  <a:lnTo>
                    <a:pt x="2924" y="3359"/>
                  </a:lnTo>
                  <a:close/>
                  <a:moveTo>
                    <a:pt x="2090" y="3684"/>
                  </a:moveTo>
                  <a:lnTo>
                    <a:pt x="2090" y="3684"/>
                  </a:lnTo>
                  <a:cubicBezTo>
                    <a:pt x="2112" y="3612"/>
                    <a:pt x="2071" y="3535"/>
                    <a:pt x="1998" y="3512"/>
                  </a:cubicBezTo>
                  <a:cubicBezTo>
                    <a:pt x="1989" y="3510"/>
                    <a:pt x="1979" y="3508"/>
                    <a:pt x="1970" y="3507"/>
                  </a:cubicBezTo>
                  <a:cubicBezTo>
                    <a:pt x="1935" y="3504"/>
                    <a:pt x="1910" y="3474"/>
                    <a:pt x="1913" y="3439"/>
                  </a:cubicBezTo>
                  <a:cubicBezTo>
                    <a:pt x="1916" y="3405"/>
                    <a:pt x="1946" y="3380"/>
                    <a:pt x="1981" y="3382"/>
                  </a:cubicBezTo>
                  <a:cubicBezTo>
                    <a:pt x="1999" y="3384"/>
                    <a:pt x="2017" y="3388"/>
                    <a:pt x="2034" y="3393"/>
                  </a:cubicBezTo>
                  <a:cubicBezTo>
                    <a:pt x="2173" y="3435"/>
                    <a:pt x="2252" y="3582"/>
                    <a:pt x="2210" y="3721"/>
                  </a:cubicBezTo>
                  <a:cubicBezTo>
                    <a:pt x="2197" y="3761"/>
                    <a:pt x="2175" y="3799"/>
                    <a:pt x="2145" y="3829"/>
                  </a:cubicBezTo>
                  <a:cubicBezTo>
                    <a:pt x="2133" y="3841"/>
                    <a:pt x="2117" y="3847"/>
                    <a:pt x="2101" y="3847"/>
                  </a:cubicBezTo>
                  <a:cubicBezTo>
                    <a:pt x="2085" y="3847"/>
                    <a:pt x="2069" y="3841"/>
                    <a:pt x="2057" y="3829"/>
                  </a:cubicBezTo>
                  <a:cubicBezTo>
                    <a:pt x="2032" y="3805"/>
                    <a:pt x="2032" y="3766"/>
                    <a:pt x="2056" y="3741"/>
                  </a:cubicBezTo>
                  <a:cubicBezTo>
                    <a:pt x="2072" y="3725"/>
                    <a:pt x="2083" y="3706"/>
                    <a:pt x="2090" y="3684"/>
                  </a:cubicBezTo>
                  <a:lnTo>
                    <a:pt x="2090" y="3684"/>
                  </a:lnTo>
                  <a:close/>
                  <a:moveTo>
                    <a:pt x="3049" y="1449"/>
                  </a:moveTo>
                  <a:lnTo>
                    <a:pt x="3049" y="1449"/>
                  </a:lnTo>
                  <a:cubicBezTo>
                    <a:pt x="2995" y="1485"/>
                    <a:pt x="2932" y="1506"/>
                    <a:pt x="2861" y="1511"/>
                  </a:cubicBezTo>
                  <a:cubicBezTo>
                    <a:pt x="2860" y="1511"/>
                    <a:pt x="2859" y="1511"/>
                    <a:pt x="2857" y="1511"/>
                  </a:cubicBezTo>
                  <a:cubicBezTo>
                    <a:pt x="2825" y="1511"/>
                    <a:pt x="2797" y="1485"/>
                    <a:pt x="2795" y="1452"/>
                  </a:cubicBezTo>
                  <a:cubicBezTo>
                    <a:pt x="2793" y="1418"/>
                    <a:pt x="2819" y="1388"/>
                    <a:pt x="2853" y="1386"/>
                  </a:cubicBezTo>
                  <a:cubicBezTo>
                    <a:pt x="2901" y="1383"/>
                    <a:pt x="2943" y="1369"/>
                    <a:pt x="2979" y="1345"/>
                  </a:cubicBezTo>
                  <a:cubicBezTo>
                    <a:pt x="3062" y="1289"/>
                    <a:pt x="3105" y="1178"/>
                    <a:pt x="3094" y="1052"/>
                  </a:cubicBezTo>
                  <a:cubicBezTo>
                    <a:pt x="3061" y="1042"/>
                    <a:pt x="3030" y="1026"/>
                    <a:pt x="3002" y="1003"/>
                  </a:cubicBezTo>
                  <a:cubicBezTo>
                    <a:pt x="2988" y="991"/>
                    <a:pt x="2976" y="978"/>
                    <a:pt x="2964" y="964"/>
                  </a:cubicBezTo>
                  <a:cubicBezTo>
                    <a:pt x="2943" y="936"/>
                    <a:pt x="2948" y="897"/>
                    <a:pt x="2975" y="876"/>
                  </a:cubicBezTo>
                  <a:cubicBezTo>
                    <a:pt x="3002" y="855"/>
                    <a:pt x="3042" y="859"/>
                    <a:pt x="3063" y="887"/>
                  </a:cubicBezTo>
                  <a:cubicBezTo>
                    <a:pt x="3069" y="894"/>
                    <a:pt x="3076" y="901"/>
                    <a:pt x="3083" y="908"/>
                  </a:cubicBezTo>
                  <a:cubicBezTo>
                    <a:pt x="3141" y="956"/>
                    <a:pt x="3228" y="949"/>
                    <a:pt x="3277" y="891"/>
                  </a:cubicBezTo>
                  <a:cubicBezTo>
                    <a:pt x="3292" y="874"/>
                    <a:pt x="3302" y="854"/>
                    <a:pt x="3307" y="832"/>
                  </a:cubicBezTo>
                  <a:cubicBezTo>
                    <a:pt x="3314" y="799"/>
                    <a:pt x="3347" y="777"/>
                    <a:pt x="3381" y="785"/>
                  </a:cubicBezTo>
                  <a:cubicBezTo>
                    <a:pt x="3415" y="792"/>
                    <a:pt x="3436" y="826"/>
                    <a:pt x="3429" y="859"/>
                  </a:cubicBezTo>
                  <a:cubicBezTo>
                    <a:pt x="3419" y="901"/>
                    <a:pt x="3400" y="939"/>
                    <a:pt x="3373" y="972"/>
                  </a:cubicBezTo>
                  <a:cubicBezTo>
                    <a:pt x="3332" y="1020"/>
                    <a:pt x="3277" y="1049"/>
                    <a:pt x="3220" y="1060"/>
                  </a:cubicBezTo>
                  <a:cubicBezTo>
                    <a:pt x="3229" y="1223"/>
                    <a:pt x="3166" y="1369"/>
                    <a:pt x="3049" y="1449"/>
                  </a:cubicBezTo>
                  <a:lnTo>
                    <a:pt x="3049" y="1449"/>
                  </a:lnTo>
                  <a:close/>
                  <a:moveTo>
                    <a:pt x="1735" y="1152"/>
                  </a:moveTo>
                  <a:lnTo>
                    <a:pt x="1735" y="1152"/>
                  </a:lnTo>
                  <a:cubicBezTo>
                    <a:pt x="1718" y="1126"/>
                    <a:pt x="1703" y="1096"/>
                    <a:pt x="1695" y="1062"/>
                  </a:cubicBezTo>
                  <a:cubicBezTo>
                    <a:pt x="1673" y="969"/>
                    <a:pt x="1694" y="859"/>
                    <a:pt x="1751" y="766"/>
                  </a:cubicBezTo>
                  <a:cubicBezTo>
                    <a:pt x="1706" y="728"/>
                    <a:pt x="1673" y="675"/>
                    <a:pt x="1662" y="613"/>
                  </a:cubicBezTo>
                  <a:cubicBezTo>
                    <a:pt x="1654" y="571"/>
                    <a:pt x="1657" y="527"/>
                    <a:pt x="1669" y="487"/>
                  </a:cubicBezTo>
                  <a:cubicBezTo>
                    <a:pt x="1679" y="454"/>
                    <a:pt x="1714" y="436"/>
                    <a:pt x="1747" y="446"/>
                  </a:cubicBezTo>
                  <a:cubicBezTo>
                    <a:pt x="1780" y="456"/>
                    <a:pt x="1799" y="491"/>
                    <a:pt x="1789" y="524"/>
                  </a:cubicBezTo>
                  <a:cubicBezTo>
                    <a:pt x="1782" y="546"/>
                    <a:pt x="1781" y="568"/>
                    <a:pt x="1785" y="590"/>
                  </a:cubicBezTo>
                  <a:cubicBezTo>
                    <a:pt x="1798" y="665"/>
                    <a:pt x="1870" y="715"/>
                    <a:pt x="1945" y="701"/>
                  </a:cubicBezTo>
                  <a:cubicBezTo>
                    <a:pt x="1955" y="699"/>
                    <a:pt x="1964" y="696"/>
                    <a:pt x="1973" y="693"/>
                  </a:cubicBezTo>
                  <a:cubicBezTo>
                    <a:pt x="2005" y="680"/>
                    <a:pt x="2041" y="695"/>
                    <a:pt x="2054" y="727"/>
                  </a:cubicBezTo>
                  <a:cubicBezTo>
                    <a:pt x="2067" y="759"/>
                    <a:pt x="2052" y="796"/>
                    <a:pt x="2020" y="809"/>
                  </a:cubicBezTo>
                  <a:cubicBezTo>
                    <a:pt x="2003" y="815"/>
                    <a:pt x="1986" y="821"/>
                    <a:pt x="1968" y="824"/>
                  </a:cubicBezTo>
                  <a:cubicBezTo>
                    <a:pt x="1952" y="827"/>
                    <a:pt x="1936" y="828"/>
                    <a:pt x="1920" y="828"/>
                  </a:cubicBezTo>
                  <a:cubicBezTo>
                    <a:pt x="1901" y="828"/>
                    <a:pt x="1882" y="825"/>
                    <a:pt x="1864" y="821"/>
                  </a:cubicBezTo>
                  <a:cubicBezTo>
                    <a:pt x="1820" y="888"/>
                    <a:pt x="1802" y="969"/>
                    <a:pt x="1817" y="1033"/>
                  </a:cubicBezTo>
                  <a:cubicBezTo>
                    <a:pt x="1827" y="1079"/>
                    <a:pt x="1860" y="1118"/>
                    <a:pt x="1885" y="1134"/>
                  </a:cubicBezTo>
                  <a:cubicBezTo>
                    <a:pt x="1894" y="1140"/>
                    <a:pt x="1900" y="1148"/>
                    <a:pt x="1905" y="1157"/>
                  </a:cubicBezTo>
                  <a:cubicBezTo>
                    <a:pt x="1918" y="1162"/>
                    <a:pt x="1931" y="1168"/>
                    <a:pt x="1944" y="1175"/>
                  </a:cubicBezTo>
                  <a:cubicBezTo>
                    <a:pt x="1980" y="1196"/>
                    <a:pt x="2012" y="1226"/>
                    <a:pt x="2034" y="1262"/>
                  </a:cubicBezTo>
                  <a:cubicBezTo>
                    <a:pt x="2053" y="1291"/>
                    <a:pt x="2044" y="1330"/>
                    <a:pt x="2015" y="1348"/>
                  </a:cubicBezTo>
                  <a:cubicBezTo>
                    <a:pt x="1985" y="1367"/>
                    <a:pt x="1947" y="1358"/>
                    <a:pt x="1928" y="1329"/>
                  </a:cubicBezTo>
                  <a:cubicBezTo>
                    <a:pt x="1917" y="1310"/>
                    <a:pt x="1901" y="1294"/>
                    <a:pt x="1881" y="1283"/>
                  </a:cubicBezTo>
                  <a:cubicBezTo>
                    <a:pt x="1815" y="1245"/>
                    <a:pt x="1731" y="1267"/>
                    <a:pt x="1692" y="1333"/>
                  </a:cubicBezTo>
                  <a:cubicBezTo>
                    <a:pt x="1688" y="1342"/>
                    <a:pt x="1684" y="1350"/>
                    <a:pt x="1681" y="1359"/>
                  </a:cubicBezTo>
                  <a:cubicBezTo>
                    <a:pt x="1672" y="1386"/>
                    <a:pt x="1648" y="1402"/>
                    <a:pt x="1621" y="1402"/>
                  </a:cubicBezTo>
                  <a:cubicBezTo>
                    <a:pt x="1615" y="1402"/>
                    <a:pt x="1608" y="1401"/>
                    <a:pt x="1602" y="1399"/>
                  </a:cubicBezTo>
                  <a:cubicBezTo>
                    <a:pt x="1569" y="1389"/>
                    <a:pt x="1551" y="1353"/>
                    <a:pt x="1562" y="1320"/>
                  </a:cubicBezTo>
                  <a:cubicBezTo>
                    <a:pt x="1568" y="1303"/>
                    <a:pt x="1575" y="1287"/>
                    <a:pt x="1584" y="1271"/>
                  </a:cubicBezTo>
                  <a:cubicBezTo>
                    <a:pt x="1619" y="1211"/>
                    <a:pt x="1674" y="1171"/>
                    <a:pt x="1735" y="1152"/>
                  </a:cubicBezTo>
                  <a:lnTo>
                    <a:pt x="1735" y="1152"/>
                  </a:lnTo>
                  <a:close/>
                  <a:moveTo>
                    <a:pt x="2688" y="670"/>
                  </a:moveTo>
                  <a:lnTo>
                    <a:pt x="2688" y="670"/>
                  </a:lnTo>
                  <a:cubicBezTo>
                    <a:pt x="2684" y="692"/>
                    <a:pt x="2684" y="715"/>
                    <a:pt x="2691" y="736"/>
                  </a:cubicBezTo>
                  <a:cubicBezTo>
                    <a:pt x="2700" y="769"/>
                    <a:pt x="2681" y="804"/>
                    <a:pt x="2647" y="813"/>
                  </a:cubicBezTo>
                  <a:cubicBezTo>
                    <a:pt x="2642" y="815"/>
                    <a:pt x="2636" y="816"/>
                    <a:pt x="2630" y="816"/>
                  </a:cubicBezTo>
                  <a:cubicBezTo>
                    <a:pt x="2603" y="816"/>
                    <a:pt x="2578" y="798"/>
                    <a:pt x="2570" y="770"/>
                  </a:cubicBezTo>
                  <a:cubicBezTo>
                    <a:pt x="2559" y="730"/>
                    <a:pt x="2557" y="686"/>
                    <a:pt x="2566" y="645"/>
                  </a:cubicBezTo>
                  <a:cubicBezTo>
                    <a:pt x="2596" y="503"/>
                    <a:pt x="2735" y="412"/>
                    <a:pt x="2877" y="441"/>
                  </a:cubicBezTo>
                  <a:cubicBezTo>
                    <a:pt x="2895" y="445"/>
                    <a:pt x="2912" y="450"/>
                    <a:pt x="2929" y="458"/>
                  </a:cubicBezTo>
                  <a:cubicBezTo>
                    <a:pt x="2961" y="472"/>
                    <a:pt x="2975" y="509"/>
                    <a:pt x="2961" y="540"/>
                  </a:cubicBezTo>
                  <a:cubicBezTo>
                    <a:pt x="2947" y="572"/>
                    <a:pt x="2910" y="586"/>
                    <a:pt x="2879" y="572"/>
                  </a:cubicBezTo>
                  <a:cubicBezTo>
                    <a:pt x="2870" y="568"/>
                    <a:pt x="2861" y="565"/>
                    <a:pt x="2851" y="564"/>
                  </a:cubicBezTo>
                  <a:cubicBezTo>
                    <a:pt x="2777" y="548"/>
                    <a:pt x="2704" y="596"/>
                    <a:pt x="2688" y="670"/>
                  </a:cubicBezTo>
                  <a:lnTo>
                    <a:pt x="2688" y="670"/>
                  </a:lnTo>
                  <a:close/>
                  <a:moveTo>
                    <a:pt x="3867" y="2836"/>
                  </a:moveTo>
                  <a:lnTo>
                    <a:pt x="3867" y="2836"/>
                  </a:lnTo>
                  <a:cubicBezTo>
                    <a:pt x="3842" y="2954"/>
                    <a:pt x="3799" y="3065"/>
                    <a:pt x="3741" y="3166"/>
                  </a:cubicBezTo>
                  <a:cubicBezTo>
                    <a:pt x="3740" y="3171"/>
                    <a:pt x="3738" y="3175"/>
                    <a:pt x="3737" y="3180"/>
                  </a:cubicBezTo>
                  <a:cubicBezTo>
                    <a:pt x="3733" y="3188"/>
                    <a:pt x="3727" y="3194"/>
                    <a:pt x="3721" y="3200"/>
                  </a:cubicBezTo>
                  <a:cubicBezTo>
                    <a:pt x="3606" y="3387"/>
                    <a:pt x="3437" y="3539"/>
                    <a:pt x="3233" y="3634"/>
                  </a:cubicBezTo>
                  <a:cubicBezTo>
                    <a:pt x="3229" y="3747"/>
                    <a:pt x="3192" y="3856"/>
                    <a:pt x="3124" y="3949"/>
                  </a:cubicBezTo>
                  <a:cubicBezTo>
                    <a:pt x="3034" y="4072"/>
                    <a:pt x="2902" y="4153"/>
                    <a:pt x="2752" y="4176"/>
                  </a:cubicBezTo>
                  <a:cubicBezTo>
                    <a:pt x="2723" y="4181"/>
                    <a:pt x="2693" y="4183"/>
                    <a:pt x="2664" y="4183"/>
                  </a:cubicBezTo>
                  <a:cubicBezTo>
                    <a:pt x="2590" y="4183"/>
                    <a:pt x="2516" y="4168"/>
                    <a:pt x="2447" y="4140"/>
                  </a:cubicBezTo>
                  <a:cubicBezTo>
                    <a:pt x="2442" y="4138"/>
                    <a:pt x="2439" y="4135"/>
                    <a:pt x="2435" y="4132"/>
                  </a:cubicBezTo>
                  <a:cubicBezTo>
                    <a:pt x="2429" y="4139"/>
                    <a:pt x="2422" y="4145"/>
                    <a:pt x="2412" y="4148"/>
                  </a:cubicBezTo>
                  <a:cubicBezTo>
                    <a:pt x="2343" y="4177"/>
                    <a:pt x="2270" y="4192"/>
                    <a:pt x="2195" y="4192"/>
                  </a:cubicBezTo>
                  <a:cubicBezTo>
                    <a:pt x="2166" y="4192"/>
                    <a:pt x="2137" y="4189"/>
                    <a:pt x="2108" y="4185"/>
                  </a:cubicBezTo>
                  <a:cubicBezTo>
                    <a:pt x="1957" y="4161"/>
                    <a:pt x="1825" y="4081"/>
                    <a:pt x="1735" y="3958"/>
                  </a:cubicBezTo>
                  <a:cubicBezTo>
                    <a:pt x="1669" y="3867"/>
                    <a:pt x="1631" y="3760"/>
                    <a:pt x="1626" y="3649"/>
                  </a:cubicBezTo>
                  <a:cubicBezTo>
                    <a:pt x="1626" y="3649"/>
                    <a:pt x="1625" y="3649"/>
                    <a:pt x="1625" y="3649"/>
                  </a:cubicBezTo>
                  <a:lnTo>
                    <a:pt x="1399" y="3525"/>
                  </a:lnTo>
                  <a:cubicBezTo>
                    <a:pt x="1090" y="3364"/>
                    <a:pt x="901" y="3035"/>
                    <a:pt x="917" y="2686"/>
                  </a:cubicBezTo>
                  <a:cubicBezTo>
                    <a:pt x="918" y="2651"/>
                    <a:pt x="947" y="2625"/>
                    <a:pt x="982" y="2626"/>
                  </a:cubicBezTo>
                  <a:cubicBezTo>
                    <a:pt x="1016" y="2628"/>
                    <a:pt x="1043" y="2657"/>
                    <a:pt x="1042" y="2692"/>
                  </a:cubicBezTo>
                  <a:cubicBezTo>
                    <a:pt x="1028" y="2992"/>
                    <a:pt x="1191" y="3276"/>
                    <a:pt x="1458" y="3415"/>
                  </a:cubicBezTo>
                  <a:lnTo>
                    <a:pt x="1637" y="3513"/>
                  </a:lnTo>
                  <a:cubicBezTo>
                    <a:pt x="1650" y="3445"/>
                    <a:pt x="1675" y="3381"/>
                    <a:pt x="1711" y="3322"/>
                  </a:cubicBezTo>
                  <a:cubicBezTo>
                    <a:pt x="1729" y="3293"/>
                    <a:pt x="1768" y="3284"/>
                    <a:pt x="1797" y="3302"/>
                  </a:cubicBezTo>
                  <a:cubicBezTo>
                    <a:pt x="1826" y="3320"/>
                    <a:pt x="1835" y="3359"/>
                    <a:pt x="1817" y="3388"/>
                  </a:cubicBezTo>
                  <a:cubicBezTo>
                    <a:pt x="1786" y="3439"/>
                    <a:pt x="1765" y="3494"/>
                    <a:pt x="1756" y="3554"/>
                  </a:cubicBezTo>
                  <a:cubicBezTo>
                    <a:pt x="1738" y="3671"/>
                    <a:pt x="1766" y="3788"/>
                    <a:pt x="1836" y="3884"/>
                  </a:cubicBezTo>
                  <a:cubicBezTo>
                    <a:pt x="1906" y="3980"/>
                    <a:pt x="2010" y="4043"/>
                    <a:pt x="2127" y="4061"/>
                  </a:cubicBezTo>
                  <a:cubicBezTo>
                    <a:pt x="2208" y="4074"/>
                    <a:pt x="2290" y="4064"/>
                    <a:pt x="2365" y="4033"/>
                  </a:cubicBezTo>
                  <a:cubicBezTo>
                    <a:pt x="2367" y="4032"/>
                    <a:pt x="2369" y="4032"/>
                    <a:pt x="2371" y="4032"/>
                  </a:cubicBezTo>
                  <a:lnTo>
                    <a:pt x="2371" y="3014"/>
                  </a:lnTo>
                  <a:cubicBezTo>
                    <a:pt x="2371" y="2980"/>
                    <a:pt x="2399" y="2952"/>
                    <a:pt x="2434" y="2952"/>
                  </a:cubicBezTo>
                  <a:cubicBezTo>
                    <a:pt x="2468" y="2952"/>
                    <a:pt x="2496" y="2980"/>
                    <a:pt x="2496" y="3014"/>
                  </a:cubicBezTo>
                  <a:lnTo>
                    <a:pt x="2496" y="4025"/>
                  </a:lnTo>
                  <a:cubicBezTo>
                    <a:pt x="2571" y="4055"/>
                    <a:pt x="2652" y="4065"/>
                    <a:pt x="2733" y="4053"/>
                  </a:cubicBezTo>
                  <a:cubicBezTo>
                    <a:pt x="2850" y="4034"/>
                    <a:pt x="2953" y="3971"/>
                    <a:pt x="3023" y="3876"/>
                  </a:cubicBezTo>
                  <a:cubicBezTo>
                    <a:pt x="3093" y="3780"/>
                    <a:pt x="3122" y="3662"/>
                    <a:pt x="3103" y="3545"/>
                  </a:cubicBezTo>
                  <a:cubicBezTo>
                    <a:pt x="3094" y="3486"/>
                    <a:pt x="3074" y="3430"/>
                    <a:pt x="3042" y="3380"/>
                  </a:cubicBezTo>
                  <a:cubicBezTo>
                    <a:pt x="3024" y="3350"/>
                    <a:pt x="3033" y="3312"/>
                    <a:pt x="3063" y="3294"/>
                  </a:cubicBezTo>
                  <a:cubicBezTo>
                    <a:pt x="3092" y="3275"/>
                    <a:pt x="3130" y="3284"/>
                    <a:pt x="3149" y="3314"/>
                  </a:cubicBezTo>
                  <a:cubicBezTo>
                    <a:pt x="3184" y="3371"/>
                    <a:pt x="3208" y="3434"/>
                    <a:pt x="3222" y="3501"/>
                  </a:cubicBezTo>
                  <a:cubicBezTo>
                    <a:pt x="3391" y="3412"/>
                    <a:pt x="3531" y="3278"/>
                    <a:pt x="3626" y="3115"/>
                  </a:cubicBezTo>
                  <a:cubicBezTo>
                    <a:pt x="3631" y="3099"/>
                    <a:pt x="3634" y="3082"/>
                    <a:pt x="3633" y="3065"/>
                  </a:cubicBezTo>
                  <a:cubicBezTo>
                    <a:pt x="3631" y="3028"/>
                    <a:pt x="3614" y="2994"/>
                    <a:pt x="3586" y="2970"/>
                  </a:cubicBezTo>
                  <a:cubicBezTo>
                    <a:pt x="3558" y="2946"/>
                    <a:pt x="3522" y="2935"/>
                    <a:pt x="3486" y="2937"/>
                  </a:cubicBezTo>
                  <a:cubicBezTo>
                    <a:pt x="3476" y="2938"/>
                    <a:pt x="3467" y="2939"/>
                    <a:pt x="3458" y="2942"/>
                  </a:cubicBezTo>
                  <a:cubicBezTo>
                    <a:pt x="3425" y="2951"/>
                    <a:pt x="3390" y="2932"/>
                    <a:pt x="3380" y="2899"/>
                  </a:cubicBezTo>
                  <a:cubicBezTo>
                    <a:pt x="3371" y="2866"/>
                    <a:pt x="3390" y="2831"/>
                    <a:pt x="3423" y="2822"/>
                  </a:cubicBezTo>
                  <a:cubicBezTo>
                    <a:pt x="3441" y="2817"/>
                    <a:pt x="3459" y="2814"/>
                    <a:pt x="3477" y="2812"/>
                  </a:cubicBezTo>
                  <a:cubicBezTo>
                    <a:pt x="3547" y="2807"/>
                    <a:pt x="3615" y="2830"/>
                    <a:pt x="3668" y="2876"/>
                  </a:cubicBezTo>
                  <a:cubicBezTo>
                    <a:pt x="3685" y="2891"/>
                    <a:pt x="3700" y="2909"/>
                    <a:pt x="3712" y="2928"/>
                  </a:cubicBezTo>
                  <a:cubicBezTo>
                    <a:pt x="3725" y="2890"/>
                    <a:pt x="3736" y="2851"/>
                    <a:pt x="3744" y="2811"/>
                  </a:cubicBezTo>
                  <a:cubicBezTo>
                    <a:pt x="3751" y="2777"/>
                    <a:pt x="3784" y="2755"/>
                    <a:pt x="3818" y="2762"/>
                  </a:cubicBezTo>
                  <a:cubicBezTo>
                    <a:pt x="3852" y="2770"/>
                    <a:pt x="3874" y="2803"/>
                    <a:pt x="3867" y="2836"/>
                  </a:cubicBezTo>
                  <a:lnTo>
                    <a:pt x="3867" y="2836"/>
                  </a:lnTo>
                  <a:close/>
                  <a:moveTo>
                    <a:pt x="684" y="1549"/>
                  </a:moveTo>
                  <a:lnTo>
                    <a:pt x="684" y="1549"/>
                  </a:lnTo>
                  <a:cubicBezTo>
                    <a:pt x="714" y="1311"/>
                    <a:pt x="890" y="1118"/>
                    <a:pt x="1123" y="1065"/>
                  </a:cubicBezTo>
                  <a:cubicBezTo>
                    <a:pt x="1053" y="598"/>
                    <a:pt x="1359" y="150"/>
                    <a:pt x="1827" y="52"/>
                  </a:cubicBezTo>
                  <a:cubicBezTo>
                    <a:pt x="2018" y="13"/>
                    <a:pt x="2255" y="0"/>
                    <a:pt x="2440" y="224"/>
                  </a:cubicBezTo>
                  <a:cubicBezTo>
                    <a:pt x="2579" y="99"/>
                    <a:pt x="2797" y="44"/>
                    <a:pt x="3005" y="87"/>
                  </a:cubicBezTo>
                  <a:cubicBezTo>
                    <a:pt x="3240" y="136"/>
                    <a:pt x="3442" y="274"/>
                    <a:pt x="3573" y="475"/>
                  </a:cubicBezTo>
                  <a:cubicBezTo>
                    <a:pt x="3695" y="662"/>
                    <a:pt x="3742" y="882"/>
                    <a:pt x="3709" y="1100"/>
                  </a:cubicBezTo>
                  <a:cubicBezTo>
                    <a:pt x="3921" y="1148"/>
                    <a:pt x="4088" y="1314"/>
                    <a:pt x="4138" y="1526"/>
                  </a:cubicBezTo>
                  <a:cubicBezTo>
                    <a:pt x="4146" y="1559"/>
                    <a:pt x="4125" y="1593"/>
                    <a:pt x="4091" y="1601"/>
                  </a:cubicBezTo>
                  <a:cubicBezTo>
                    <a:pt x="4086" y="1602"/>
                    <a:pt x="4081" y="1602"/>
                    <a:pt x="4077" y="1602"/>
                  </a:cubicBezTo>
                  <a:cubicBezTo>
                    <a:pt x="4048" y="1603"/>
                    <a:pt x="4023" y="1583"/>
                    <a:pt x="4016" y="1554"/>
                  </a:cubicBezTo>
                  <a:cubicBezTo>
                    <a:pt x="3977" y="1386"/>
                    <a:pt x="3843" y="1255"/>
                    <a:pt x="3674" y="1220"/>
                  </a:cubicBezTo>
                  <a:cubicBezTo>
                    <a:pt x="3615" y="1207"/>
                    <a:pt x="3556" y="1207"/>
                    <a:pt x="3498" y="1218"/>
                  </a:cubicBezTo>
                  <a:cubicBezTo>
                    <a:pt x="3463" y="1225"/>
                    <a:pt x="3431" y="1203"/>
                    <a:pt x="3424" y="1169"/>
                  </a:cubicBezTo>
                  <a:cubicBezTo>
                    <a:pt x="3417" y="1135"/>
                    <a:pt x="3440" y="1102"/>
                    <a:pt x="3473" y="1096"/>
                  </a:cubicBezTo>
                  <a:cubicBezTo>
                    <a:pt x="3510" y="1089"/>
                    <a:pt x="3548" y="1085"/>
                    <a:pt x="3585" y="1085"/>
                  </a:cubicBezTo>
                  <a:cubicBezTo>
                    <a:pt x="3614" y="896"/>
                    <a:pt x="3574" y="705"/>
                    <a:pt x="3469" y="544"/>
                  </a:cubicBezTo>
                  <a:cubicBezTo>
                    <a:pt x="3355" y="371"/>
                    <a:pt x="3181" y="252"/>
                    <a:pt x="2979" y="210"/>
                  </a:cubicBezTo>
                  <a:cubicBezTo>
                    <a:pt x="2797" y="171"/>
                    <a:pt x="2600" y="227"/>
                    <a:pt x="2495" y="345"/>
                  </a:cubicBezTo>
                  <a:cubicBezTo>
                    <a:pt x="2495" y="346"/>
                    <a:pt x="2496" y="348"/>
                    <a:pt x="2496" y="349"/>
                  </a:cubicBezTo>
                  <a:lnTo>
                    <a:pt x="2496" y="954"/>
                  </a:lnTo>
                  <a:cubicBezTo>
                    <a:pt x="2496" y="988"/>
                    <a:pt x="2468" y="1016"/>
                    <a:pt x="2434" y="1016"/>
                  </a:cubicBezTo>
                  <a:cubicBezTo>
                    <a:pt x="2399" y="1016"/>
                    <a:pt x="2371" y="988"/>
                    <a:pt x="2371" y="954"/>
                  </a:cubicBezTo>
                  <a:lnTo>
                    <a:pt x="2371" y="349"/>
                  </a:lnTo>
                  <a:cubicBezTo>
                    <a:pt x="2371" y="347"/>
                    <a:pt x="2372" y="345"/>
                    <a:pt x="2372" y="342"/>
                  </a:cubicBezTo>
                  <a:cubicBezTo>
                    <a:pt x="2226" y="130"/>
                    <a:pt x="2036" y="136"/>
                    <a:pt x="1853" y="175"/>
                  </a:cubicBezTo>
                  <a:cubicBezTo>
                    <a:pt x="1449" y="259"/>
                    <a:pt x="1185" y="647"/>
                    <a:pt x="1247" y="1050"/>
                  </a:cubicBezTo>
                  <a:cubicBezTo>
                    <a:pt x="1284" y="1050"/>
                    <a:pt x="1322" y="1054"/>
                    <a:pt x="1359" y="1061"/>
                  </a:cubicBezTo>
                  <a:cubicBezTo>
                    <a:pt x="1392" y="1067"/>
                    <a:pt x="1415" y="1100"/>
                    <a:pt x="1408" y="1134"/>
                  </a:cubicBezTo>
                  <a:cubicBezTo>
                    <a:pt x="1401" y="1168"/>
                    <a:pt x="1369" y="1190"/>
                    <a:pt x="1334" y="1183"/>
                  </a:cubicBezTo>
                  <a:cubicBezTo>
                    <a:pt x="1276" y="1172"/>
                    <a:pt x="1217" y="1172"/>
                    <a:pt x="1158" y="1185"/>
                  </a:cubicBezTo>
                  <a:cubicBezTo>
                    <a:pt x="972" y="1223"/>
                    <a:pt x="832" y="1376"/>
                    <a:pt x="808" y="1564"/>
                  </a:cubicBezTo>
                  <a:cubicBezTo>
                    <a:pt x="804" y="1596"/>
                    <a:pt x="777" y="1619"/>
                    <a:pt x="746" y="1619"/>
                  </a:cubicBezTo>
                  <a:cubicBezTo>
                    <a:pt x="743" y="1619"/>
                    <a:pt x="741" y="1619"/>
                    <a:pt x="738" y="1618"/>
                  </a:cubicBezTo>
                  <a:cubicBezTo>
                    <a:pt x="704" y="1614"/>
                    <a:pt x="680" y="1583"/>
                    <a:pt x="684" y="1549"/>
                  </a:cubicBezTo>
                  <a:lnTo>
                    <a:pt x="684" y="1549"/>
                  </a:lnTo>
                  <a:close/>
                  <a:moveTo>
                    <a:pt x="2701" y="1921"/>
                  </a:moveTo>
                  <a:lnTo>
                    <a:pt x="2701" y="1921"/>
                  </a:lnTo>
                  <a:lnTo>
                    <a:pt x="2701" y="2512"/>
                  </a:lnTo>
                  <a:cubicBezTo>
                    <a:pt x="2701" y="2547"/>
                    <a:pt x="2673" y="2576"/>
                    <a:pt x="2638" y="2576"/>
                  </a:cubicBezTo>
                  <a:lnTo>
                    <a:pt x="2219" y="2576"/>
                  </a:lnTo>
                  <a:cubicBezTo>
                    <a:pt x="2184" y="2576"/>
                    <a:pt x="2156" y="2547"/>
                    <a:pt x="2156" y="2512"/>
                  </a:cubicBezTo>
                  <a:lnTo>
                    <a:pt x="2156" y="1921"/>
                  </a:lnTo>
                  <a:cubicBezTo>
                    <a:pt x="2156" y="1886"/>
                    <a:pt x="2184" y="1857"/>
                    <a:pt x="2219" y="1857"/>
                  </a:cubicBezTo>
                  <a:lnTo>
                    <a:pt x="2638" y="1857"/>
                  </a:lnTo>
                  <a:cubicBezTo>
                    <a:pt x="2673" y="1857"/>
                    <a:pt x="2701" y="1886"/>
                    <a:pt x="2701" y="1921"/>
                  </a:cubicBezTo>
                  <a:lnTo>
                    <a:pt x="2701" y="1921"/>
                  </a:lnTo>
                  <a:close/>
                  <a:moveTo>
                    <a:pt x="201" y="2078"/>
                  </a:moveTo>
                  <a:lnTo>
                    <a:pt x="201" y="2078"/>
                  </a:lnTo>
                  <a:cubicBezTo>
                    <a:pt x="201" y="2107"/>
                    <a:pt x="177" y="2130"/>
                    <a:pt x="149" y="2130"/>
                  </a:cubicBezTo>
                  <a:lnTo>
                    <a:pt x="141" y="2130"/>
                  </a:lnTo>
                  <a:cubicBezTo>
                    <a:pt x="113" y="2130"/>
                    <a:pt x="90" y="2107"/>
                    <a:pt x="90" y="2078"/>
                  </a:cubicBezTo>
                  <a:lnTo>
                    <a:pt x="90" y="2070"/>
                  </a:lnTo>
                  <a:cubicBezTo>
                    <a:pt x="90" y="2042"/>
                    <a:pt x="113" y="2019"/>
                    <a:pt x="141" y="2019"/>
                  </a:cubicBezTo>
                  <a:lnTo>
                    <a:pt x="149" y="2019"/>
                  </a:lnTo>
                  <a:cubicBezTo>
                    <a:pt x="177" y="2019"/>
                    <a:pt x="201" y="2042"/>
                    <a:pt x="201" y="2070"/>
                  </a:cubicBezTo>
                  <a:lnTo>
                    <a:pt x="201" y="2078"/>
                  </a:lnTo>
                  <a:lnTo>
                    <a:pt x="201" y="2078"/>
                  </a:lnTo>
                  <a:close/>
                  <a:moveTo>
                    <a:pt x="1581" y="2123"/>
                  </a:moveTo>
                  <a:lnTo>
                    <a:pt x="1581" y="2123"/>
                  </a:lnTo>
                  <a:cubicBezTo>
                    <a:pt x="1600" y="2164"/>
                    <a:pt x="1641" y="2192"/>
                    <a:pt x="1688" y="2192"/>
                  </a:cubicBezTo>
                  <a:cubicBezTo>
                    <a:pt x="1753" y="2192"/>
                    <a:pt x="1806" y="2139"/>
                    <a:pt x="1806" y="2074"/>
                  </a:cubicBezTo>
                  <a:cubicBezTo>
                    <a:pt x="1806" y="2009"/>
                    <a:pt x="1753" y="1957"/>
                    <a:pt x="1688" y="1957"/>
                  </a:cubicBezTo>
                  <a:cubicBezTo>
                    <a:pt x="1640" y="1957"/>
                    <a:pt x="1599" y="1985"/>
                    <a:pt x="1581" y="2027"/>
                  </a:cubicBezTo>
                  <a:lnTo>
                    <a:pt x="283" y="2027"/>
                  </a:lnTo>
                  <a:cubicBezTo>
                    <a:pt x="265" y="1970"/>
                    <a:pt x="212" y="1929"/>
                    <a:pt x="149" y="1929"/>
                  </a:cubicBezTo>
                  <a:lnTo>
                    <a:pt x="141" y="1929"/>
                  </a:lnTo>
                  <a:cubicBezTo>
                    <a:pt x="63" y="1929"/>
                    <a:pt x="0" y="1992"/>
                    <a:pt x="0" y="2070"/>
                  </a:cubicBezTo>
                  <a:lnTo>
                    <a:pt x="0" y="2078"/>
                  </a:lnTo>
                  <a:cubicBezTo>
                    <a:pt x="0" y="2157"/>
                    <a:pt x="63" y="2220"/>
                    <a:pt x="141" y="2220"/>
                  </a:cubicBezTo>
                  <a:lnTo>
                    <a:pt x="149" y="2220"/>
                  </a:lnTo>
                  <a:cubicBezTo>
                    <a:pt x="212" y="2220"/>
                    <a:pt x="264" y="2179"/>
                    <a:pt x="283" y="2123"/>
                  </a:cubicBezTo>
                  <a:lnTo>
                    <a:pt x="1581" y="2123"/>
                  </a:lnTo>
                  <a:lnTo>
                    <a:pt x="1581" y="2123"/>
                  </a:lnTo>
                  <a:close/>
                  <a:moveTo>
                    <a:pt x="483" y="2817"/>
                  </a:moveTo>
                  <a:lnTo>
                    <a:pt x="483" y="2817"/>
                  </a:lnTo>
                  <a:cubicBezTo>
                    <a:pt x="483" y="2845"/>
                    <a:pt x="460" y="2868"/>
                    <a:pt x="431" y="2868"/>
                  </a:cubicBezTo>
                  <a:lnTo>
                    <a:pt x="423" y="2868"/>
                  </a:lnTo>
                  <a:cubicBezTo>
                    <a:pt x="395" y="2868"/>
                    <a:pt x="372" y="2845"/>
                    <a:pt x="372" y="2817"/>
                  </a:cubicBezTo>
                  <a:lnTo>
                    <a:pt x="372" y="2809"/>
                  </a:lnTo>
                  <a:cubicBezTo>
                    <a:pt x="372" y="2781"/>
                    <a:pt x="395" y="2758"/>
                    <a:pt x="423" y="2758"/>
                  </a:cubicBezTo>
                  <a:lnTo>
                    <a:pt x="431" y="2758"/>
                  </a:lnTo>
                  <a:cubicBezTo>
                    <a:pt x="460" y="2758"/>
                    <a:pt x="483" y="2781"/>
                    <a:pt x="483" y="2809"/>
                  </a:cubicBezTo>
                  <a:lnTo>
                    <a:pt x="483" y="2817"/>
                  </a:lnTo>
                  <a:lnTo>
                    <a:pt x="483" y="2817"/>
                  </a:lnTo>
                  <a:close/>
                  <a:moveTo>
                    <a:pt x="476" y="2675"/>
                  </a:moveTo>
                  <a:lnTo>
                    <a:pt x="476" y="2675"/>
                  </a:lnTo>
                  <a:lnTo>
                    <a:pt x="476" y="2523"/>
                  </a:lnTo>
                  <a:cubicBezTo>
                    <a:pt x="476" y="2513"/>
                    <a:pt x="484" y="2504"/>
                    <a:pt x="495" y="2504"/>
                  </a:cubicBezTo>
                  <a:lnTo>
                    <a:pt x="1535" y="2504"/>
                  </a:lnTo>
                  <a:cubicBezTo>
                    <a:pt x="1554" y="2545"/>
                    <a:pt x="1595" y="2574"/>
                    <a:pt x="1643" y="2574"/>
                  </a:cubicBezTo>
                  <a:cubicBezTo>
                    <a:pt x="1708" y="2574"/>
                    <a:pt x="1760" y="2521"/>
                    <a:pt x="1760" y="2456"/>
                  </a:cubicBezTo>
                  <a:cubicBezTo>
                    <a:pt x="1760" y="2391"/>
                    <a:pt x="1708" y="2338"/>
                    <a:pt x="1643" y="2338"/>
                  </a:cubicBezTo>
                  <a:cubicBezTo>
                    <a:pt x="1595" y="2338"/>
                    <a:pt x="1554" y="2367"/>
                    <a:pt x="1535" y="2408"/>
                  </a:cubicBezTo>
                  <a:lnTo>
                    <a:pt x="495" y="2408"/>
                  </a:lnTo>
                  <a:cubicBezTo>
                    <a:pt x="431" y="2408"/>
                    <a:pt x="379" y="2460"/>
                    <a:pt x="379" y="2523"/>
                  </a:cubicBezTo>
                  <a:lnTo>
                    <a:pt x="379" y="2675"/>
                  </a:lnTo>
                  <a:cubicBezTo>
                    <a:pt x="323" y="2693"/>
                    <a:pt x="282" y="2746"/>
                    <a:pt x="282" y="2809"/>
                  </a:cubicBezTo>
                  <a:lnTo>
                    <a:pt x="282" y="2817"/>
                  </a:lnTo>
                  <a:cubicBezTo>
                    <a:pt x="282" y="2895"/>
                    <a:pt x="345" y="2959"/>
                    <a:pt x="423" y="2959"/>
                  </a:cubicBezTo>
                  <a:lnTo>
                    <a:pt x="431" y="2959"/>
                  </a:lnTo>
                  <a:cubicBezTo>
                    <a:pt x="509" y="2959"/>
                    <a:pt x="573" y="2895"/>
                    <a:pt x="573" y="2817"/>
                  </a:cubicBezTo>
                  <a:lnTo>
                    <a:pt x="573" y="2809"/>
                  </a:lnTo>
                  <a:cubicBezTo>
                    <a:pt x="573" y="2746"/>
                    <a:pt x="532" y="2693"/>
                    <a:pt x="476" y="2675"/>
                  </a:cubicBezTo>
                  <a:lnTo>
                    <a:pt x="476" y="2675"/>
                  </a:lnTo>
                  <a:close/>
                  <a:moveTo>
                    <a:pt x="4289" y="1278"/>
                  </a:moveTo>
                  <a:lnTo>
                    <a:pt x="4289" y="1278"/>
                  </a:lnTo>
                  <a:cubicBezTo>
                    <a:pt x="4289" y="1250"/>
                    <a:pt x="4312" y="1227"/>
                    <a:pt x="4340" y="1227"/>
                  </a:cubicBezTo>
                  <a:lnTo>
                    <a:pt x="4348" y="1227"/>
                  </a:lnTo>
                  <a:cubicBezTo>
                    <a:pt x="4376" y="1227"/>
                    <a:pt x="4399" y="1250"/>
                    <a:pt x="4399" y="1278"/>
                  </a:cubicBezTo>
                  <a:lnTo>
                    <a:pt x="4399" y="1286"/>
                  </a:lnTo>
                  <a:cubicBezTo>
                    <a:pt x="4399" y="1314"/>
                    <a:pt x="4376" y="1337"/>
                    <a:pt x="4348" y="1337"/>
                  </a:cubicBezTo>
                  <a:lnTo>
                    <a:pt x="4340" y="1337"/>
                  </a:lnTo>
                  <a:cubicBezTo>
                    <a:pt x="4312" y="1337"/>
                    <a:pt x="4289" y="1314"/>
                    <a:pt x="4289" y="1286"/>
                  </a:cubicBezTo>
                  <a:lnTo>
                    <a:pt x="4289" y="1278"/>
                  </a:lnTo>
                  <a:lnTo>
                    <a:pt x="4289" y="1278"/>
                  </a:lnTo>
                  <a:close/>
                  <a:moveTo>
                    <a:pt x="4295" y="1420"/>
                  </a:moveTo>
                  <a:lnTo>
                    <a:pt x="4295" y="1420"/>
                  </a:lnTo>
                  <a:lnTo>
                    <a:pt x="4295" y="1790"/>
                  </a:lnTo>
                  <a:cubicBezTo>
                    <a:pt x="4295" y="1800"/>
                    <a:pt x="4287" y="1809"/>
                    <a:pt x="4276" y="1809"/>
                  </a:cubicBezTo>
                  <a:lnTo>
                    <a:pt x="3370" y="1809"/>
                  </a:lnTo>
                  <a:cubicBezTo>
                    <a:pt x="3351" y="1768"/>
                    <a:pt x="3310" y="1739"/>
                    <a:pt x="3262" y="1739"/>
                  </a:cubicBezTo>
                  <a:cubicBezTo>
                    <a:pt x="3197" y="1739"/>
                    <a:pt x="3145" y="1792"/>
                    <a:pt x="3145" y="1857"/>
                  </a:cubicBezTo>
                  <a:cubicBezTo>
                    <a:pt x="3145" y="1922"/>
                    <a:pt x="3197" y="1975"/>
                    <a:pt x="3262" y="1975"/>
                  </a:cubicBezTo>
                  <a:cubicBezTo>
                    <a:pt x="3310" y="1975"/>
                    <a:pt x="3351" y="1946"/>
                    <a:pt x="3370" y="1905"/>
                  </a:cubicBezTo>
                  <a:lnTo>
                    <a:pt x="4276" y="1905"/>
                  </a:lnTo>
                  <a:cubicBezTo>
                    <a:pt x="4340" y="1905"/>
                    <a:pt x="4392" y="1854"/>
                    <a:pt x="4392" y="1790"/>
                  </a:cubicBezTo>
                  <a:lnTo>
                    <a:pt x="4392" y="1420"/>
                  </a:lnTo>
                  <a:cubicBezTo>
                    <a:pt x="4448" y="1402"/>
                    <a:pt x="4490" y="1349"/>
                    <a:pt x="4490" y="1286"/>
                  </a:cubicBezTo>
                  <a:lnTo>
                    <a:pt x="4490" y="1278"/>
                  </a:lnTo>
                  <a:cubicBezTo>
                    <a:pt x="4490" y="1200"/>
                    <a:pt x="4426" y="1136"/>
                    <a:pt x="4348" y="1136"/>
                  </a:cubicBezTo>
                  <a:lnTo>
                    <a:pt x="4340" y="1136"/>
                  </a:lnTo>
                  <a:cubicBezTo>
                    <a:pt x="4262" y="1136"/>
                    <a:pt x="4198" y="1200"/>
                    <a:pt x="4198" y="1278"/>
                  </a:cubicBezTo>
                  <a:lnTo>
                    <a:pt x="4198" y="1286"/>
                  </a:lnTo>
                  <a:cubicBezTo>
                    <a:pt x="4198" y="1349"/>
                    <a:pt x="4239" y="1402"/>
                    <a:pt x="4295" y="1420"/>
                  </a:cubicBezTo>
                  <a:lnTo>
                    <a:pt x="4295" y="1420"/>
                  </a:lnTo>
                  <a:close/>
                  <a:moveTo>
                    <a:pt x="4368" y="2837"/>
                  </a:moveTo>
                  <a:lnTo>
                    <a:pt x="4368" y="2837"/>
                  </a:lnTo>
                  <a:cubicBezTo>
                    <a:pt x="4368" y="2865"/>
                    <a:pt x="4345" y="2888"/>
                    <a:pt x="4317" y="2888"/>
                  </a:cubicBezTo>
                  <a:lnTo>
                    <a:pt x="4309" y="2888"/>
                  </a:lnTo>
                  <a:cubicBezTo>
                    <a:pt x="4281" y="2888"/>
                    <a:pt x="4258" y="2865"/>
                    <a:pt x="4258" y="2837"/>
                  </a:cubicBezTo>
                  <a:lnTo>
                    <a:pt x="4258" y="2829"/>
                  </a:lnTo>
                  <a:cubicBezTo>
                    <a:pt x="4258" y="2801"/>
                    <a:pt x="4281" y="2778"/>
                    <a:pt x="4309" y="2778"/>
                  </a:cubicBezTo>
                  <a:lnTo>
                    <a:pt x="4317" y="2778"/>
                  </a:lnTo>
                  <a:cubicBezTo>
                    <a:pt x="4345" y="2778"/>
                    <a:pt x="4368" y="2801"/>
                    <a:pt x="4368" y="2829"/>
                  </a:cubicBezTo>
                  <a:lnTo>
                    <a:pt x="4368" y="2837"/>
                  </a:lnTo>
                  <a:lnTo>
                    <a:pt x="4368" y="2837"/>
                  </a:lnTo>
                  <a:close/>
                  <a:moveTo>
                    <a:pt x="4361" y="2695"/>
                  </a:moveTo>
                  <a:lnTo>
                    <a:pt x="4361" y="2695"/>
                  </a:lnTo>
                  <a:lnTo>
                    <a:pt x="4361" y="2544"/>
                  </a:lnTo>
                  <a:cubicBezTo>
                    <a:pt x="4361" y="2480"/>
                    <a:pt x="4309" y="2428"/>
                    <a:pt x="4246" y="2428"/>
                  </a:cubicBezTo>
                  <a:lnTo>
                    <a:pt x="3370" y="2428"/>
                  </a:lnTo>
                  <a:cubicBezTo>
                    <a:pt x="3351" y="2387"/>
                    <a:pt x="3310" y="2358"/>
                    <a:pt x="3262" y="2358"/>
                  </a:cubicBezTo>
                  <a:cubicBezTo>
                    <a:pt x="3197" y="2358"/>
                    <a:pt x="3145" y="2411"/>
                    <a:pt x="3145" y="2476"/>
                  </a:cubicBezTo>
                  <a:cubicBezTo>
                    <a:pt x="3145" y="2541"/>
                    <a:pt x="3197" y="2594"/>
                    <a:pt x="3262" y="2594"/>
                  </a:cubicBezTo>
                  <a:cubicBezTo>
                    <a:pt x="3310" y="2594"/>
                    <a:pt x="3351" y="2566"/>
                    <a:pt x="3370" y="2525"/>
                  </a:cubicBezTo>
                  <a:lnTo>
                    <a:pt x="4246" y="2525"/>
                  </a:lnTo>
                  <a:cubicBezTo>
                    <a:pt x="4256" y="2525"/>
                    <a:pt x="4265" y="2533"/>
                    <a:pt x="4265" y="2544"/>
                  </a:cubicBezTo>
                  <a:lnTo>
                    <a:pt x="4265" y="2695"/>
                  </a:lnTo>
                  <a:cubicBezTo>
                    <a:pt x="4208" y="2714"/>
                    <a:pt x="4167" y="2766"/>
                    <a:pt x="4167" y="2829"/>
                  </a:cubicBezTo>
                  <a:lnTo>
                    <a:pt x="4167" y="2837"/>
                  </a:lnTo>
                  <a:cubicBezTo>
                    <a:pt x="4167" y="2915"/>
                    <a:pt x="4231" y="2979"/>
                    <a:pt x="4309" y="2979"/>
                  </a:cubicBezTo>
                  <a:lnTo>
                    <a:pt x="4317" y="2979"/>
                  </a:lnTo>
                  <a:cubicBezTo>
                    <a:pt x="4395" y="2979"/>
                    <a:pt x="4459" y="2915"/>
                    <a:pt x="4459" y="2837"/>
                  </a:cubicBezTo>
                  <a:lnTo>
                    <a:pt x="4459" y="2829"/>
                  </a:lnTo>
                  <a:cubicBezTo>
                    <a:pt x="4459" y="2766"/>
                    <a:pt x="4418" y="2714"/>
                    <a:pt x="4361" y="2695"/>
                  </a:cubicBezTo>
                  <a:lnTo>
                    <a:pt x="4361" y="2695"/>
                  </a:lnTo>
                  <a:close/>
                  <a:moveTo>
                    <a:pt x="4709" y="2159"/>
                  </a:moveTo>
                  <a:lnTo>
                    <a:pt x="4709" y="2159"/>
                  </a:lnTo>
                  <a:cubicBezTo>
                    <a:pt x="4709" y="2188"/>
                    <a:pt x="4686" y="2211"/>
                    <a:pt x="4658" y="2211"/>
                  </a:cubicBezTo>
                  <a:lnTo>
                    <a:pt x="4650" y="2211"/>
                  </a:lnTo>
                  <a:cubicBezTo>
                    <a:pt x="4622" y="2211"/>
                    <a:pt x="4599" y="2188"/>
                    <a:pt x="4599" y="2159"/>
                  </a:cubicBezTo>
                  <a:lnTo>
                    <a:pt x="4599" y="2151"/>
                  </a:lnTo>
                  <a:cubicBezTo>
                    <a:pt x="4599" y="2123"/>
                    <a:pt x="4622" y="2100"/>
                    <a:pt x="4650" y="2100"/>
                  </a:cubicBezTo>
                  <a:lnTo>
                    <a:pt x="4658" y="2100"/>
                  </a:lnTo>
                  <a:cubicBezTo>
                    <a:pt x="4686" y="2100"/>
                    <a:pt x="4709" y="2123"/>
                    <a:pt x="4709" y="2151"/>
                  </a:cubicBezTo>
                  <a:lnTo>
                    <a:pt x="4709" y="2159"/>
                  </a:lnTo>
                  <a:lnTo>
                    <a:pt x="4709" y="2159"/>
                  </a:lnTo>
                  <a:close/>
                  <a:moveTo>
                    <a:pt x="4658" y="2010"/>
                  </a:moveTo>
                  <a:lnTo>
                    <a:pt x="4658" y="2010"/>
                  </a:lnTo>
                  <a:lnTo>
                    <a:pt x="4650" y="2010"/>
                  </a:lnTo>
                  <a:cubicBezTo>
                    <a:pt x="4586" y="2010"/>
                    <a:pt x="4532" y="2053"/>
                    <a:pt x="4514" y="2111"/>
                  </a:cubicBezTo>
                  <a:lnTo>
                    <a:pt x="3214" y="2111"/>
                  </a:lnTo>
                  <a:cubicBezTo>
                    <a:pt x="3197" y="2068"/>
                    <a:pt x="3154" y="2037"/>
                    <a:pt x="3105" y="2037"/>
                  </a:cubicBezTo>
                  <a:cubicBezTo>
                    <a:pt x="3040" y="2037"/>
                    <a:pt x="2987" y="2090"/>
                    <a:pt x="2987" y="2155"/>
                  </a:cubicBezTo>
                  <a:cubicBezTo>
                    <a:pt x="2987" y="2220"/>
                    <a:pt x="3040" y="2273"/>
                    <a:pt x="3105" y="2273"/>
                  </a:cubicBezTo>
                  <a:cubicBezTo>
                    <a:pt x="3151" y="2273"/>
                    <a:pt x="3191" y="2246"/>
                    <a:pt x="3210" y="2208"/>
                  </a:cubicBezTo>
                  <a:lnTo>
                    <a:pt x="4517" y="2208"/>
                  </a:lnTo>
                  <a:cubicBezTo>
                    <a:pt x="4537" y="2262"/>
                    <a:pt x="4589" y="2301"/>
                    <a:pt x="4650" y="2301"/>
                  </a:cubicBezTo>
                  <a:lnTo>
                    <a:pt x="4658" y="2301"/>
                  </a:lnTo>
                  <a:cubicBezTo>
                    <a:pt x="4736" y="2301"/>
                    <a:pt x="4800" y="2238"/>
                    <a:pt x="4800" y="2159"/>
                  </a:cubicBezTo>
                  <a:lnTo>
                    <a:pt x="4800" y="2151"/>
                  </a:lnTo>
                  <a:cubicBezTo>
                    <a:pt x="4800" y="2073"/>
                    <a:pt x="4736" y="2010"/>
                    <a:pt x="4658" y="2010"/>
                  </a:cubicBezTo>
                  <a:lnTo>
                    <a:pt x="4658" y="2010"/>
                  </a:lnTo>
                  <a:close/>
                  <a:moveTo>
                    <a:pt x="309" y="1805"/>
                  </a:moveTo>
                  <a:lnTo>
                    <a:pt x="309" y="1805"/>
                  </a:lnTo>
                  <a:cubicBezTo>
                    <a:pt x="309" y="1777"/>
                    <a:pt x="332" y="1754"/>
                    <a:pt x="360" y="1754"/>
                  </a:cubicBezTo>
                  <a:lnTo>
                    <a:pt x="368" y="1754"/>
                  </a:lnTo>
                  <a:cubicBezTo>
                    <a:pt x="396" y="1754"/>
                    <a:pt x="419" y="1777"/>
                    <a:pt x="419" y="1805"/>
                  </a:cubicBezTo>
                  <a:lnTo>
                    <a:pt x="419" y="1813"/>
                  </a:lnTo>
                  <a:cubicBezTo>
                    <a:pt x="419" y="1841"/>
                    <a:pt x="396" y="1864"/>
                    <a:pt x="368" y="1864"/>
                  </a:cubicBezTo>
                  <a:lnTo>
                    <a:pt x="360" y="1864"/>
                  </a:lnTo>
                  <a:cubicBezTo>
                    <a:pt x="332" y="1864"/>
                    <a:pt x="309" y="1841"/>
                    <a:pt x="309" y="1813"/>
                  </a:cubicBezTo>
                  <a:lnTo>
                    <a:pt x="309" y="1805"/>
                  </a:lnTo>
                  <a:lnTo>
                    <a:pt x="309" y="1805"/>
                  </a:lnTo>
                  <a:close/>
                  <a:moveTo>
                    <a:pt x="360" y="1955"/>
                  </a:moveTo>
                  <a:lnTo>
                    <a:pt x="360" y="1955"/>
                  </a:lnTo>
                  <a:lnTo>
                    <a:pt x="368" y="1955"/>
                  </a:lnTo>
                  <a:cubicBezTo>
                    <a:pt x="431" y="1955"/>
                    <a:pt x="484" y="1914"/>
                    <a:pt x="502" y="1857"/>
                  </a:cubicBezTo>
                  <a:lnTo>
                    <a:pt x="1474" y="1857"/>
                  </a:lnTo>
                  <a:cubicBezTo>
                    <a:pt x="1492" y="1898"/>
                    <a:pt x="1533" y="1927"/>
                    <a:pt x="1581" y="1927"/>
                  </a:cubicBezTo>
                  <a:cubicBezTo>
                    <a:pt x="1646" y="1927"/>
                    <a:pt x="1699" y="1874"/>
                    <a:pt x="1699" y="1809"/>
                  </a:cubicBezTo>
                  <a:cubicBezTo>
                    <a:pt x="1699" y="1744"/>
                    <a:pt x="1646" y="1691"/>
                    <a:pt x="1581" y="1691"/>
                  </a:cubicBezTo>
                  <a:cubicBezTo>
                    <a:pt x="1533" y="1691"/>
                    <a:pt x="1492" y="1720"/>
                    <a:pt x="1473" y="1761"/>
                  </a:cubicBezTo>
                  <a:lnTo>
                    <a:pt x="502" y="1761"/>
                  </a:lnTo>
                  <a:cubicBezTo>
                    <a:pt x="484" y="1705"/>
                    <a:pt x="431" y="1663"/>
                    <a:pt x="368" y="1663"/>
                  </a:cubicBezTo>
                  <a:lnTo>
                    <a:pt x="360" y="1663"/>
                  </a:lnTo>
                  <a:cubicBezTo>
                    <a:pt x="282" y="1663"/>
                    <a:pt x="218" y="1727"/>
                    <a:pt x="218" y="1805"/>
                  </a:cubicBezTo>
                  <a:lnTo>
                    <a:pt x="218" y="1813"/>
                  </a:lnTo>
                  <a:cubicBezTo>
                    <a:pt x="218" y="1891"/>
                    <a:pt x="282" y="1955"/>
                    <a:pt x="360" y="1955"/>
                  </a:cubicBezTo>
                  <a:lnTo>
                    <a:pt x="360" y="1955"/>
                  </a:lnTo>
                  <a:close/>
                  <a:moveTo>
                    <a:pt x="2291" y="1191"/>
                  </a:moveTo>
                  <a:lnTo>
                    <a:pt x="2291" y="1191"/>
                  </a:lnTo>
                  <a:cubicBezTo>
                    <a:pt x="2291" y="1219"/>
                    <a:pt x="2268" y="1242"/>
                    <a:pt x="2240" y="1242"/>
                  </a:cubicBezTo>
                  <a:lnTo>
                    <a:pt x="2232" y="1242"/>
                  </a:lnTo>
                  <a:cubicBezTo>
                    <a:pt x="2204" y="1242"/>
                    <a:pt x="2181" y="1219"/>
                    <a:pt x="2181" y="1191"/>
                  </a:cubicBezTo>
                  <a:lnTo>
                    <a:pt x="2181" y="1183"/>
                  </a:lnTo>
                  <a:cubicBezTo>
                    <a:pt x="2181" y="1154"/>
                    <a:pt x="2204" y="1131"/>
                    <a:pt x="2232" y="1131"/>
                  </a:cubicBezTo>
                  <a:lnTo>
                    <a:pt x="2240" y="1131"/>
                  </a:lnTo>
                  <a:cubicBezTo>
                    <a:pt x="2268" y="1131"/>
                    <a:pt x="2291" y="1154"/>
                    <a:pt x="2291" y="1183"/>
                  </a:cubicBezTo>
                  <a:lnTo>
                    <a:pt x="2291" y="1191"/>
                  </a:lnTo>
                  <a:lnTo>
                    <a:pt x="2291" y="1191"/>
                  </a:lnTo>
                  <a:close/>
                  <a:moveTo>
                    <a:pt x="2450" y="1153"/>
                  </a:moveTo>
                  <a:lnTo>
                    <a:pt x="2450" y="1153"/>
                  </a:lnTo>
                  <a:lnTo>
                    <a:pt x="2379" y="1153"/>
                  </a:lnTo>
                  <a:cubicBezTo>
                    <a:pt x="2365" y="1089"/>
                    <a:pt x="2308" y="1041"/>
                    <a:pt x="2240" y="1041"/>
                  </a:cubicBezTo>
                  <a:lnTo>
                    <a:pt x="2232" y="1041"/>
                  </a:lnTo>
                  <a:cubicBezTo>
                    <a:pt x="2154" y="1041"/>
                    <a:pt x="2090" y="1104"/>
                    <a:pt x="2090" y="1183"/>
                  </a:cubicBezTo>
                  <a:lnTo>
                    <a:pt x="2090" y="1191"/>
                  </a:lnTo>
                  <a:cubicBezTo>
                    <a:pt x="2090" y="1269"/>
                    <a:pt x="2154" y="1332"/>
                    <a:pt x="2232" y="1332"/>
                  </a:cubicBezTo>
                  <a:lnTo>
                    <a:pt x="2240" y="1332"/>
                  </a:lnTo>
                  <a:cubicBezTo>
                    <a:pt x="2297" y="1332"/>
                    <a:pt x="2346" y="1298"/>
                    <a:pt x="2368" y="1250"/>
                  </a:cubicBezTo>
                  <a:lnTo>
                    <a:pt x="2450" y="1250"/>
                  </a:lnTo>
                  <a:cubicBezTo>
                    <a:pt x="2460" y="1250"/>
                    <a:pt x="2469" y="1259"/>
                    <a:pt x="2469" y="1269"/>
                  </a:cubicBezTo>
                  <a:lnTo>
                    <a:pt x="2469" y="1341"/>
                  </a:lnTo>
                  <a:cubicBezTo>
                    <a:pt x="2428" y="1359"/>
                    <a:pt x="2399" y="1400"/>
                    <a:pt x="2399" y="1448"/>
                  </a:cubicBezTo>
                  <a:cubicBezTo>
                    <a:pt x="2399" y="1513"/>
                    <a:pt x="2452" y="1566"/>
                    <a:pt x="2517" y="1566"/>
                  </a:cubicBezTo>
                  <a:cubicBezTo>
                    <a:pt x="2582" y="1566"/>
                    <a:pt x="2635" y="1513"/>
                    <a:pt x="2635" y="1448"/>
                  </a:cubicBezTo>
                  <a:cubicBezTo>
                    <a:pt x="2635" y="1400"/>
                    <a:pt x="2606" y="1359"/>
                    <a:pt x="2565" y="1341"/>
                  </a:cubicBezTo>
                  <a:lnTo>
                    <a:pt x="2565" y="1269"/>
                  </a:lnTo>
                  <a:cubicBezTo>
                    <a:pt x="2565" y="1205"/>
                    <a:pt x="2514" y="1153"/>
                    <a:pt x="2450" y="1153"/>
                  </a:cubicBezTo>
                  <a:lnTo>
                    <a:pt x="2450" y="1153"/>
                  </a:lnTo>
                  <a:close/>
                  <a:moveTo>
                    <a:pt x="1505" y="3056"/>
                  </a:moveTo>
                  <a:lnTo>
                    <a:pt x="1505" y="3056"/>
                  </a:lnTo>
                  <a:cubicBezTo>
                    <a:pt x="1502" y="3081"/>
                    <a:pt x="1481" y="3102"/>
                    <a:pt x="1455" y="3102"/>
                  </a:cubicBezTo>
                  <a:lnTo>
                    <a:pt x="1447" y="3102"/>
                  </a:lnTo>
                  <a:cubicBezTo>
                    <a:pt x="1419" y="3102"/>
                    <a:pt x="1396" y="3079"/>
                    <a:pt x="1396" y="3050"/>
                  </a:cubicBezTo>
                  <a:lnTo>
                    <a:pt x="1396" y="3043"/>
                  </a:lnTo>
                  <a:cubicBezTo>
                    <a:pt x="1396" y="3014"/>
                    <a:pt x="1419" y="2991"/>
                    <a:pt x="1447" y="2991"/>
                  </a:cubicBezTo>
                  <a:lnTo>
                    <a:pt x="1455" y="2991"/>
                  </a:lnTo>
                  <a:cubicBezTo>
                    <a:pt x="1481" y="2991"/>
                    <a:pt x="1502" y="3012"/>
                    <a:pt x="1505" y="3037"/>
                  </a:cubicBezTo>
                  <a:cubicBezTo>
                    <a:pt x="1504" y="3040"/>
                    <a:pt x="1503" y="3043"/>
                    <a:pt x="1503" y="3046"/>
                  </a:cubicBezTo>
                  <a:cubicBezTo>
                    <a:pt x="1503" y="3050"/>
                    <a:pt x="1504" y="3053"/>
                    <a:pt x="1505" y="3056"/>
                  </a:cubicBezTo>
                  <a:lnTo>
                    <a:pt x="1505" y="3056"/>
                  </a:lnTo>
                  <a:close/>
                  <a:moveTo>
                    <a:pt x="1715" y="2998"/>
                  </a:moveTo>
                  <a:lnTo>
                    <a:pt x="1715" y="2998"/>
                  </a:lnTo>
                  <a:lnTo>
                    <a:pt x="1589" y="2998"/>
                  </a:lnTo>
                  <a:cubicBezTo>
                    <a:pt x="1570" y="2942"/>
                    <a:pt x="1517" y="2901"/>
                    <a:pt x="1455" y="2901"/>
                  </a:cubicBezTo>
                  <a:lnTo>
                    <a:pt x="1447" y="2901"/>
                  </a:lnTo>
                  <a:cubicBezTo>
                    <a:pt x="1369" y="2901"/>
                    <a:pt x="1305" y="2964"/>
                    <a:pt x="1305" y="3043"/>
                  </a:cubicBezTo>
                  <a:lnTo>
                    <a:pt x="1305" y="3050"/>
                  </a:lnTo>
                  <a:cubicBezTo>
                    <a:pt x="1305" y="3129"/>
                    <a:pt x="1369" y="3192"/>
                    <a:pt x="1447" y="3192"/>
                  </a:cubicBezTo>
                  <a:lnTo>
                    <a:pt x="1455" y="3192"/>
                  </a:lnTo>
                  <a:cubicBezTo>
                    <a:pt x="1517" y="3192"/>
                    <a:pt x="1570" y="3151"/>
                    <a:pt x="1589" y="3095"/>
                  </a:cubicBezTo>
                  <a:lnTo>
                    <a:pt x="1715" y="3095"/>
                  </a:lnTo>
                  <a:cubicBezTo>
                    <a:pt x="1779" y="3095"/>
                    <a:pt x="1831" y="3043"/>
                    <a:pt x="1831" y="2979"/>
                  </a:cubicBezTo>
                  <a:lnTo>
                    <a:pt x="1831" y="2918"/>
                  </a:lnTo>
                  <a:cubicBezTo>
                    <a:pt x="1870" y="2899"/>
                    <a:pt x="1897" y="2859"/>
                    <a:pt x="1897" y="2813"/>
                  </a:cubicBezTo>
                  <a:cubicBezTo>
                    <a:pt x="1897" y="2748"/>
                    <a:pt x="1844" y="2695"/>
                    <a:pt x="1779" y="2695"/>
                  </a:cubicBezTo>
                  <a:cubicBezTo>
                    <a:pt x="1714" y="2695"/>
                    <a:pt x="1662" y="2748"/>
                    <a:pt x="1662" y="2813"/>
                  </a:cubicBezTo>
                  <a:cubicBezTo>
                    <a:pt x="1662" y="2862"/>
                    <a:pt x="1692" y="2904"/>
                    <a:pt x="1734" y="2922"/>
                  </a:cubicBezTo>
                  <a:lnTo>
                    <a:pt x="1734" y="2979"/>
                  </a:lnTo>
                  <a:cubicBezTo>
                    <a:pt x="1734" y="2990"/>
                    <a:pt x="1726" y="2998"/>
                    <a:pt x="1715" y="2998"/>
                  </a:cubicBezTo>
                  <a:lnTo>
                    <a:pt x="1715" y="2998"/>
                  </a:lnTo>
                  <a:close/>
                  <a:moveTo>
                    <a:pt x="2009" y="2652"/>
                  </a:moveTo>
                  <a:lnTo>
                    <a:pt x="2009" y="2652"/>
                  </a:lnTo>
                  <a:lnTo>
                    <a:pt x="2009" y="1791"/>
                  </a:lnTo>
                  <a:cubicBezTo>
                    <a:pt x="2009" y="1749"/>
                    <a:pt x="2043" y="1715"/>
                    <a:pt x="2084" y="1715"/>
                  </a:cubicBezTo>
                  <a:lnTo>
                    <a:pt x="2757" y="1715"/>
                  </a:lnTo>
                  <a:cubicBezTo>
                    <a:pt x="2799" y="1715"/>
                    <a:pt x="2832" y="1749"/>
                    <a:pt x="2832" y="1791"/>
                  </a:cubicBezTo>
                  <a:lnTo>
                    <a:pt x="2832" y="2652"/>
                  </a:lnTo>
                  <a:cubicBezTo>
                    <a:pt x="2832" y="2693"/>
                    <a:pt x="2799" y="2727"/>
                    <a:pt x="2757" y="2727"/>
                  </a:cubicBezTo>
                  <a:lnTo>
                    <a:pt x="2084" y="2727"/>
                  </a:lnTo>
                  <a:cubicBezTo>
                    <a:pt x="2043" y="2727"/>
                    <a:pt x="2009" y="2693"/>
                    <a:pt x="2009" y="2652"/>
                  </a:cubicBezTo>
                  <a:lnTo>
                    <a:pt x="2009" y="2652"/>
                  </a:lnTo>
                  <a:close/>
                  <a:moveTo>
                    <a:pt x="2946" y="2652"/>
                  </a:moveTo>
                  <a:lnTo>
                    <a:pt x="2946" y="2652"/>
                  </a:lnTo>
                  <a:lnTo>
                    <a:pt x="2946" y="1791"/>
                  </a:lnTo>
                  <a:cubicBezTo>
                    <a:pt x="2946" y="1686"/>
                    <a:pt x="2861" y="1601"/>
                    <a:pt x="2757" y="1601"/>
                  </a:cubicBezTo>
                  <a:lnTo>
                    <a:pt x="2084" y="1601"/>
                  </a:lnTo>
                  <a:cubicBezTo>
                    <a:pt x="1980" y="1601"/>
                    <a:pt x="1895" y="1686"/>
                    <a:pt x="1895" y="1791"/>
                  </a:cubicBezTo>
                  <a:lnTo>
                    <a:pt x="1895" y="2652"/>
                  </a:lnTo>
                  <a:cubicBezTo>
                    <a:pt x="1895" y="2756"/>
                    <a:pt x="1980" y="2841"/>
                    <a:pt x="2084" y="2841"/>
                  </a:cubicBezTo>
                  <a:lnTo>
                    <a:pt x="2757" y="2841"/>
                  </a:lnTo>
                  <a:cubicBezTo>
                    <a:pt x="2861" y="2841"/>
                    <a:pt x="2946" y="2756"/>
                    <a:pt x="2946" y="2652"/>
                  </a:cubicBezTo>
                  <a:close/>
                </a:path>
              </a:pathLst>
            </a:custGeom>
            <a:solidFill>
              <a:srgbClr val="4398F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grpSp>
      <p:grpSp>
        <p:nvGrpSpPr>
          <p:cNvPr id="6" name="Group 5">
            <a:extLst>
              <a:ext uri="{FF2B5EF4-FFF2-40B4-BE49-F238E27FC236}">
                <a16:creationId xmlns:a16="http://schemas.microsoft.com/office/drawing/2014/main" id="{621D73F1-6548-A6F2-D8DD-C8CD3C2B5719}"/>
              </a:ext>
            </a:extLst>
          </p:cNvPr>
          <p:cNvGrpSpPr/>
          <p:nvPr/>
        </p:nvGrpSpPr>
        <p:grpSpPr>
          <a:xfrm>
            <a:off x="548293" y="1183856"/>
            <a:ext cx="1631265" cy="1032489"/>
            <a:chOff x="688019" y="445208"/>
            <a:chExt cx="1631265" cy="1032489"/>
          </a:xfrm>
        </p:grpSpPr>
        <p:sp>
          <p:nvSpPr>
            <p:cNvPr id="7" name="Freeform 6">
              <a:extLst>
                <a:ext uri="{FF2B5EF4-FFF2-40B4-BE49-F238E27FC236}">
                  <a16:creationId xmlns:a16="http://schemas.microsoft.com/office/drawing/2014/main" id="{24405FCB-9A26-1A64-013E-638B37598942}"/>
                </a:ext>
              </a:extLst>
            </p:cNvPr>
            <p:cNvSpPr>
              <a:spLocks noChangeAspect="1" noEditPoints="1"/>
            </p:cNvSpPr>
            <p:nvPr/>
          </p:nvSpPr>
          <p:spPr bwMode="auto">
            <a:xfrm>
              <a:off x="1198328" y="445208"/>
              <a:ext cx="566501" cy="763467"/>
            </a:xfrm>
            <a:custGeom>
              <a:avLst/>
              <a:gdLst>
                <a:gd name="T0" fmla="*/ 1537 w 4274"/>
                <a:gd name="T1" fmla="*/ 4522 h 5760"/>
                <a:gd name="T2" fmla="*/ 1842 w 4274"/>
                <a:gd name="T3" fmla="*/ 4617 h 5760"/>
                <a:gd name="T4" fmla="*/ 1917 w 4274"/>
                <a:gd name="T5" fmla="*/ 4605 h 5760"/>
                <a:gd name="T6" fmla="*/ 1755 w 4274"/>
                <a:gd name="T7" fmla="*/ 4529 h 5760"/>
                <a:gd name="T8" fmla="*/ 1477 w 4274"/>
                <a:gd name="T9" fmla="*/ 4515 h 5760"/>
                <a:gd name="T10" fmla="*/ 3822 w 4274"/>
                <a:gd name="T11" fmla="*/ 4193 h 5760"/>
                <a:gd name="T12" fmla="*/ 3792 w 4274"/>
                <a:gd name="T13" fmla="*/ 4875 h 5760"/>
                <a:gd name="T14" fmla="*/ 4113 w 4274"/>
                <a:gd name="T15" fmla="*/ 4243 h 5760"/>
                <a:gd name="T16" fmla="*/ 239 w 4274"/>
                <a:gd name="T17" fmla="*/ 4744 h 5760"/>
                <a:gd name="T18" fmla="*/ 904 w 4274"/>
                <a:gd name="T19" fmla="*/ 4320 h 5760"/>
                <a:gd name="T20" fmla="*/ 1540 w 4274"/>
                <a:gd name="T21" fmla="*/ 3592 h 5760"/>
                <a:gd name="T22" fmla="*/ 2198 w 4274"/>
                <a:gd name="T23" fmla="*/ 4111 h 5760"/>
                <a:gd name="T24" fmla="*/ 1737 w 4274"/>
                <a:gd name="T25" fmla="*/ 3477 h 5760"/>
                <a:gd name="T26" fmla="*/ 2299 w 4274"/>
                <a:gd name="T27" fmla="*/ 4037 h 5760"/>
                <a:gd name="T28" fmla="*/ 2187 w 4274"/>
                <a:gd name="T29" fmla="*/ 4200 h 5760"/>
                <a:gd name="T30" fmla="*/ 1579 w 4274"/>
                <a:gd name="T31" fmla="*/ 3405 h 5760"/>
                <a:gd name="T32" fmla="*/ 2585 w 4274"/>
                <a:gd name="T33" fmla="*/ 3646 h 5760"/>
                <a:gd name="T34" fmla="*/ 2768 w 4274"/>
                <a:gd name="T35" fmla="*/ 3777 h 5760"/>
                <a:gd name="T36" fmla="*/ 2557 w 4274"/>
                <a:gd name="T37" fmla="*/ 3777 h 5760"/>
                <a:gd name="T38" fmla="*/ 2508 w 4274"/>
                <a:gd name="T39" fmla="*/ 3601 h 5760"/>
                <a:gd name="T40" fmla="*/ 2238 w 4274"/>
                <a:gd name="T41" fmla="*/ 3894 h 5760"/>
                <a:gd name="T42" fmla="*/ 2044 w 4274"/>
                <a:gd name="T43" fmla="*/ 2948 h 5760"/>
                <a:gd name="T44" fmla="*/ 1026 w 4274"/>
                <a:gd name="T45" fmla="*/ 3866 h 5760"/>
                <a:gd name="T46" fmla="*/ 2037 w 4274"/>
                <a:gd name="T47" fmla="*/ 5505 h 5760"/>
                <a:gd name="T48" fmla="*/ 3272 w 4274"/>
                <a:gd name="T49" fmla="*/ 4018 h 5760"/>
                <a:gd name="T50" fmla="*/ 2524 w 4274"/>
                <a:gd name="T51" fmla="*/ 2986 h 5760"/>
                <a:gd name="T52" fmla="*/ 2909 w 4274"/>
                <a:gd name="T53" fmla="*/ 2960 h 5760"/>
                <a:gd name="T54" fmla="*/ 4015 w 4274"/>
                <a:gd name="T55" fmla="*/ 3264 h 5760"/>
                <a:gd name="T56" fmla="*/ 4111 w 4274"/>
                <a:gd name="T57" fmla="*/ 2550 h 5760"/>
                <a:gd name="T58" fmla="*/ 340 w 4274"/>
                <a:gd name="T59" fmla="*/ 3318 h 5760"/>
                <a:gd name="T60" fmla="*/ 1516 w 4274"/>
                <a:gd name="T61" fmla="*/ 2917 h 5760"/>
                <a:gd name="T62" fmla="*/ 147 w 4274"/>
                <a:gd name="T63" fmla="*/ 2285 h 5760"/>
                <a:gd name="T64" fmla="*/ 1144 w 4274"/>
                <a:gd name="T65" fmla="*/ 2714 h 5760"/>
                <a:gd name="T66" fmla="*/ 3825 w 4274"/>
                <a:gd name="T67" fmla="*/ 2531 h 5760"/>
                <a:gd name="T68" fmla="*/ 4267 w 4274"/>
                <a:gd name="T69" fmla="*/ 2391 h 5760"/>
                <a:gd name="T70" fmla="*/ 4261 w 4274"/>
                <a:gd name="T71" fmla="*/ 3198 h 5760"/>
                <a:gd name="T72" fmla="*/ 3445 w 4274"/>
                <a:gd name="T73" fmla="*/ 3957 h 5760"/>
                <a:gd name="T74" fmla="*/ 4199 w 4274"/>
                <a:gd name="T75" fmla="*/ 3749 h 5760"/>
                <a:gd name="T76" fmla="*/ 4272 w 4274"/>
                <a:gd name="T77" fmla="*/ 4470 h 5760"/>
                <a:gd name="T78" fmla="*/ 3619 w 4274"/>
                <a:gd name="T79" fmla="*/ 5097 h 5760"/>
                <a:gd name="T80" fmla="*/ 2184 w 4274"/>
                <a:gd name="T81" fmla="*/ 5757 h 5760"/>
                <a:gd name="T82" fmla="*/ 767 w 4274"/>
                <a:gd name="T83" fmla="*/ 5126 h 5760"/>
                <a:gd name="T84" fmla="*/ 0 w 4274"/>
                <a:gd name="T85" fmla="*/ 4634 h 5760"/>
                <a:gd name="T86" fmla="*/ 70 w 4274"/>
                <a:gd name="T87" fmla="*/ 3737 h 5760"/>
                <a:gd name="T88" fmla="*/ 630 w 4274"/>
                <a:gd name="T89" fmla="*/ 4090 h 5760"/>
                <a:gd name="T90" fmla="*/ 283 w 4274"/>
                <a:gd name="T91" fmla="*/ 3466 h 5760"/>
                <a:gd name="T92" fmla="*/ 0 w 4274"/>
                <a:gd name="T93" fmla="*/ 3002 h 5760"/>
                <a:gd name="T94" fmla="*/ 157 w 4274"/>
                <a:gd name="T95" fmla="*/ 1225 h 5760"/>
                <a:gd name="T96" fmla="*/ 1008 w 4274"/>
                <a:gd name="T97" fmla="*/ 1946 h 5760"/>
                <a:gd name="T98" fmla="*/ 3661 w 4274"/>
                <a:gd name="T99" fmla="*/ 1845 h 5760"/>
                <a:gd name="T100" fmla="*/ 3482 w 4274"/>
                <a:gd name="T101" fmla="*/ 1176 h 5760"/>
                <a:gd name="T102" fmla="*/ 1036 w 4274"/>
                <a:gd name="T103" fmla="*/ 1225 h 5760"/>
                <a:gd name="T104" fmla="*/ 862 w 4274"/>
                <a:gd name="T105" fmla="*/ 285 h 5760"/>
                <a:gd name="T106" fmla="*/ 452 w 4274"/>
                <a:gd name="T107" fmla="*/ 904 h 5760"/>
                <a:gd name="T108" fmla="*/ 3148 w 4274"/>
                <a:gd name="T109" fmla="*/ 1084 h 5760"/>
                <a:gd name="T110" fmla="*/ 3965 w 4274"/>
                <a:gd name="T111" fmla="*/ 483 h 5760"/>
                <a:gd name="T112" fmla="*/ 2527 w 4274"/>
                <a:gd name="T113" fmla="*/ 10 h 5760"/>
                <a:gd name="T114" fmla="*/ 4225 w 4274"/>
                <a:gd name="T115" fmla="*/ 508 h 5760"/>
                <a:gd name="T116" fmla="*/ 3813 w 4274"/>
                <a:gd name="T117" fmla="*/ 1960 h 5760"/>
                <a:gd name="T118" fmla="*/ 1620 w 4274"/>
                <a:gd name="T119" fmla="*/ 2180 h 5760"/>
                <a:gd name="T120" fmla="*/ 21 w 4274"/>
                <a:gd name="T121" fmla="*/ 1648 h 5760"/>
                <a:gd name="T122" fmla="*/ 0 w 4274"/>
                <a:gd name="T123" fmla="*/ 1035 h 5760"/>
                <a:gd name="T124" fmla="*/ 490 w 4274"/>
                <a:gd name="T125" fmla="*/ 229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4" h="5760">
                  <a:moveTo>
                    <a:pt x="1964" y="4111"/>
                  </a:moveTo>
                  <a:lnTo>
                    <a:pt x="1978" y="4119"/>
                  </a:lnTo>
                  <a:lnTo>
                    <a:pt x="1985" y="4131"/>
                  </a:lnTo>
                  <a:lnTo>
                    <a:pt x="1985" y="4147"/>
                  </a:lnTo>
                  <a:lnTo>
                    <a:pt x="1978" y="4161"/>
                  </a:lnTo>
                  <a:lnTo>
                    <a:pt x="1790" y="4348"/>
                  </a:lnTo>
                  <a:lnTo>
                    <a:pt x="1776" y="4357"/>
                  </a:lnTo>
                  <a:lnTo>
                    <a:pt x="1760" y="4355"/>
                  </a:lnTo>
                  <a:lnTo>
                    <a:pt x="1732" y="4348"/>
                  </a:lnTo>
                  <a:lnTo>
                    <a:pt x="1706" y="4346"/>
                  </a:lnTo>
                  <a:lnTo>
                    <a:pt x="1668" y="4351"/>
                  </a:lnTo>
                  <a:lnTo>
                    <a:pt x="1631" y="4364"/>
                  </a:lnTo>
                  <a:lnTo>
                    <a:pt x="1600" y="4385"/>
                  </a:lnTo>
                  <a:lnTo>
                    <a:pt x="1573" y="4411"/>
                  </a:lnTo>
                  <a:lnTo>
                    <a:pt x="1554" y="4442"/>
                  </a:lnTo>
                  <a:lnTo>
                    <a:pt x="1542" y="4477"/>
                  </a:lnTo>
                  <a:lnTo>
                    <a:pt x="1537" y="4515"/>
                  </a:lnTo>
                  <a:lnTo>
                    <a:pt x="1537" y="4522"/>
                  </a:lnTo>
                  <a:lnTo>
                    <a:pt x="1605" y="4453"/>
                  </a:lnTo>
                  <a:lnTo>
                    <a:pt x="1631" y="4433"/>
                  </a:lnTo>
                  <a:lnTo>
                    <a:pt x="1661" y="4421"/>
                  </a:lnTo>
                  <a:lnTo>
                    <a:pt x="1692" y="4418"/>
                  </a:lnTo>
                  <a:lnTo>
                    <a:pt x="1723" y="4421"/>
                  </a:lnTo>
                  <a:lnTo>
                    <a:pt x="1753" y="4433"/>
                  </a:lnTo>
                  <a:lnTo>
                    <a:pt x="1779" y="4453"/>
                  </a:lnTo>
                  <a:lnTo>
                    <a:pt x="1798" y="4479"/>
                  </a:lnTo>
                  <a:lnTo>
                    <a:pt x="1811" y="4509"/>
                  </a:lnTo>
                  <a:lnTo>
                    <a:pt x="1814" y="4540"/>
                  </a:lnTo>
                  <a:lnTo>
                    <a:pt x="1811" y="4571"/>
                  </a:lnTo>
                  <a:lnTo>
                    <a:pt x="1798" y="4601"/>
                  </a:lnTo>
                  <a:lnTo>
                    <a:pt x="1779" y="4627"/>
                  </a:lnTo>
                  <a:lnTo>
                    <a:pt x="1720" y="4685"/>
                  </a:lnTo>
                  <a:lnTo>
                    <a:pt x="1757" y="4678"/>
                  </a:lnTo>
                  <a:lnTo>
                    <a:pt x="1790" y="4664"/>
                  </a:lnTo>
                  <a:lnTo>
                    <a:pt x="1818" y="4643"/>
                  </a:lnTo>
                  <a:lnTo>
                    <a:pt x="1842" y="4617"/>
                  </a:lnTo>
                  <a:lnTo>
                    <a:pt x="1859" y="4587"/>
                  </a:lnTo>
                  <a:lnTo>
                    <a:pt x="1872" y="4552"/>
                  </a:lnTo>
                  <a:lnTo>
                    <a:pt x="1875" y="4515"/>
                  </a:lnTo>
                  <a:lnTo>
                    <a:pt x="1873" y="4491"/>
                  </a:lnTo>
                  <a:lnTo>
                    <a:pt x="1868" y="4468"/>
                  </a:lnTo>
                  <a:lnTo>
                    <a:pt x="1868" y="4453"/>
                  </a:lnTo>
                  <a:lnTo>
                    <a:pt x="1875" y="4439"/>
                  </a:lnTo>
                  <a:lnTo>
                    <a:pt x="2065" y="4248"/>
                  </a:lnTo>
                  <a:lnTo>
                    <a:pt x="2079" y="4241"/>
                  </a:lnTo>
                  <a:lnTo>
                    <a:pt x="2093" y="4241"/>
                  </a:lnTo>
                  <a:lnTo>
                    <a:pt x="2107" y="4248"/>
                  </a:lnTo>
                  <a:lnTo>
                    <a:pt x="2114" y="4262"/>
                  </a:lnTo>
                  <a:lnTo>
                    <a:pt x="2114" y="4276"/>
                  </a:lnTo>
                  <a:lnTo>
                    <a:pt x="2107" y="4290"/>
                  </a:lnTo>
                  <a:lnTo>
                    <a:pt x="1929" y="4468"/>
                  </a:lnTo>
                  <a:lnTo>
                    <a:pt x="1934" y="4515"/>
                  </a:lnTo>
                  <a:lnTo>
                    <a:pt x="1929" y="4563"/>
                  </a:lnTo>
                  <a:lnTo>
                    <a:pt x="1917" y="4605"/>
                  </a:lnTo>
                  <a:lnTo>
                    <a:pt x="1894" y="4643"/>
                  </a:lnTo>
                  <a:lnTo>
                    <a:pt x="1868" y="4678"/>
                  </a:lnTo>
                  <a:lnTo>
                    <a:pt x="1833" y="4706"/>
                  </a:lnTo>
                  <a:lnTo>
                    <a:pt x="1795" y="4727"/>
                  </a:lnTo>
                  <a:lnTo>
                    <a:pt x="1751" y="4739"/>
                  </a:lnTo>
                  <a:lnTo>
                    <a:pt x="1706" y="4744"/>
                  </a:lnTo>
                  <a:lnTo>
                    <a:pt x="1678" y="4742"/>
                  </a:lnTo>
                  <a:lnTo>
                    <a:pt x="1648" y="4737"/>
                  </a:lnTo>
                  <a:lnTo>
                    <a:pt x="1641" y="4734"/>
                  </a:lnTo>
                  <a:lnTo>
                    <a:pt x="1636" y="4730"/>
                  </a:lnTo>
                  <a:lnTo>
                    <a:pt x="1631" y="4723"/>
                  </a:lnTo>
                  <a:lnTo>
                    <a:pt x="1627" y="4716"/>
                  </a:lnTo>
                  <a:lnTo>
                    <a:pt x="1627" y="4701"/>
                  </a:lnTo>
                  <a:lnTo>
                    <a:pt x="1634" y="4688"/>
                  </a:lnTo>
                  <a:lnTo>
                    <a:pt x="1737" y="4585"/>
                  </a:lnTo>
                  <a:lnTo>
                    <a:pt x="1750" y="4568"/>
                  </a:lnTo>
                  <a:lnTo>
                    <a:pt x="1755" y="4550"/>
                  </a:lnTo>
                  <a:lnTo>
                    <a:pt x="1755" y="4529"/>
                  </a:lnTo>
                  <a:lnTo>
                    <a:pt x="1750" y="4512"/>
                  </a:lnTo>
                  <a:lnTo>
                    <a:pt x="1737" y="4495"/>
                  </a:lnTo>
                  <a:lnTo>
                    <a:pt x="1720" y="4482"/>
                  </a:lnTo>
                  <a:lnTo>
                    <a:pt x="1702" y="4477"/>
                  </a:lnTo>
                  <a:lnTo>
                    <a:pt x="1682" y="4477"/>
                  </a:lnTo>
                  <a:lnTo>
                    <a:pt x="1664" y="4482"/>
                  </a:lnTo>
                  <a:lnTo>
                    <a:pt x="1647" y="4495"/>
                  </a:lnTo>
                  <a:lnTo>
                    <a:pt x="1544" y="4599"/>
                  </a:lnTo>
                  <a:lnTo>
                    <a:pt x="1535" y="4605"/>
                  </a:lnTo>
                  <a:lnTo>
                    <a:pt x="1525" y="4608"/>
                  </a:lnTo>
                  <a:lnTo>
                    <a:pt x="1514" y="4608"/>
                  </a:lnTo>
                  <a:lnTo>
                    <a:pt x="1509" y="4606"/>
                  </a:lnTo>
                  <a:lnTo>
                    <a:pt x="1502" y="4605"/>
                  </a:lnTo>
                  <a:lnTo>
                    <a:pt x="1497" y="4601"/>
                  </a:lnTo>
                  <a:lnTo>
                    <a:pt x="1493" y="4596"/>
                  </a:lnTo>
                  <a:lnTo>
                    <a:pt x="1491" y="4591"/>
                  </a:lnTo>
                  <a:lnTo>
                    <a:pt x="1481" y="4552"/>
                  </a:lnTo>
                  <a:lnTo>
                    <a:pt x="1477" y="4515"/>
                  </a:lnTo>
                  <a:lnTo>
                    <a:pt x="1483" y="4470"/>
                  </a:lnTo>
                  <a:lnTo>
                    <a:pt x="1497" y="4426"/>
                  </a:lnTo>
                  <a:lnTo>
                    <a:pt x="1518" y="4388"/>
                  </a:lnTo>
                  <a:lnTo>
                    <a:pt x="1545" y="4355"/>
                  </a:lnTo>
                  <a:lnTo>
                    <a:pt x="1579" y="4327"/>
                  </a:lnTo>
                  <a:lnTo>
                    <a:pt x="1617" y="4306"/>
                  </a:lnTo>
                  <a:lnTo>
                    <a:pt x="1661" y="4292"/>
                  </a:lnTo>
                  <a:lnTo>
                    <a:pt x="1706" y="4289"/>
                  </a:lnTo>
                  <a:lnTo>
                    <a:pt x="1734" y="4289"/>
                  </a:lnTo>
                  <a:lnTo>
                    <a:pt x="1762" y="4294"/>
                  </a:lnTo>
                  <a:lnTo>
                    <a:pt x="1936" y="4119"/>
                  </a:lnTo>
                  <a:lnTo>
                    <a:pt x="1950" y="4111"/>
                  </a:lnTo>
                  <a:lnTo>
                    <a:pt x="1964" y="4111"/>
                  </a:lnTo>
                  <a:close/>
                  <a:moveTo>
                    <a:pt x="4111" y="4041"/>
                  </a:moveTo>
                  <a:lnTo>
                    <a:pt x="4047" y="4084"/>
                  </a:lnTo>
                  <a:lnTo>
                    <a:pt x="3975" y="4125"/>
                  </a:lnTo>
                  <a:lnTo>
                    <a:pt x="3900" y="4159"/>
                  </a:lnTo>
                  <a:lnTo>
                    <a:pt x="3822" y="4193"/>
                  </a:lnTo>
                  <a:lnTo>
                    <a:pt x="3740" y="4221"/>
                  </a:lnTo>
                  <a:lnTo>
                    <a:pt x="3660" y="4247"/>
                  </a:lnTo>
                  <a:lnTo>
                    <a:pt x="3581" y="4269"/>
                  </a:lnTo>
                  <a:lnTo>
                    <a:pt x="3469" y="4297"/>
                  </a:lnTo>
                  <a:lnTo>
                    <a:pt x="3351" y="4323"/>
                  </a:lnTo>
                  <a:lnTo>
                    <a:pt x="3307" y="4442"/>
                  </a:lnTo>
                  <a:lnTo>
                    <a:pt x="3257" y="4563"/>
                  </a:lnTo>
                  <a:lnTo>
                    <a:pt x="3197" y="4688"/>
                  </a:lnTo>
                  <a:lnTo>
                    <a:pt x="3129" y="4812"/>
                  </a:lnTo>
                  <a:lnTo>
                    <a:pt x="3051" y="4940"/>
                  </a:lnTo>
                  <a:lnTo>
                    <a:pt x="2962" y="5065"/>
                  </a:lnTo>
                  <a:lnTo>
                    <a:pt x="3112" y="5044"/>
                  </a:lnTo>
                  <a:lnTo>
                    <a:pt x="3251" y="5022"/>
                  </a:lnTo>
                  <a:lnTo>
                    <a:pt x="3380" y="4995"/>
                  </a:lnTo>
                  <a:lnTo>
                    <a:pt x="3499" y="4968"/>
                  </a:lnTo>
                  <a:lnTo>
                    <a:pt x="3607" y="4938"/>
                  </a:lnTo>
                  <a:lnTo>
                    <a:pt x="3705" y="4906"/>
                  </a:lnTo>
                  <a:lnTo>
                    <a:pt x="3792" y="4875"/>
                  </a:lnTo>
                  <a:lnTo>
                    <a:pt x="3869" y="4842"/>
                  </a:lnTo>
                  <a:lnTo>
                    <a:pt x="3935" y="4807"/>
                  </a:lnTo>
                  <a:lnTo>
                    <a:pt x="3991" y="4774"/>
                  </a:lnTo>
                  <a:lnTo>
                    <a:pt x="4036" y="4739"/>
                  </a:lnTo>
                  <a:lnTo>
                    <a:pt x="4071" y="4706"/>
                  </a:lnTo>
                  <a:lnTo>
                    <a:pt x="4097" y="4673"/>
                  </a:lnTo>
                  <a:lnTo>
                    <a:pt x="4111" y="4641"/>
                  </a:lnTo>
                  <a:lnTo>
                    <a:pt x="4117" y="4627"/>
                  </a:lnTo>
                  <a:lnTo>
                    <a:pt x="4117" y="4613"/>
                  </a:lnTo>
                  <a:lnTo>
                    <a:pt x="4117" y="4603"/>
                  </a:lnTo>
                  <a:lnTo>
                    <a:pt x="4117" y="4584"/>
                  </a:lnTo>
                  <a:lnTo>
                    <a:pt x="4117" y="4554"/>
                  </a:lnTo>
                  <a:lnTo>
                    <a:pt x="4117" y="4515"/>
                  </a:lnTo>
                  <a:lnTo>
                    <a:pt x="4115" y="4470"/>
                  </a:lnTo>
                  <a:lnTo>
                    <a:pt x="4115" y="4418"/>
                  </a:lnTo>
                  <a:lnTo>
                    <a:pt x="4115" y="4362"/>
                  </a:lnTo>
                  <a:lnTo>
                    <a:pt x="4113" y="4304"/>
                  </a:lnTo>
                  <a:lnTo>
                    <a:pt x="4113" y="4243"/>
                  </a:lnTo>
                  <a:lnTo>
                    <a:pt x="4113" y="4182"/>
                  </a:lnTo>
                  <a:lnTo>
                    <a:pt x="4111" y="4121"/>
                  </a:lnTo>
                  <a:lnTo>
                    <a:pt x="4111" y="4041"/>
                  </a:lnTo>
                  <a:close/>
                  <a:moveTo>
                    <a:pt x="157" y="4039"/>
                  </a:moveTo>
                  <a:lnTo>
                    <a:pt x="157" y="4112"/>
                  </a:lnTo>
                  <a:lnTo>
                    <a:pt x="157" y="4186"/>
                  </a:lnTo>
                  <a:lnTo>
                    <a:pt x="157" y="4257"/>
                  </a:lnTo>
                  <a:lnTo>
                    <a:pt x="157" y="4325"/>
                  </a:lnTo>
                  <a:lnTo>
                    <a:pt x="157" y="4390"/>
                  </a:lnTo>
                  <a:lnTo>
                    <a:pt x="157" y="4451"/>
                  </a:lnTo>
                  <a:lnTo>
                    <a:pt x="157" y="4505"/>
                  </a:lnTo>
                  <a:lnTo>
                    <a:pt x="157" y="4552"/>
                  </a:lnTo>
                  <a:lnTo>
                    <a:pt x="157" y="4592"/>
                  </a:lnTo>
                  <a:lnTo>
                    <a:pt x="157" y="4622"/>
                  </a:lnTo>
                  <a:lnTo>
                    <a:pt x="157" y="4641"/>
                  </a:lnTo>
                  <a:lnTo>
                    <a:pt x="173" y="4674"/>
                  </a:lnTo>
                  <a:lnTo>
                    <a:pt x="201" y="4709"/>
                  </a:lnTo>
                  <a:lnTo>
                    <a:pt x="239" y="4744"/>
                  </a:lnTo>
                  <a:lnTo>
                    <a:pt x="290" y="4781"/>
                  </a:lnTo>
                  <a:lnTo>
                    <a:pt x="349" y="4816"/>
                  </a:lnTo>
                  <a:lnTo>
                    <a:pt x="420" y="4851"/>
                  </a:lnTo>
                  <a:lnTo>
                    <a:pt x="504" y="4884"/>
                  </a:lnTo>
                  <a:lnTo>
                    <a:pt x="597" y="4917"/>
                  </a:lnTo>
                  <a:lnTo>
                    <a:pt x="699" y="4948"/>
                  </a:lnTo>
                  <a:lnTo>
                    <a:pt x="813" y="4978"/>
                  </a:lnTo>
                  <a:lnTo>
                    <a:pt x="937" y="5004"/>
                  </a:lnTo>
                  <a:lnTo>
                    <a:pt x="1069" y="5030"/>
                  </a:lnTo>
                  <a:lnTo>
                    <a:pt x="1212" y="5053"/>
                  </a:lnTo>
                  <a:lnTo>
                    <a:pt x="1366" y="5072"/>
                  </a:lnTo>
                  <a:lnTo>
                    <a:pt x="1277" y="4947"/>
                  </a:lnTo>
                  <a:lnTo>
                    <a:pt x="1198" y="4823"/>
                  </a:lnTo>
                  <a:lnTo>
                    <a:pt x="1130" y="4697"/>
                  </a:lnTo>
                  <a:lnTo>
                    <a:pt x="1071" y="4575"/>
                  </a:lnTo>
                  <a:lnTo>
                    <a:pt x="1020" y="4453"/>
                  </a:lnTo>
                  <a:lnTo>
                    <a:pt x="979" y="4336"/>
                  </a:lnTo>
                  <a:lnTo>
                    <a:pt x="904" y="4320"/>
                  </a:lnTo>
                  <a:lnTo>
                    <a:pt x="832" y="4306"/>
                  </a:lnTo>
                  <a:lnTo>
                    <a:pt x="762" y="4289"/>
                  </a:lnTo>
                  <a:lnTo>
                    <a:pt x="687" y="4269"/>
                  </a:lnTo>
                  <a:lnTo>
                    <a:pt x="609" y="4247"/>
                  </a:lnTo>
                  <a:lnTo>
                    <a:pt x="529" y="4221"/>
                  </a:lnTo>
                  <a:lnTo>
                    <a:pt x="447" y="4191"/>
                  </a:lnTo>
                  <a:lnTo>
                    <a:pt x="368" y="4159"/>
                  </a:lnTo>
                  <a:lnTo>
                    <a:pt x="291" y="4123"/>
                  </a:lnTo>
                  <a:lnTo>
                    <a:pt x="222" y="4083"/>
                  </a:lnTo>
                  <a:lnTo>
                    <a:pt x="157" y="4039"/>
                  </a:lnTo>
                  <a:close/>
                  <a:moveTo>
                    <a:pt x="1657" y="3447"/>
                  </a:moveTo>
                  <a:lnTo>
                    <a:pt x="1626" y="3451"/>
                  </a:lnTo>
                  <a:lnTo>
                    <a:pt x="1598" y="3463"/>
                  </a:lnTo>
                  <a:lnTo>
                    <a:pt x="1573" y="3482"/>
                  </a:lnTo>
                  <a:lnTo>
                    <a:pt x="1554" y="3507"/>
                  </a:lnTo>
                  <a:lnTo>
                    <a:pt x="1542" y="3535"/>
                  </a:lnTo>
                  <a:lnTo>
                    <a:pt x="1538" y="3566"/>
                  </a:lnTo>
                  <a:lnTo>
                    <a:pt x="1540" y="3592"/>
                  </a:lnTo>
                  <a:lnTo>
                    <a:pt x="1549" y="3617"/>
                  </a:lnTo>
                  <a:lnTo>
                    <a:pt x="1561" y="3638"/>
                  </a:lnTo>
                  <a:lnTo>
                    <a:pt x="1572" y="3648"/>
                  </a:lnTo>
                  <a:lnTo>
                    <a:pt x="1835" y="3898"/>
                  </a:lnTo>
                  <a:lnTo>
                    <a:pt x="2123" y="4084"/>
                  </a:lnTo>
                  <a:lnTo>
                    <a:pt x="2133" y="4095"/>
                  </a:lnTo>
                  <a:lnTo>
                    <a:pt x="2137" y="4109"/>
                  </a:lnTo>
                  <a:lnTo>
                    <a:pt x="2133" y="4123"/>
                  </a:lnTo>
                  <a:lnTo>
                    <a:pt x="2132" y="4130"/>
                  </a:lnTo>
                  <a:lnTo>
                    <a:pt x="2130" y="4135"/>
                  </a:lnTo>
                  <a:lnTo>
                    <a:pt x="2132" y="4140"/>
                  </a:lnTo>
                  <a:lnTo>
                    <a:pt x="2135" y="4145"/>
                  </a:lnTo>
                  <a:lnTo>
                    <a:pt x="2140" y="4149"/>
                  </a:lnTo>
                  <a:lnTo>
                    <a:pt x="2145" y="4151"/>
                  </a:lnTo>
                  <a:lnTo>
                    <a:pt x="2152" y="4151"/>
                  </a:lnTo>
                  <a:lnTo>
                    <a:pt x="2158" y="4149"/>
                  </a:lnTo>
                  <a:lnTo>
                    <a:pt x="2163" y="4145"/>
                  </a:lnTo>
                  <a:lnTo>
                    <a:pt x="2198" y="4111"/>
                  </a:lnTo>
                  <a:lnTo>
                    <a:pt x="2198" y="4111"/>
                  </a:lnTo>
                  <a:lnTo>
                    <a:pt x="2200" y="4109"/>
                  </a:lnTo>
                  <a:lnTo>
                    <a:pt x="2238" y="4072"/>
                  </a:lnTo>
                  <a:lnTo>
                    <a:pt x="2240" y="4067"/>
                  </a:lnTo>
                  <a:lnTo>
                    <a:pt x="2241" y="4063"/>
                  </a:lnTo>
                  <a:lnTo>
                    <a:pt x="2243" y="4058"/>
                  </a:lnTo>
                  <a:lnTo>
                    <a:pt x="2241" y="4053"/>
                  </a:lnTo>
                  <a:lnTo>
                    <a:pt x="2240" y="4048"/>
                  </a:lnTo>
                  <a:lnTo>
                    <a:pt x="2238" y="4044"/>
                  </a:lnTo>
                  <a:lnTo>
                    <a:pt x="2233" y="4041"/>
                  </a:lnTo>
                  <a:lnTo>
                    <a:pt x="2226" y="4039"/>
                  </a:lnTo>
                  <a:lnTo>
                    <a:pt x="2220" y="4039"/>
                  </a:lnTo>
                  <a:lnTo>
                    <a:pt x="2215" y="4041"/>
                  </a:lnTo>
                  <a:lnTo>
                    <a:pt x="2200" y="4046"/>
                  </a:lnTo>
                  <a:lnTo>
                    <a:pt x="2186" y="4042"/>
                  </a:lnTo>
                  <a:lnTo>
                    <a:pt x="2175" y="4032"/>
                  </a:lnTo>
                  <a:lnTo>
                    <a:pt x="1980" y="3734"/>
                  </a:lnTo>
                  <a:lnTo>
                    <a:pt x="1737" y="3477"/>
                  </a:lnTo>
                  <a:lnTo>
                    <a:pt x="1713" y="3461"/>
                  </a:lnTo>
                  <a:lnTo>
                    <a:pt x="1687" y="3451"/>
                  </a:lnTo>
                  <a:lnTo>
                    <a:pt x="1657" y="3447"/>
                  </a:lnTo>
                  <a:close/>
                  <a:moveTo>
                    <a:pt x="1657" y="3388"/>
                  </a:moveTo>
                  <a:lnTo>
                    <a:pt x="1690" y="3391"/>
                  </a:lnTo>
                  <a:lnTo>
                    <a:pt x="1722" y="3400"/>
                  </a:lnTo>
                  <a:lnTo>
                    <a:pt x="1750" y="3414"/>
                  </a:lnTo>
                  <a:lnTo>
                    <a:pt x="1776" y="3433"/>
                  </a:lnTo>
                  <a:lnTo>
                    <a:pt x="1777" y="3433"/>
                  </a:lnTo>
                  <a:lnTo>
                    <a:pt x="1779" y="3435"/>
                  </a:lnTo>
                  <a:lnTo>
                    <a:pt x="1781" y="3437"/>
                  </a:lnTo>
                  <a:lnTo>
                    <a:pt x="2027" y="3699"/>
                  </a:lnTo>
                  <a:lnTo>
                    <a:pt x="2212" y="3981"/>
                  </a:lnTo>
                  <a:lnTo>
                    <a:pt x="2236" y="3981"/>
                  </a:lnTo>
                  <a:lnTo>
                    <a:pt x="2259" y="3988"/>
                  </a:lnTo>
                  <a:lnTo>
                    <a:pt x="2278" y="4002"/>
                  </a:lnTo>
                  <a:lnTo>
                    <a:pt x="2290" y="4020"/>
                  </a:lnTo>
                  <a:lnTo>
                    <a:pt x="2299" y="4037"/>
                  </a:lnTo>
                  <a:lnTo>
                    <a:pt x="2301" y="4058"/>
                  </a:lnTo>
                  <a:lnTo>
                    <a:pt x="2299" y="4079"/>
                  </a:lnTo>
                  <a:lnTo>
                    <a:pt x="2290" y="4097"/>
                  </a:lnTo>
                  <a:lnTo>
                    <a:pt x="2278" y="4112"/>
                  </a:lnTo>
                  <a:lnTo>
                    <a:pt x="2261" y="4131"/>
                  </a:lnTo>
                  <a:lnTo>
                    <a:pt x="2824" y="4694"/>
                  </a:lnTo>
                  <a:lnTo>
                    <a:pt x="2833" y="4707"/>
                  </a:lnTo>
                  <a:lnTo>
                    <a:pt x="2833" y="4721"/>
                  </a:lnTo>
                  <a:lnTo>
                    <a:pt x="2824" y="4735"/>
                  </a:lnTo>
                  <a:lnTo>
                    <a:pt x="2819" y="4741"/>
                  </a:lnTo>
                  <a:lnTo>
                    <a:pt x="2812" y="4742"/>
                  </a:lnTo>
                  <a:lnTo>
                    <a:pt x="2803" y="4744"/>
                  </a:lnTo>
                  <a:lnTo>
                    <a:pt x="2796" y="4742"/>
                  </a:lnTo>
                  <a:lnTo>
                    <a:pt x="2789" y="4741"/>
                  </a:lnTo>
                  <a:lnTo>
                    <a:pt x="2784" y="4735"/>
                  </a:lnTo>
                  <a:lnTo>
                    <a:pt x="2219" y="4173"/>
                  </a:lnTo>
                  <a:lnTo>
                    <a:pt x="2205" y="4187"/>
                  </a:lnTo>
                  <a:lnTo>
                    <a:pt x="2187" y="4200"/>
                  </a:lnTo>
                  <a:lnTo>
                    <a:pt x="2170" y="4208"/>
                  </a:lnTo>
                  <a:lnTo>
                    <a:pt x="2149" y="4210"/>
                  </a:lnTo>
                  <a:lnTo>
                    <a:pt x="2128" y="4208"/>
                  </a:lnTo>
                  <a:lnTo>
                    <a:pt x="2111" y="4200"/>
                  </a:lnTo>
                  <a:lnTo>
                    <a:pt x="2095" y="4187"/>
                  </a:lnTo>
                  <a:lnTo>
                    <a:pt x="2079" y="4168"/>
                  </a:lnTo>
                  <a:lnTo>
                    <a:pt x="2072" y="4145"/>
                  </a:lnTo>
                  <a:lnTo>
                    <a:pt x="2072" y="4123"/>
                  </a:lnTo>
                  <a:lnTo>
                    <a:pt x="1798" y="3945"/>
                  </a:lnTo>
                  <a:lnTo>
                    <a:pt x="1516" y="3674"/>
                  </a:lnTo>
                  <a:lnTo>
                    <a:pt x="1495" y="3641"/>
                  </a:lnTo>
                  <a:lnTo>
                    <a:pt x="1483" y="3604"/>
                  </a:lnTo>
                  <a:lnTo>
                    <a:pt x="1479" y="3566"/>
                  </a:lnTo>
                  <a:lnTo>
                    <a:pt x="1484" y="3526"/>
                  </a:lnTo>
                  <a:lnTo>
                    <a:pt x="1498" y="3487"/>
                  </a:lnTo>
                  <a:lnTo>
                    <a:pt x="1519" y="3454"/>
                  </a:lnTo>
                  <a:lnTo>
                    <a:pt x="1545" y="3428"/>
                  </a:lnTo>
                  <a:lnTo>
                    <a:pt x="1579" y="3405"/>
                  </a:lnTo>
                  <a:lnTo>
                    <a:pt x="1617" y="3393"/>
                  </a:lnTo>
                  <a:lnTo>
                    <a:pt x="1657" y="3388"/>
                  </a:lnTo>
                  <a:close/>
                  <a:moveTo>
                    <a:pt x="2606" y="3386"/>
                  </a:moveTo>
                  <a:lnTo>
                    <a:pt x="2643" y="3390"/>
                  </a:lnTo>
                  <a:lnTo>
                    <a:pt x="2678" y="3398"/>
                  </a:lnTo>
                  <a:lnTo>
                    <a:pt x="2684" y="3402"/>
                  </a:lnTo>
                  <a:lnTo>
                    <a:pt x="2691" y="3407"/>
                  </a:lnTo>
                  <a:lnTo>
                    <a:pt x="2695" y="3412"/>
                  </a:lnTo>
                  <a:lnTo>
                    <a:pt x="2698" y="3419"/>
                  </a:lnTo>
                  <a:lnTo>
                    <a:pt x="2700" y="3430"/>
                  </a:lnTo>
                  <a:lnTo>
                    <a:pt x="2698" y="3440"/>
                  </a:lnTo>
                  <a:lnTo>
                    <a:pt x="2693" y="3449"/>
                  </a:lnTo>
                  <a:lnTo>
                    <a:pt x="2585" y="3555"/>
                  </a:lnTo>
                  <a:lnTo>
                    <a:pt x="2573" y="3573"/>
                  </a:lnTo>
                  <a:lnTo>
                    <a:pt x="2568" y="3592"/>
                  </a:lnTo>
                  <a:lnTo>
                    <a:pt x="2568" y="3611"/>
                  </a:lnTo>
                  <a:lnTo>
                    <a:pt x="2573" y="3629"/>
                  </a:lnTo>
                  <a:lnTo>
                    <a:pt x="2585" y="3646"/>
                  </a:lnTo>
                  <a:lnTo>
                    <a:pt x="2602" y="3658"/>
                  </a:lnTo>
                  <a:lnTo>
                    <a:pt x="2620" y="3664"/>
                  </a:lnTo>
                  <a:lnTo>
                    <a:pt x="2641" y="3664"/>
                  </a:lnTo>
                  <a:lnTo>
                    <a:pt x="2658" y="3658"/>
                  </a:lnTo>
                  <a:lnTo>
                    <a:pt x="2676" y="3646"/>
                  </a:lnTo>
                  <a:lnTo>
                    <a:pt x="2777" y="3543"/>
                  </a:lnTo>
                  <a:lnTo>
                    <a:pt x="2791" y="3536"/>
                  </a:lnTo>
                  <a:lnTo>
                    <a:pt x="2807" y="3536"/>
                  </a:lnTo>
                  <a:lnTo>
                    <a:pt x="2814" y="3540"/>
                  </a:lnTo>
                  <a:lnTo>
                    <a:pt x="2819" y="3543"/>
                  </a:lnTo>
                  <a:lnTo>
                    <a:pt x="2824" y="3550"/>
                  </a:lnTo>
                  <a:lnTo>
                    <a:pt x="2828" y="3557"/>
                  </a:lnTo>
                  <a:lnTo>
                    <a:pt x="2833" y="3587"/>
                  </a:lnTo>
                  <a:lnTo>
                    <a:pt x="2834" y="3615"/>
                  </a:lnTo>
                  <a:lnTo>
                    <a:pt x="2829" y="3660"/>
                  </a:lnTo>
                  <a:lnTo>
                    <a:pt x="2817" y="3704"/>
                  </a:lnTo>
                  <a:lnTo>
                    <a:pt x="2796" y="3742"/>
                  </a:lnTo>
                  <a:lnTo>
                    <a:pt x="2768" y="3777"/>
                  </a:lnTo>
                  <a:lnTo>
                    <a:pt x="2733" y="3805"/>
                  </a:lnTo>
                  <a:lnTo>
                    <a:pt x="2695" y="3826"/>
                  </a:lnTo>
                  <a:lnTo>
                    <a:pt x="2653" y="3838"/>
                  </a:lnTo>
                  <a:lnTo>
                    <a:pt x="2606" y="3843"/>
                  </a:lnTo>
                  <a:lnTo>
                    <a:pt x="2559" y="3838"/>
                  </a:lnTo>
                  <a:lnTo>
                    <a:pt x="2381" y="4016"/>
                  </a:lnTo>
                  <a:lnTo>
                    <a:pt x="2374" y="4022"/>
                  </a:lnTo>
                  <a:lnTo>
                    <a:pt x="2367" y="4023"/>
                  </a:lnTo>
                  <a:lnTo>
                    <a:pt x="2360" y="4025"/>
                  </a:lnTo>
                  <a:lnTo>
                    <a:pt x="2353" y="4023"/>
                  </a:lnTo>
                  <a:lnTo>
                    <a:pt x="2344" y="4022"/>
                  </a:lnTo>
                  <a:lnTo>
                    <a:pt x="2339" y="4016"/>
                  </a:lnTo>
                  <a:lnTo>
                    <a:pt x="2330" y="4002"/>
                  </a:lnTo>
                  <a:lnTo>
                    <a:pt x="2330" y="3988"/>
                  </a:lnTo>
                  <a:lnTo>
                    <a:pt x="2339" y="3974"/>
                  </a:lnTo>
                  <a:lnTo>
                    <a:pt x="2529" y="3784"/>
                  </a:lnTo>
                  <a:lnTo>
                    <a:pt x="2543" y="3777"/>
                  </a:lnTo>
                  <a:lnTo>
                    <a:pt x="2557" y="3777"/>
                  </a:lnTo>
                  <a:lnTo>
                    <a:pt x="2597" y="3784"/>
                  </a:lnTo>
                  <a:lnTo>
                    <a:pt x="2634" y="3782"/>
                  </a:lnTo>
                  <a:lnTo>
                    <a:pt x="2671" y="3772"/>
                  </a:lnTo>
                  <a:lnTo>
                    <a:pt x="2702" y="3753"/>
                  </a:lnTo>
                  <a:lnTo>
                    <a:pt x="2730" y="3730"/>
                  </a:lnTo>
                  <a:lnTo>
                    <a:pt x="2753" y="3700"/>
                  </a:lnTo>
                  <a:lnTo>
                    <a:pt x="2768" y="3667"/>
                  </a:lnTo>
                  <a:lnTo>
                    <a:pt x="2775" y="3629"/>
                  </a:lnTo>
                  <a:lnTo>
                    <a:pt x="2718" y="3688"/>
                  </a:lnTo>
                  <a:lnTo>
                    <a:pt x="2691" y="3707"/>
                  </a:lnTo>
                  <a:lnTo>
                    <a:pt x="2662" y="3720"/>
                  </a:lnTo>
                  <a:lnTo>
                    <a:pt x="2630" y="3723"/>
                  </a:lnTo>
                  <a:lnTo>
                    <a:pt x="2599" y="3720"/>
                  </a:lnTo>
                  <a:lnTo>
                    <a:pt x="2569" y="3707"/>
                  </a:lnTo>
                  <a:lnTo>
                    <a:pt x="2543" y="3688"/>
                  </a:lnTo>
                  <a:lnTo>
                    <a:pt x="2524" y="3662"/>
                  </a:lnTo>
                  <a:lnTo>
                    <a:pt x="2512" y="3632"/>
                  </a:lnTo>
                  <a:lnTo>
                    <a:pt x="2508" y="3601"/>
                  </a:lnTo>
                  <a:lnTo>
                    <a:pt x="2512" y="3569"/>
                  </a:lnTo>
                  <a:lnTo>
                    <a:pt x="2524" y="3540"/>
                  </a:lnTo>
                  <a:lnTo>
                    <a:pt x="2543" y="3514"/>
                  </a:lnTo>
                  <a:lnTo>
                    <a:pt x="2613" y="3446"/>
                  </a:lnTo>
                  <a:lnTo>
                    <a:pt x="2573" y="3449"/>
                  </a:lnTo>
                  <a:lnTo>
                    <a:pt x="2536" y="3461"/>
                  </a:lnTo>
                  <a:lnTo>
                    <a:pt x="2503" y="3480"/>
                  </a:lnTo>
                  <a:lnTo>
                    <a:pt x="2477" y="3507"/>
                  </a:lnTo>
                  <a:lnTo>
                    <a:pt x="2456" y="3540"/>
                  </a:lnTo>
                  <a:lnTo>
                    <a:pt x="2442" y="3575"/>
                  </a:lnTo>
                  <a:lnTo>
                    <a:pt x="2437" y="3615"/>
                  </a:lnTo>
                  <a:lnTo>
                    <a:pt x="2439" y="3639"/>
                  </a:lnTo>
                  <a:lnTo>
                    <a:pt x="2444" y="3664"/>
                  </a:lnTo>
                  <a:lnTo>
                    <a:pt x="2446" y="3676"/>
                  </a:lnTo>
                  <a:lnTo>
                    <a:pt x="2444" y="3690"/>
                  </a:lnTo>
                  <a:lnTo>
                    <a:pt x="2439" y="3699"/>
                  </a:lnTo>
                  <a:lnTo>
                    <a:pt x="2252" y="3887"/>
                  </a:lnTo>
                  <a:lnTo>
                    <a:pt x="2238" y="3894"/>
                  </a:lnTo>
                  <a:lnTo>
                    <a:pt x="2222" y="3894"/>
                  </a:lnTo>
                  <a:lnTo>
                    <a:pt x="2210" y="3887"/>
                  </a:lnTo>
                  <a:lnTo>
                    <a:pt x="2201" y="3873"/>
                  </a:lnTo>
                  <a:lnTo>
                    <a:pt x="2201" y="3859"/>
                  </a:lnTo>
                  <a:lnTo>
                    <a:pt x="2210" y="3845"/>
                  </a:lnTo>
                  <a:lnTo>
                    <a:pt x="2384" y="3669"/>
                  </a:lnTo>
                  <a:lnTo>
                    <a:pt x="2379" y="3641"/>
                  </a:lnTo>
                  <a:lnTo>
                    <a:pt x="2377" y="3615"/>
                  </a:lnTo>
                  <a:lnTo>
                    <a:pt x="2383" y="3569"/>
                  </a:lnTo>
                  <a:lnTo>
                    <a:pt x="2397" y="3526"/>
                  </a:lnTo>
                  <a:lnTo>
                    <a:pt x="2418" y="3487"/>
                  </a:lnTo>
                  <a:lnTo>
                    <a:pt x="2446" y="3454"/>
                  </a:lnTo>
                  <a:lnTo>
                    <a:pt x="2479" y="3426"/>
                  </a:lnTo>
                  <a:lnTo>
                    <a:pt x="2517" y="3405"/>
                  </a:lnTo>
                  <a:lnTo>
                    <a:pt x="2561" y="3391"/>
                  </a:lnTo>
                  <a:lnTo>
                    <a:pt x="2606" y="3386"/>
                  </a:lnTo>
                  <a:close/>
                  <a:moveTo>
                    <a:pt x="2166" y="2943"/>
                  </a:moveTo>
                  <a:lnTo>
                    <a:pt x="2044" y="2948"/>
                  </a:lnTo>
                  <a:lnTo>
                    <a:pt x="1924" y="2962"/>
                  </a:lnTo>
                  <a:lnTo>
                    <a:pt x="1805" y="2986"/>
                  </a:lnTo>
                  <a:lnTo>
                    <a:pt x="1690" y="3020"/>
                  </a:lnTo>
                  <a:lnTo>
                    <a:pt x="1579" y="3060"/>
                  </a:lnTo>
                  <a:lnTo>
                    <a:pt x="1470" y="3110"/>
                  </a:lnTo>
                  <a:lnTo>
                    <a:pt x="1366" y="3168"/>
                  </a:lnTo>
                  <a:lnTo>
                    <a:pt x="1266" y="3234"/>
                  </a:lnTo>
                  <a:lnTo>
                    <a:pt x="1172" y="3308"/>
                  </a:lnTo>
                  <a:lnTo>
                    <a:pt x="1083" y="3390"/>
                  </a:lnTo>
                  <a:lnTo>
                    <a:pt x="1001" y="3479"/>
                  </a:lnTo>
                  <a:lnTo>
                    <a:pt x="1001" y="3503"/>
                  </a:lnTo>
                  <a:lnTo>
                    <a:pt x="999" y="3535"/>
                  </a:lnTo>
                  <a:lnTo>
                    <a:pt x="1001" y="3575"/>
                  </a:lnTo>
                  <a:lnTo>
                    <a:pt x="1001" y="3620"/>
                  </a:lnTo>
                  <a:lnTo>
                    <a:pt x="1005" y="3674"/>
                  </a:lnTo>
                  <a:lnTo>
                    <a:pt x="1010" y="3732"/>
                  </a:lnTo>
                  <a:lnTo>
                    <a:pt x="1017" y="3796"/>
                  </a:lnTo>
                  <a:lnTo>
                    <a:pt x="1026" y="3866"/>
                  </a:lnTo>
                  <a:lnTo>
                    <a:pt x="1038" y="3941"/>
                  </a:lnTo>
                  <a:lnTo>
                    <a:pt x="1054" y="4020"/>
                  </a:lnTo>
                  <a:lnTo>
                    <a:pt x="1073" y="4102"/>
                  </a:lnTo>
                  <a:lnTo>
                    <a:pt x="1097" y="4189"/>
                  </a:lnTo>
                  <a:lnTo>
                    <a:pt x="1123" y="4278"/>
                  </a:lnTo>
                  <a:lnTo>
                    <a:pt x="1156" y="4369"/>
                  </a:lnTo>
                  <a:lnTo>
                    <a:pt x="1193" y="4463"/>
                  </a:lnTo>
                  <a:lnTo>
                    <a:pt x="1235" y="4557"/>
                  </a:lnTo>
                  <a:lnTo>
                    <a:pt x="1284" y="4655"/>
                  </a:lnTo>
                  <a:lnTo>
                    <a:pt x="1338" y="4751"/>
                  </a:lnTo>
                  <a:lnTo>
                    <a:pt x="1399" y="4849"/>
                  </a:lnTo>
                  <a:lnTo>
                    <a:pt x="1467" y="4947"/>
                  </a:lnTo>
                  <a:lnTo>
                    <a:pt x="1542" y="5044"/>
                  </a:lnTo>
                  <a:lnTo>
                    <a:pt x="1624" y="5140"/>
                  </a:lnTo>
                  <a:lnTo>
                    <a:pt x="1715" y="5235"/>
                  </a:lnTo>
                  <a:lnTo>
                    <a:pt x="1814" y="5327"/>
                  </a:lnTo>
                  <a:lnTo>
                    <a:pt x="1920" y="5418"/>
                  </a:lnTo>
                  <a:lnTo>
                    <a:pt x="2037" y="5505"/>
                  </a:lnTo>
                  <a:lnTo>
                    <a:pt x="2163" y="5589"/>
                  </a:lnTo>
                  <a:lnTo>
                    <a:pt x="2287" y="5503"/>
                  </a:lnTo>
                  <a:lnTo>
                    <a:pt x="2404" y="5416"/>
                  </a:lnTo>
                  <a:lnTo>
                    <a:pt x="2510" y="5325"/>
                  </a:lnTo>
                  <a:lnTo>
                    <a:pt x="2609" y="5233"/>
                  </a:lnTo>
                  <a:lnTo>
                    <a:pt x="2698" y="5139"/>
                  </a:lnTo>
                  <a:lnTo>
                    <a:pt x="2782" y="5043"/>
                  </a:lnTo>
                  <a:lnTo>
                    <a:pt x="2857" y="4945"/>
                  </a:lnTo>
                  <a:lnTo>
                    <a:pt x="2925" y="4847"/>
                  </a:lnTo>
                  <a:lnTo>
                    <a:pt x="2986" y="4749"/>
                  </a:lnTo>
                  <a:lnTo>
                    <a:pt x="3040" y="4653"/>
                  </a:lnTo>
                  <a:lnTo>
                    <a:pt x="3089" y="4556"/>
                  </a:lnTo>
                  <a:lnTo>
                    <a:pt x="3131" y="4461"/>
                  </a:lnTo>
                  <a:lnTo>
                    <a:pt x="3169" y="4367"/>
                  </a:lnTo>
                  <a:lnTo>
                    <a:pt x="3203" y="4276"/>
                  </a:lnTo>
                  <a:lnTo>
                    <a:pt x="3230" y="4187"/>
                  </a:lnTo>
                  <a:lnTo>
                    <a:pt x="3253" y="4102"/>
                  </a:lnTo>
                  <a:lnTo>
                    <a:pt x="3272" y="4018"/>
                  </a:lnTo>
                  <a:lnTo>
                    <a:pt x="3290" y="3939"/>
                  </a:lnTo>
                  <a:lnTo>
                    <a:pt x="3302" y="3866"/>
                  </a:lnTo>
                  <a:lnTo>
                    <a:pt x="3312" y="3796"/>
                  </a:lnTo>
                  <a:lnTo>
                    <a:pt x="3319" y="3732"/>
                  </a:lnTo>
                  <a:lnTo>
                    <a:pt x="3325" y="3672"/>
                  </a:lnTo>
                  <a:lnTo>
                    <a:pt x="3328" y="3620"/>
                  </a:lnTo>
                  <a:lnTo>
                    <a:pt x="3330" y="3573"/>
                  </a:lnTo>
                  <a:lnTo>
                    <a:pt x="3330" y="3535"/>
                  </a:lnTo>
                  <a:lnTo>
                    <a:pt x="3330" y="3501"/>
                  </a:lnTo>
                  <a:lnTo>
                    <a:pt x="3328" y="3477"/>
                  </a:lnTo>
                  <a:lnTo>
                    <a:pt x="3244" y="3388"/>
                  </a:lnTo>
                  <a:lnTo>
                    <a:pt x="3155" y="3306"/>
                  </a:lnTo>
                  <a:lnTo>
                    <a:pt x="3061" y="3233"/>
                  </a:lnTo>
                  <a:lnTo>
                    <a:pt x="2962" y="3166"/>
                  </a:lnTo>
                  <a:lnTo>
                    <a:pt x="2857" y="3109"/>
                  </a:lnTo>
                  <a:lnTo>
                    <a:pt x="2749" y="3060"/>
                  </a:lnTo>
                  <a:lnTo>
                    <a:pt x="2637" y="3018"/>
                  </a:lnTo>
                  <a:lnTo>
                    <a:pt x="2524" y="2986"/>
                  </a:lnTo>
                  <a:lnTo>
                    <a:pt x="2407" y="2962"/>
                  </a:lnTo>
                  <a:lnTo>
                    <a:pt x="2289" y="2948"/>
                  </a:lnTo>
                  <a:lnTo>
                    <a:pt x="2170" y="2943"/>
                  </a:lnTo>
                  <a:lnTo>
                    <a:pt x="2166" y="2943"/>
                  </a:lnTo>
                  <a:close/>
                  <a:moveTo>
                    <a:pt x="4111" y="2550"/>
                  </a:moveTo>
                  <a:lnTo>
                    <a:pt x="4047" y="2594"/>
                  </a:lnTo>
                  <a:lnTo>
                    <a:pt x="3975" y="2634"/>
                  </a:lnTo>
                  <a:lnTo>
                    <a:pt x="3900" y="2669"/>
                  </a:lnTo>
                  <a:lnTo>
                    <a:pt x="3822" y="2702"/>
                  </a:lnTo>
                  <a:lnTo>
                    <a:pt x="3740" y="2730"/>
                  </a:lnTo>
                  <a:lnTo>
                    <a:pt x="3660" y="2756"/>
                  </a:lnTo>
                  <a:lnTo>
                    <a:pt x="3581" y="2779"/>
                  </a:lnTo>
                  <a:lnTo>
                    <a:pt x="3442" y="2814"/>
                  </a:lnTo>
                  <a:lnTo>
                    <a:pt x="3293" y="2843"/>
                  </a:lnTo>
                  <a:lnTo>
                    <a:pt x="3136" y="2871"/>
                  </a:lnTo>
                  <a:lnTo>
                    <a:pt x="2972" y="2892"/>
                  </a:lnTo>
                  <a:lnTo>
                    <a:pt x="2803" y="2911"/>
                  </a:lnTo>
                  <a:lnTo>
                    <a:pt x="2909" y="2960"/>
                  </a:lnTo>
                  <a:lnTo>
                    <a:pt x="3012" y="3014"/>
                  </a:lnTo>
                  <a:lnTo>
                    <a:pt x="3112" y="3077"/>
                  </a:lnTo>
                  <a:lnTo>
                    <a:pt x="3208" y="3147"/>
                  </a:lnTo>
                  <a:lnTo>
                    <a:pt x="3298" y="3224"/>
                  </a:lnTo>
                  <a:lnTo>
                    <a:pt x="3384" y="3306"/>
                  </a:lnTo>
                  <a:lnTo>
                    <a:pt x="3466" y="3397"/>
                  </a:lnTo>
                  <a:lnTo>
                    <a:pt x="3478" y="3416"/>
                  </a:lnTo>
                  <a:lnTo>
                    <a:pt x="3483" y="3440"/>
                  </a:lnTo>
                  <a:lnTo>
                    <a:pt x="3483" y="3446"/>
                  </a:lnTo>
                  <a:lnTo>
                    <a:pt x="3485" y="3458"/>
                  </a:lnTo>
                  <a:lnTo>
                    <a:pt x="3485" y="3479"/>
                  </a:lnTo>
                  <a:lnTo>
                    <a:pt x="3593" y="3451"/>
                  </a:lnTo>
                  <a:lnTo>
                    <a:pt x="3689" y="3419"/>
                  </a:lnTo>
                  <a:lnTo>
                    <a:pt x="3776" y="3390"/>
                  </a:lnTo>
                  <a:lnTo>
                    <a:pt x="3851" y="3358"/>
                  </a:lnTo>
                  <a:lnTo>
                    <a:pt x="3916" y="3327"/>
                  </a:lnTo>
                  <a:lnTo>
                    <a:pt x="3970" y="3295"/>
                  </a:lnTo>
                  <a:lnTo>
                    <a:pt x="4015" y="3264"/>
                  </a:lnTo>
                  <a:lnTo>
                    <a:pt x="4052" y="3234"/>
                  </a:lnTo>
                  <a:lnTo>
                    <a:pt x="4080" y="3205"/>
                  </a:lnTo>
                  <a:lnTo>
                    <a:pt x="4101" y="3177"/>
                  </a:lnTo>
                  <a:lnTo>
                    <a:pt x="4111" y="3151"/>
                  </a:lnTo>
                  <a:lnTo>
                    <a:pt x="4117" y="3137"/>
                  </a:lnTo>
                  <a:lnTo>
                    <a:pt x="4117" y="3123"/>
                  </a:lnTo>
                  <a:lnTo>
                    <a:pt x="4117" y="3112"/>
                  </a:lnTo>
                  <a:lnTo>
                    <a:pt x="4117" y="3093"/>
                  </a:lnTo>
                  <a:lnTo>
                    <a:pt x="4117" y="3063"/>
                  </a:lnTo>
                  <a:lnTo>
                    <a:pt x="4117" y="3025"/>
                  </a:lnTo>
                  <a:lnTo>
                    <a:pt x="4115" y="2979"/>
                  </a:lnTo>
                  <a:lnTo>
                    <a:pt x="4115" y="2927"/>
                  </a:lnTo>
                  <a:lnTo>
                    <a:pt x="4115" y="2871"/>
                  </a:lnTo>
                  <a:lnTo>
                    <a:pt x="4113" y="2812"/>
                  </a:lnTo>
                  <a:lnTo>
                    <a:pt x="4113" y="2753"/>
                  </a:lnTo>
                  <a:lnTo>
                    <a:pt x="4113" y="2690"/>
                  </a:lnTo>
                  <a:lnTo>
                    <a:pt x="4111" y="2630"/>
                  </a:lnTo>
                  <a:lnTo>
                    <a:pt x="4111" y="2550"/>
                  </a:lnTo>
                  <a:close/>
                  <a:moveTo>
                    <a:pt x="157" y="2548"/>
                  </a:moveTo>
                  <a:lnTo>
                    <a:pt x="157" y="2622"/>
                  </a:lnTo>
                  <a:lnTo>
                    <a:pt x="157" y="2695"/>
                  </a:lnTo>
                  <a:lnTo>
                    <a:pt x="157" y="2767"/>
                  </a:lnTo>
                  <a:lnTo>
                    <a:pt x="157" y="2835"/>
                  </a:lnTo>
                  <a:lnTo>
                    <a:pt x="157" y="2899"/>
                  </a:lnTo>
                  <a:lnTo>
                    <a:pt x="157" y="2960"/>
                  </a:lnTo>
                  <a:lnTo>
                    <a:pt x="157" y="3014"/>
                  </a:lnTo>
                  <a:lnTo>
                    <a:pt x="157" y="3062"/>
                  </a:lnTo>
                  <a:lnTo>
                    <a:pt x="157" y="3100"/>
                  </a:lnTo>
                  <a:lnTo>
                    <a:pt x="157" y="3131"/>
                  </a:lnTo>
                  <a:lnTo>
                    <a:pt x="157" y="3151"/>
                  </a:lnTo>
                  <a:lnTo>
                    <a:pt x="167" y="3175"/>
                  </a:lnTo>
                  <a:lnTo>
                    <a:pt x="187" y="3201"/>
                  </a:lnTo>
                  <a:lnTo>
                    <a:pt x="213" y="3229"/>
                  </a:lnTo>
                  <a:lnTo>
                    <a:pt x="246" y="3257"/>
                  </a:lnTo>
                  <a:lnTo>
                    <a:pt x="288" y="3287"/>
                  </a:lnTo>
                  <a:lnTo>
                    <a:pt x="340" y="3318"/>
                  </a:lnTo>
                  <a:lnTo>
                    <a:pt x="399" y="3348"/>
                  </a:lnTo>
                  <a:lnTo>
                    <a:pt x="467" y="3379"/>
                  </a:lnTo>
                  <a:lnTo>
                    <a:pt x="548" y="3409"/>
                  </a:lnTo>
                  <a:lnTo>
                    <a:pt x="635" y="3439"/>
                  </a:lnTo>
                  <a:lnTo>
                    <a:pt x="734" y="3466"/>
                  </a:lnTo>
                  <a:lnTo>
                    <a:pt x="844" y="3494"/>
                  </a:lnTo>
                  <a:lnTo>
                    <a:pt x="844" y="3466"/>
                  </a:lnTo>
                  <a:lnTo>
                    <a:pt x="846" y="3449"/>
                  </a:lnTo>
                  <a:lnTo>
                    <a:pt x="846" y="3440"/>
                  </a:lnTo>
                  <a:lnTo>
                    <a:pt x="851" y="3418"/>
                  </a:lnTo>
                  <a:lnTo>
                    <a:pt x="863" y="3398"/>
                  </a:lnTo>
                  <a:lnTo>
                    <a:pt x="944" y="3309"/>
                  </a:lnTo>
                  <a:lnTo>
                    <a:pt x="1027" y="3227"/>
                  </a:lnTo>
                  <a:lnTo>
                    <a:pt x="1116" y="3152"/>
                  </a:lnTo>
                  <a:lnTo>
                    <a:pt x="1211" y="3082"/>
                  </a:lnTo>
                  <a:lnTo>
                    <a:pt x="1308" y="3020"/>
                  </a:lnTo>
                  <a:lnTo>
                    <a:pt x="1411" y="2964"/>
                  </a:lnTo>
                  <a:lnTo>
                    <a:pt x="1516" y="2917"/>
                  </a:lnTo>
                  <a:lnTo>
                    <a:pt x="1366" y="2901"/>
                  </a:lnTo>
                  <a:lnTo>
                    <a:pt x="1218" y="2883"/>
                  </a:lnTo>
                  <a:lnTo>
                    <a:pt x="1076" y="2861"/>
                  </a:lnTo>
                  <a:lnTo>
                    <a:pt x="940" y="2836"/>
                  </a:lnTo>
                  <a:lnTo>
                    <a:pt x="811" y="2810"/>
                  </a:lnTo>
                  <a:lnTo>
                    <a:pt x="687" y="2779"/>
                  </a:lnTo>
                  <a:lnTo>
                    <a:pt x="609" y="2756"/>
                  </a:lnTo>
                  <a:lnTo>
                    <a:pt x="529" y="2730"/>
                  </a:lnTo>
                  <a:lnTo>
                    <a:pt x="447" y="2702"/>
                  </a:lnTo>
                  <a:lnTo>
                    <a:pt x="368" y="2669"/>
                  </a:lnTo>
                  <a:lnTo>
                    <a:pt x="291" y="2632"/>
                  </a:lnTo>
                  <a:lnTo>
                    <a:pt x="222" y="2592"/>
                  </a:lnTo>
                  <a:lnTo>
                    <a:pt x="157" y="2548"/>
                  </a:lnTo>
                  <a:close/>
                  <a:moveTo>
                    <a:pt x="70" y="2246"/>
                  </a:moveTo>
                  <a:lnTo>
                    <a:pt x="94" y="2246"/>
                  </a:lnTo>
                  <a:lnTo>
                    <a:pt x="115" y="2255"/>
                  </a:lnTo>
                  <a:lnTo>
                    <a:pt x="133" y="2267"/>
                  </a:lnTo>
                  <a:lnTo>
                    <a:pt x="147" y="2285"/>
                  </a:lnTo>
                  <a:lnTo>
                    <a:pt x="155" y="2306"/>
                  </a:lnTo>
                  <a:lnTo>
                    <a:pt x="159" y="2316"/>
                  </a:lnTo>
                  <a:lnTo>
                    <a:pt x="164" y="2330"/>
                  </a:lnTo>
                  <a:lnTo>
                    <a:pt x="174" y="2346"/>
                  </a:lnTo>
                  <a:lnTo>
                    <a:pt x="188" y="2365"/>
                  </a:lnTo>
                  <a:lnTo>
                    <a:pt x="206" y="2386"/>
                  </a:lnTo>
                  <a:lnTo>
                    <a:pt x="230" y="2409"/>
                  </a:lnTo>
                  <a:lnTo>
                    <a:pt x="262" y="2433"/>
                  </a:lnTo>
                  <a:lnTo>
                    <a:pt x="300" y="2458"/>
                  </a:lnTo>
                  <a:lnTo>
                    <a:pt x="347" y="2486"/>
                  </a:lnTo>
                  <a:lnTo>
                    <a:pt x="403" y="2513"/>
                  </a:lnTo>
                  <a:lnTo>
                    <a:pt x="467" y="2541"/>
                  </a:lnTo>
                  <a:lnTo>
                    <a:pt x="542" y="2569"/>
                  </a:lnTo>
                  <a:lnTo>
                    <a:pt x="630" y="2599"/>
                  </a:lnTo>
                  <a:lnTo>
                    <a:pt x="729" y="2627"/>
                  </a:lnTo>
                  <a:lnTo>
                    <a:pt x="860" y="2660"/>
                  </a:lnTo>
                  <a:lnTo>
                    <a:pt x="998" y="2688"/>
                  </a:lnTo>
                  <a:lnTo>
                    <a:pt x="1144" y="2714"/>
                  </a:lnTo>
                  <a:lnTo>
                    <a:pt x="1298" y="2735"/>
                  </a:lnTo>
                  <a:lnTo>
                    <a:pt x="1456" y="2754"/>
                  </a:lnTo>
                  <a:lnTo>
                    <a:pt x="1620" y="2768"/>
                  </a:lnTo>
                  <a:lnTo>
                    <a:pt x="1788" y="2777"/>
                  </a:lnTo>
                  <a:lnTo>
                    <a:pt x="1961" y="2784"/>
                  </a:lnTo>
                  <a:lnTo>
                    <a:pt x="2135" y="2786"/>
                  </a:lnTo>
                  <a:lnTo>
                    <a:pt x="2309" y="2784"/>
                  </a:lnTo>
                  <a:lnTo>
                    <a:pt x="2482" y="2777"/>
                  </a:lnTo>
                  <a:lnTo>
                    <a:pt x="2650" y="2768"/>
                  </a:lnTo>
                  <a:lnTo>
                    <a:pt x="2814" y="2754"/>
                  </a:lnTo>
                  <a:lnTo>
                    <a:pt x="2972" y="2735"/>
                  </a:lnTo>
                  <a:lnTo>
                    <a:pt x="3126" y="2714"/>
                  </a:lnTo>
                  <a:lnTo>
                    <a:pt x="3271" y="2688"/>
                  </a:lnTo>
                  <a:lnTo>
                    <a:pt x="3410" y="2660"/>
                  </a:lnTo>
                  <a:lnTo>
                    <a:pt x="3541" y="2627"/>
                  </a:lnTo>
                  <a:lnTo>
                    <a:pt x="3644" y="2597"/>
                  </a:lnTo>
                  <a:lnTo>
                    <a:pt x="3740" y="2564"/>
                  </a:lnTo>
                  <a:lnTo>
                    <a:pt x="3825" y="2531"/>
                  </a:lnTo>
                  <a:lnTo>
                    <a:pt x="3900" y="2496"/>
                  </a:lnTo>
                  <a:lnTo>
                    <a:pt x="3967" y="2459"/>
                  </a:lnTo>
                  <a:lnTo>
                    <a:pt x="4021" y="2423"/>
                  </a:lnTo>
                  <a:lnTo>
                    <a:pt x="4062" y="2386"/>
                  </a:lnTo>
                  <a:lnTo>
                    <a:pt x="4094" y="2349"/>
                  </a:lnTo>
                  <a:lnTo>
                    <a:pt x="4111" y="2313"/>
                  </a:lnTo>
                  <a:lnTo>
                    <a:pt x="4122" y="2292"/>
                  </a:lnTo>
                  <a:lnTo>
                    <a:pt x="4137" y="2276"/>
                  </a:lnTo>
                  <a:lnTo>
                    <a:pt x="4155" y="2264"/>
                  </a:lnTo>
                  <a:lnTo>
                    <a:pt x="4176" y="2259"/>
                  </a:lnTo>
                  <a:lnTo>
                    <a:pt x="4199" y="2259"/>
                  </a:lnTo>
                  <a:lnTo>
                    <a:pt x="4225" y="2267"/>
                  </a:lnTo>
                  <a:lnTo>
                    <a:pt x="4246" y="2285"/>
                  </a:lnTo>
                  <a:lnTo>
                    <a:pt x="4260" y="2309"/>
                  </a:lnTo>
                  <a:lnTo>
                    <a:pt x="4265" y="2335"/>
                  </a:lnTo>
                  <a:lnTo>
                    <a:pt x="4265" y="2344"/>
                  </a:lnTo>
                  <a:lnTo>
                    <a:pt x="4265" y="2363"/>
                  </a:lnTo>
                  <a:lnTo>
                    <a:pt x="4267" y="2391"/>
                  </a:lnTo>
                  <a:lnTo>
                    <a:pt x="4267" y="2426"/>
                  </a:lnTo>
                  <a:lnTo>
                    <a:pt x="4267" y="2470"/>
                  </a:lnTo>
                  <a:lnTo>
                    <a:pt x="4267" y="2519"/>
                  </a:lnTo>
                  <a:lnTo>
                    <a:pt x="4268" y="2571"/>
                  </a:lnTo>
                  <a:lnTo>
                    <a:pt x="4268" y="2629"/>
                  </a:lnTo>
                  <a:lnTo>
                    <a:pt x="4270" y="2690"/>
                  </a:lnTo>
                  <a:lnTo>
                    <a:pt x="4270" y="2751"/>
                  </a:lnTo>
                  <a:lnTo>
                    <a:pt x="4270" y="2812"/>
                  </a:lnTo>
                  <a:lnTo>
                    <a:pt x="4272" y="2871"/>
                  </a:lnTo>
                  <a:lnTo>
                    <a:pt x="4272" y="2927"/>
                  </a:lnTo>
                  <a:lnTo>
                    <a:pt x="4272" y="2979"/>
                  </a:lnTo>
                  <a:lnTo>
                    <a:pt x="4274" y="3025"/>
                  </a:lnTo>
                  <a:lnTo>
                    <a:pt x="4274" y="3063"/>
                  </a:lnTo>
                  <a:lnTo>
                    <a:pt x="4274" y="3093"/>
                  </a:lnTo>
                  <a:lnTo>
                    <a:pt x="4274" y="3114"/>
                  </a:lnTo>
                  <a:lnTo>
                    <a:pt x="4274" y="3123"/>
                  </a:lnTo>
                  <a:lnTo>
                    <a:pt x="4270" y="3159"/>
                  </a:lnTo>
                  <a:lnTo>
                    <a:pt x="4261" y="3198"/>
                  </a:lnTo>
                  <a:lnTo>
                    <a:pt x="4242" y="3245"/>
                  </a:lnTo>
                  <a:lnTo>
                    <a:pt x="4212" y="3290"/>
                  </a:lnTo>
                  <a:lnTo>
                    <a:pt x="4176" y="3332"/>
                  </a:lnTo>
                  <a:lnTo>
                    <a:pt x="4132" y="3372"/>
                  </a:lnTo>
                  <a:lnTo>
                    <a:pt x="4082" y="3409"/>
                  </a:lnTo>
                  <a:lnTo>
                    <a:pt x="4026" y="3444"/>
                  </a:lnTo>
                  <a:lnTo>
                    <a:pt x="3967" y="3477"/>
                  </a:lnTo>
                  <a:lnTo>
                    <a:pt x="3902" y="3507"/>
                  </a:lnTo>
                  <a:lnTo>
                    <a:pt x="3836" y="3535"/>
                  </a:lnTo>
                  <a:lnTo>
                    <a:pt x="3766" y="3561"/>
                  </a:lnTo>
                  <a:lnTo>
                    <a:pt x="3696" y="3583"/>
                  </a:lnTo>
                  <a:lnTo>
                    <a:pt x="3625" y="3604"/>
                  </a:lnTo>
                  <a:lnTo>
                    <a:pt x="3553" y="3624"/>
                  </a:lnTo>
                  <a:lnTo>
                    <a:pt x="3483" y="3641"/>
                  </a:lnTo>
                  <a:lnTo>
                    <a:pt x="3478" y="3709"/>
                  </a:lnTo>
                  <a:lnTo>
                    <a:pt x="3469" y="3784"/>
                  </a:lnTo>
                  <a:lnTo>
                    <a:pt x="3459" y="3868"/>
                  </a:lnTo>
                  <a:lnTo>
                    <a:pt x="3445" y="3957"/>
                  </a:lnTo>
                  <a:lnTo>
                    <a:pt x="3426" y="4051"/>
                  </a:lnTo>
                  <a:lnTo>
                    <a:pt x="3401" y="4152"/>
                  </a:lnTo>
                  <a:lnTo>
                    <a:pt x="3473" y="4135"/>
                  </a:lnTo>
                  <a:lnTo>
                    <a:pt x="3541" y="4118"/>
                  </a:lnTo>
                  <a:lnTo>
                    <a:pt x="3644" y="4088"/>
                  </a:lnTo>
                  <a:lnTo>
                    <a:pt x="3740" y="4055"/>
                  </a:lnTo>
                  <a:lnTo>
                    <a:pt x="3825" y="4022"/>
                  </a:lnTo>
                  <a:lnTo>
                    <a:pt x="3900" y="3987"/>
                  </a:lnTo>
                  <a:lnTo>
                    <a:pt x="3967" y="3950"/>
                  </a:lnTo>
                  <a:lnTo>
                    <a:pt x="4021" y="3913"/>
                  </a:lnTo>
                  <a:lnTo>
                    <a:pt x="4062" y="3877"/>
                  </a:lnTo>
                  <a:lnTo>
                    <a:pt x="4094" y="3840"/>
                  </a:lnTo>
                  <a:lnTo>
                    <a:pt x="4111" y="3803"/>
                  </a:lnTo>
                  <a:lnTo>
                    <a:pt x="4122" y="3782"/>
                  </a:lnTo>
                  <a:lnTo>
                    <a:pt x="4137" y="3767"/>
                  </a:lnTo>
                  <a:lnTo>
                    <a:pt x="4155" y="3754"/>
                  </a:lnTo>
                  <a:lnTo>
                    <a:pt x="4176" y="3749"/>
                  </a:lnTo>
                  <a:lnTo>
                    <a:pt x="4199" y="3749"/>
                  </a:lnTo>
                  <a:lnTo>
                    <a:pt x="4225" y="3758"/>
                  </a:lnTo>
                  <a:lnTo>
                    <a:pt x="4246" y="3775"/>
                  </a:lnTo>
                  <a:lnTo>
                    <a:pt x="4260" y="3798"/>
                  </a:lnTo>
                  <a:lnTo>
                    <a:pt x="4265" y="3826"/>
                  </a:lnTo>
                  <a:lnTo>
                    <a:pt x="4265" y="3835"/>
                  </a:lnTo>
                  <a:lnTo>
                    <a:pt x="4265" y="3854"/>
                  </a:lnTo>
                  <a:lnTo>
                    <a:pt x="4267" y="3882"/>
                  </a:lnTo>
                  <a:lnTo>
                    <a:pt x="4267" y="3917"/>
                  </a:lnTo>
                  <a:lnTo>
                    <a:pt x="4267" y="3960"/>
                  </a:lnTo>
                  <a:lnTo>
                    <a:pt x="4267" y="4009"/>
                  </a:lnTo>
                  <a:lnTo>
                    <a:pt x="4268" y="4063"/>
                  </a:lnTo>
                  <a:lnTo>
                    <a:pt x="4268" y="4119"/>
                  </a:lnTo>
                  <a:lnTo>
                    <a:pt x="4270" y="4180"/>
                  </a:lnTo>
                  <a:lnTo>
                    <a:pt x="4270" y="4241"/>
                  </a:lnTo>
                  <a:lnTo>
                    <a:pt x="4270" y="4303"/>
                  </a:lnTo>
                  <a:lnTo>
                    <a:pt x="4272" y="4362"/>
                  </a:lnTo>
                  <a:lnTo>
                    <a:pt x="4272" y="4419"/>
                  </a:lnTo>
                  <a:lnTo>
                    <a:pt x="4272" y="4470"/>
                  </a:lnTo>
                  <a:lnTo>
                    <a:pt x="4274" y="4515"/>
                  </a:lnTo>
                  <a:lnTo>
                    <a:pt x="4274" y="4554"/>
                  </a:lnTo>
                  <a:lnTo>
                    <a:pt x="4274" y="4584"/>
                  </a:lnTo>
                  <a:lnTo>
                    <a:pt x="4274" y="4605"/>
                  </a:lnTo>
                  <a:lnTo>
                    <a:pt x="4274" y="4613"/>
                  </a:lnTo>
                  <a:lnTo>
                    <a:pt x="4270" y="4650"/>
                  </a:lnTo>
                  <a:lnTo>
                    <a:pt x="4261" y="4688"/>
                  </a:lnTo>
                  <a:lnTo>
                    <a:pt x="4240" y="4739"/>
                  </a:lnTo>
                  <a:lnTo>
                    <a:pt x="4207" y="4788"/>
                  </a:lnTo>
                  <a:lnTo>
                    <a:pt x="4167" y="4833"/>
                  </a:lnTo>
                  <a:lnTo>
                    <a:pt x="4118" y="4875"/>
                  </a:lnTo>
                  <a:lnTo>
                    <a:pt x="4062" y="4915"/>
                  </a:lnTo>
                  <a:lnTo>
                    <a:pt x="4000" y="4952"/>
                  </a:lnTo>
                  <a:lnTo>
                    <a:pt x="3932" y="4985"/>
                  </a:lnTo>
                  <a:lnTo>
                    <a:pt x="3858" y="5016"/>
                  </a:lnTo>
                  <a:lnTo>
                    <a:pt x="3782" y="5046"/>
                  </a:lnTo>
                  <a:lnTo>
                    <a:pt x="3701" y="5072"/>
                  </a:lnTo>
                  <a:lnTo>
                    <a:pt x="3619" y="5097"/>
                  </a:lnTo>
                  <a:lnTo>
                    <a:pt x="3536" y="5119"/>
                  </a:lnTo>
                  <a:lnTo>
                    <a:pt x="3452" y="5139"/>
                  </a:lnTo>
                  <a:lnTo>
                    <a:pt x="3368" y="5158"/>
                  </a:lnTo>
                  <a:lnTo>
                    <a:pt x="3286" y="5174"/>
                  </a:lnTo>
                  <a:lnTo>
                    <a:pt x="3206" y="5187"/>
                  </a:lnTo>
                  <a:lnTo>
                    <a:pt x="3129" y="5200"/>
                  </a:lnTo>
                  <a:lnTo>
                    <a:pt x="3056" y="5210"/>
                  </a:lnTo>
                  <a:lnTo>
                    <a:pt x="2988" y="5221"/>
                  </a:lnTo>
                  <a:lnTo>
                    <a:pt x="2925" y="5228"/>
                  </a:lnTo>
                  <a:lnTo>
                    <a:pt x="2868" y="5235"/>
                  </a:lnTo>
                  <a:lnTo>
                    <a:pt x="2819" y="5240"/>
                  </a:lnTo>
                  <a:lnTo>
                    <a:pt x="2733" y="5329"/>
                  </a:lnTo>
                  <a:lnTo>
                    <a:pt x="2643" y="5418"/>
                  </a:lnTo>
                  <a:lnTo>
                    <a:pt x="2545" y="5503"/>
                  </a:lnTo>
                  <a:lnTo>
                    <a:pt x="2439" y="5587"/>
                  </a:lnTo>
                  <a:lnTo>
                    <a:pt x="2325" y="5669"/>
                  </a:lnTo>
                  <a:lnTo>
                    <a:pt x="2205" y="5748"/>
                  </a:lnTo>
                  <a:lnTo>
                    <a:pt x="2184" y="5757"/>
                  </a:lnTo>
                  <a:lnTo>
                    <a:pt x="2163" y="5760"/>
                  </a:lnTo>
                  <a:lnTo>
                    <a:pt x="2163" y="5760"/>
                  </a:lnTo>
                  <a:lnTo>
                    <a:pt x="2140" y="5757"/>
                  </a:lnTo>
                  <a:lnTo>
                    <a:pt x="2121" y="5748"/>
                  </a:lnTo>
                  <a:lnTo>
                    <a:pt x="2001" y="5671"/>
                  </a:lnTo>
                  <a:lnTo>
                    <a:pt x="1887" y="5589"/>
                  </a:lnTo>
                  <a:lnTo>
                    <a:pt x="1783" y="5507"/>
                  </a:lnTo>
                  <a:lnTo>
                    <a:pt x="1683" y="5421"/>
                  </a:lnTo>
                  <a:lnTo>
                    <a:pt x="1593" y="5334"/>
                  </a:lnTo>
                  <a:lnTo>
                    <a:pt x="1509" y="5245"/>
                  </a:lnTo>
                  <a:lnTo>
                    <a:pt x="1504" y="5243"/>
                  </a:lnTo>
                  <a:lnTo>
                    <a:pt x="1397" y="5233"/>
                  </a:lnTo>
                  <a:lnTo>
                    <a:pt x="1289" y="5221"/>
                  </a:lnTo>
                  <a:lnTo>
                    <a:pt x="1183" y="5207"/>
                  </a:lnTo>
                  <a:lnTo>
                    <a:pt x="1076" y="5189"/>
                  </a:lnTo>
                  <a:lnTo>
                    <a:pt x="970" y="5170"/>
                  </a:lnTo>
                  <a:lnTo>
                    <a:pt x="867" y="5149"/>
                  </a:lnTo>
                  <a:lnTo>
                    <a:pt x="767" y="5126"/>
                  </a:lnTo>
                  <a:lnTo>
                    <a:pt x="670" y="5102"/>
                  </a:lnTo>
                  <a:lnTo>
                    <a:pt x="576" y="5074"/>
                  </a:lnTo>
                  <a:lnTo>
                    <a:pt x="488" y="5044"/>
                  </a:lnTo>
                  <a:lnTo>
                    <a:pt x="405" y="5011"/>
                  </a:lnTo>
                  <a:lnTo>
                    <a:pt x="326" y="4978"/>
                  </a:lnTo>
                  <a:lnTo>
                    <a:pt x="256" y="4941"/>
                  </a:lnTo>
                  <a:lnTo>
                    <a:pt x="192" y="4901"/>
                  </a:lnTo>
                  <a:lnTo>
                    <a:pt x="136" y="4861"/>
                  </a:lnTo>
                  <a:lnTo>
                    <a:pt x="89" y="4817"/>
                  </a:lnTo>
                  <a:lnTo>
                    <a:pt x="51" y="4770"/>
                  </a:lnTo>
                  <a:lnTo>
                    <a:pt x="21" y="4723"/>
                  </a:lnTo>
                  <a:lnTo>
                    <a:pt x="3" y="4671"/>
                  </a:lnTo>
                  <a:lnTo>
                    <a:pt x="3" y="4669"/>
                  </a:lnTo>
                  <a:lnTo>
                    <a:pt x="2" y="4667"/>
                  </a:lnTo>
                  <a:lnTo>
                    <a:pt x="2" y="4662"/>
                  </a:lnTo>
                  <a:lnTo>
                    <a:pt x="2" y="4657"/>
                  </a:lnTo>
                  <a:lnTo>
                    <a:pt x="2" y="4646"/>
                  </a:lnTo>
                  <a:lnTo>
                    <a:pt x="0" y="4634"/>
                  </a:lnTo>
                  <a:lnTo>
                    <a:pt x="0" y="4617"/>
                  </a:lnTo>
                  <a:lnTo>
                    <a:pt x="0" y="4596"/>
                  </a:lnTo>
                  <a:lnTo>
                    <a:pt x="0" y="4568"/>
                  </a:lnTo>
                  <a:lnTo>
                    <a:pt x="0" y="4533"/>
                  </a:lnTo>
                  <a:lnTo>
                    <a:pt x="0" y="4491"/>
                  </a:lnTo>
                  <a:lnTo>
                    <a:pt x="0" y="4442"/>
                  </a:lnTo>
                  <a:lnTo>
                    <a:pt x="0" y="4385"/>
                  </a:lnTo>
                  <a:lnTo>
                    <a:pt x="0" y="4317"/>
                  </a:lnTo>
                  <a:lnTo>
                    <a:pt x="0" y="4240"/>
                  </a:lnTo>
                  <a:lnTo>
                    <a:pt x="0" y="4151"/>
                  </a:lnTo>
                  <a:lnTo>
                    <a:pt x="0" y="4051"/>
                  </a:lnTo>
                  <a:lnTo>
                    <a:pt x="0" y="3939"/>
                  </a:lnTo>
                  <a:lnTo>
                    <a:pt x="2" y="3814"/>
                  </a:lnTo>
                  <a:lnTo>
                    <a:pt x="5" y="3791"/>
                  </a:lnTo>
                  <a:lnTo>
                    <a:pt x="14" y="3772"/>
                  </a:lnTo>
                  <a:lnTo>
                    <a:pt x="30" y="3754"/>
                  </a:lnTo>
                  <a:lnTo>
                    <a:pt x="47" y="3742"/>
                  </a:lnTo>
                  <a:lnTo>
                    <a:pt x="70" y="3737"/>
                  </a:lnTo>
                  <a:lnTo>
                    <a:pt x="94" y="3737"/>
                  </a:lnTo>
                  <a:lnTo>
                    <a:pt x="115" y="3746"/>
                  </a:lnTo>
                  <a:lnTo>
                    <a:pt x="133" y="3758"/>
                  </a:lnTo>
                  <a:lnTo>
                    <a:pt x="147" y="3775"/>
                  </a:lnTo>
                  <a:lnTo>
                    <a:pt x="155" y="3796"/>
                  </a:lnTo>
                  <a:lnTo>
                    <a:pt x="159" y="3807"/>
                  </a:lnTo>
                  <a:lnTo>
                    <a:pt x="164" y="3821"/>
                  </a:lnTo>
                  <a:lnTo>
                    <a:pt x="174" y="3837"/>
                  </a:lnTo>
                  <a:lnTo>
                    <a:pt x="188" y="3856"/>
                  </a:lnTo>
                  <a:lnTo>
                    <a:pt x="206" y="3877"/>
                  </a:lnTo>
                  <a:lnTo>
                    <a:pt x="230" y="3899"/>
                  </a:lnTo>
                  <a:lnTo>
                    <a:pt x="262" y="3922"/>
                  </a:lnTo>
                  <a:lnTo>
                    <a:pt x="300" y="3948"/>
                  </a:lnTo>
                  <a:lnTo>
                    <a:pt x="347" y="3976"/>
                  </a:lnTo>
                  <a:lnTo>
                    <a:pt x="403" y="4002"/>
                  </a:lnTo>
                  <a:lnTo>
                    <a:pt x="467" y="4032"/>
                  </a:lnTo>
                  <a:lnTo>
                    <a:pt x="542" y="4060"/>
                  </a:lnTo>
                  <a:lnTo>
                    <a:pt x="630" y="4090"/>
                  </a:lnTo>
                  <a:lnTo>
                    <a:pt x="729" y="4118"/>
                  </a:lnTo>
                  <a:lnTo>
                    <a:pt x="797" y="4135"/>
                  </a:lnTo>
                  <a:lnTo>
                    <a:pt x="863" y="4151"/>
                  </a:lnTo>
                  <a:lnTo>
                    <a:pt x="928" y="4165"/>
                  </a:lnTo>
                  <a:lnTo>
                    <a:pt x="904" y="4065"/>
                  </a:lnTo>
                  <a:lnTo>
                    <a:pt x="884" y="3971"/>
                  </a:lnTo>
                  <a:lnTo>
                    <a:pt x="870" y="3882"/>
                  </a:lnTo>
                  <a:lnTo>
                    <a:pt x="860" y="3800"/>
                  </a:lnTo>
                  <a:lnTo>
                    <a:pt x="851" y="3723"/>
                  </a:lnTo>
                  <a:lnTo>
                    <a:pt x="848" y="3655"/>
                  </a:lnTo>
                  <a:lnTo>
                    <a:pt x="774" y="3639"/>
                  </a:lnTo>
                  <a:lnTo>
                    <a:pt x="701" y="3620"/>
                  </a:lnTo>
                  <a:lnTo>
                    <a:pt x="626" y="3599"/>
                  </a:lnTo>
                  <a:lnTo>
                    <a:pt x="553" y="3576"/>
                  </a:lnTo>
                  <a:lnTo>
                    <a:pt x="481" y="3552"/>
                  </a:lnTo>
                  <a:lnTo>
                    <a:pt x="412" y="3526"/>
                  </a:lnTo>
                  <a:lnTo>
                    <a:pt x="345" y="3498"/>
                  </a:lnTo>
                  <a:lnTo>
                    <a:pt x="283" y="3466"/>
                  </a:lnTo>
                  <a:lnTo>
                    <a:pt x="223" y="3433"/>
                  </a:lnTo>
                  <a:lnTo>
                    <a:pt x="169" y="3397"/>
                  </a:lnTo>
                  <a:lnTo>
                    <a:pt x="120" y="3360"/>
                  </a:lnTo>
                  <a:lnTo>
                    <a:pt x="80" y="3318"/>
                  </a:lnTo>
                  <a:lnTo>
                    <a:pt x="45" y="3276"/>
                  </a:lnTo>
                  <a:lnTo>
                    <a:pt x="21" y="3229"/>
                  </a:lnTo>
                  <a:lnTo>
                    <a:pt x="3" y="3180"/>
                  </a:lnTo>
                  <a:lnTo>
                    <a:pt x="3" y="3178"/>
                  </a:lnTo>
                  <a:lnTo>
                    <a:pt x="2" y="3177"/>
                  </a:lnTo>
                  <a:lnTo>
                    <a:pt x="2" y="3171"/>
                  </a:lnTo>
                  <a:lnTo>
                    <a:pt x="2" y="3166"/>
                  </a:lnTo>
                  <a:lnTo>
                    <a:pt x="2" y="3158"/>
                  </a:lnTo>
                  <a:lnTo>
                    <a:pt x="0" y="3144"/>
                  </a:lnTo>
                  <a:lnTo>
                    <a:pt x="0" y="3126"/>
                  </a:lnTo>
                  <a:lnTo>
                    <a:pt x="0" y="3105"/>
                  </a:lnTo>
                  <a:lnTo>
                    <a:pt x="0" y="3077"/>
                  </a:lnTo>
                  <a:lnTo>
                    <a:pt x="0" y="3042"/>
                  </a:lnTo>
                  <a:lnTo>
                    <a:pt x="0" y="3002"/>
                  </a:lnTo>
                  <a:lnTo>
                    <a:pt x="0" y="2952"/>
                  </a:lnTo>
                  <a:lnTo>
                    <a:pt x="0" y="2894"/>
                  </a:lnTo>
                  <a:lnTo>
                    <a:pt x="0" y="2826"/>
                  </a:lnTo>
                  <a:lnTo>
                    <a:pt x="0" y="2749"/>
                  </a:lnTo>
                  <a:lnTo>
                    <a:pt x="0" y="2660"/>
                  </a:lnTo>
                  <a:lnTo>
                    <a:pt x="0" y="2561"/>
                  </a:lnTo>
                  <a:lnTo>
                    <a:pt x="0" y="2449"/>
                  </a:lnTo>
                  <a:lnTo>
                    <a:pt x="2" y="2323"/>
                  </a:lnTo>
                  <a:lnTo>
                    <a:pt x="5" y="2301"/>
                  </a:lnTo>
                  <a:lnTo>
                    <a:pt x="14" y="2281"/>
                  </a:lnTo>
                  <a:lnTo>
                    <a:pt x="30" y="2264"/>
                  </a:lnTo>
                  <a:lnTo>
                    <a:pt x="47" y="2252"/>
                  </a:lnTo>
                  <a:lnTo>
                    <a:pt x="70" y="2246"/>
                  </a:lnTo>
                  <a:close/>
                  <a:moveTo>
                    <a:pt x="157" y="916"/>
                  </a:moveTo>
                  <a:lnTo>
                    <a:pt x="157" y="995"/>
                  </a:lnTo>
                  <a:lnTo>
                    <a:pt x="157" y="1073"/>
                  </a:lnTo>
                  <a:lnTo>
                    <a:pt x="157" y="1152"/>
                  </a:lnTo>
                  <a:lnTo>
                    <a:pt x="157" y="1225"/>
                  </a:lnTo>
                  <a:lnTo>
                    <a:pt x="157" y="1297"/>
                  </a:lnTo>
                  <a:lnTo>
                    <a:pt x="157" y="1361"/>
                  </a:lnTo>
                  <a:lnTo>
                    <a:pt x="157" y="1421"/>
                  </a:lnTo>
                  <a:lnTo>
                    <a:pt x="157" y="1473"/>
                  </a:lnTo>
                  <a:lnTo>
                    <a:pt x="157" y="1515"/>
                  </a:lnTo>
                  <a:lnTo>
                    <a:pt x="157" y="1546"/>
                  </a:lnTo>
                  <a:lnTo>
                    <a:pt x="157" y="1567"/>
                  </a:lnTo>
                  <a:lnTo>
                    <a:pt x="176" y="1606"/>
                  </a:lnTo>
                  <a:lnTo>
                    <a:pt x="208" y="1644"/>
                  </a:lnTo>
                  <a:lnTo>
                    <a:pt x="251" y="1683"/>
                  </a:lnTo>
                  <a:lnTo>
                    <a:pt x="307" y="1719"/>
                  </a:lnTo>
                  <a:lnTo>
                    <a:pt x="375" y="1756"/>
                  </a:lnTo>
                  <a:lnTo>
                    <a:pt x="455" y="1793"/>
                  </a:lnTo>
                  <a:lnTo>
                    <a:pt x="546" y="1827"/>
                  </a:lnTo>
                  <a:lnTo>
                    <a:pt x="647" y="1859"/>
                  </a:lnTo>
                  <a:lnTo>
                    <a:pt x="759" y="1890"/>
                  </a:lnTo>
                  <a:lnTo>
                    <a:pt x="879" y="1920"/>
                  </a:lnTo>
                  <a:lnTo>
                    <a:pt x="1008" y="1946"/>
                  </a:lnTo>
                  <a:lnTo>
                    <a:pt x="1148" y="1969"/>
                  </a:lnTo>
                  <a:lnTo>
                    <a:pt x="1294" y="1990"/>
                  </a:lnTo>
                  <a:lnTo>
                    <a:pt x="1448" y="2007"/>
                  </a:lnTo>
                  <a:lnTo>
                    <a:pt x="1610" y="2023"/>
                  </a:lnTo>
                  <a:lnTo>
                    <a:pt x="1779" y="2033"/>
                  </a:lnTo>
                  <a:lnTo>
                    <a:pt x="1954" y="2039"/>
                  </a:lnTo>
                  <a:lnTo>
                    <a:pt x="2135" y="2040"/>
                  </a:lnTo>
                  <a:lnTo>
                    <a:pt x="2304" y="2039"/>
                  </a:lnTo>
                  <a:lnTo>
                    <a:pt x="2470" y="2033"/>
                  </a:lnTo>
                  <a:lnTo>
                    <a:pt x="2630" y="2025"/>
                  </a:lnTo>
                  <a:lnTo>
                    <a:pt x="2784" y="2011"/>
                  </a:lnTo>
                  <a:lnTo>
                    <a:pt x="2930" y="1995"/>
                  </a:lnTo>
                  <a:lnTo>
                    <a:pt x="3072" y="1976"/>
                  </a:lnTo>
                  <a:lnTo>
                    <a:pt x="3206" y="1955"/>
                  </a:lnTo>
                  <a:lnTo>
                    <a:pt x="3332" y="1930"/>
                  </a:lnTo>
                  <a:lnTo>
                    <a:pt x="3450" y="1904"/>
                  </a:lnTo>
                  <a:lnTo>
                    <a:pt x="3560" y="1876"/>
                  </a:lnTo>
                  <a:lnTo>
                    <a:pt x="3661" y="1845"/>
                  </a:lnTo>
                  <a:lnTo>
                    <a:pt x="3754" y="1814"/>
                  </a:lnTo>
                  <a:lnTo>
                    <a:pt x="3837" y="1780"/>
                  </a:lnTo>
                  <a:lnTo>
                    <a:pt x="3911" y="1747"/>
                  </a:lnTo>
                  <a:lnTo>
                    <a:pt x="3972" y="1712"/>
                  </a:lnTo>
                  <a:lnTo>
                    <a:pt x="4024" y="1676"/>
                  </a:lnTo>
                  <a:lnTo>
                    <a:pt x="4066" y="1641"/>
                  </a:lnTo>
                  <a:lnTo>
                    <a:pt x="4094" y="1604"/>
                  </a:lnTo>
                  <a:lnTo>
                    <a:pt x="4111" y="1567"/>
                  </a:lnTo>
                  <a:lnTo>
                    <a:pt x="4117" y="1553"/>
                  </a:lnTo>
                  <a:lnTo>
                    <a:pt x="4117" y="1539"/>
                  </a:lnTo>
                  <a:lnTo>
                    <a:pt x="4117" y="918"/>
                  </a:lnTo>
                  <a:lnTo>
                    <a:pt x="4052" y="963"/>
                  </a:lnTo>
                  <a:lnTo>
                    <a:pt x="3977" y="1005"/>
                  </a:lnTo>
                  <a:lnTo>
                    <a:pt x="3893" y="1044"/>
                  </a:lnTo>
                  <a:lnTo>
                    <a:pt x="3801" y="1080"/>
                  </a:lnTo>
                  <a:lnTo>
                    <a:pt x="3701" y="1115"/>
                  </a:lnTo>
                  <a:lnTo>
                    <a:pt x="3595" y="1147"/>
                  </a:lnTo>
                  <a:lnTo>
                    <a:pt x="3482" y="1176"/>
                  </a:lnTo>
                  <a:lnTo>
                    <a:pt x="3361" y="1203"/>
                  </a:lnTo>
                  <a:lnTo>
                    <a:pt x="3237" y="1227"/>
                  </a:lnTo>
                  <a:lnTo>
                    <a:pt x="3108" y="1248"/>
                  </a:lnTo>
                  <a:lnTo>
                    <a:pt x="2976" y="1265"/>
                  </a:lnTo>
                  <a:lnTo>
                    <a:pt x="2841" y="1281"/>
                  </a:lnTo>
                  <a:lnTo>
                    <a:pt x="2702" y="1293"/>
                  </a:lnTo>
                  <a:lnTo>
                    <a:pt x="2562" y="1304"/>
                  </a:lnTo>
                  <a:lnTo>
                    <a:pt x="2421" y="1311"/>
                  </a:lnTo>
                  <a:lnTo>
                    <a:pt x="2280" y="1314"/>
                  </a:lnTo>
                  <a:lnTo>
                    <a:pt x="2139" y="1316"/>
                  </a:lnTo>
                  <a:lnTo>
                    <a:pt x="1995" y="1314"/>
                  </a:lnTo>
                  <a:lnTo>
                    <a:pt x="1854" y="1311"/>
                  </a:lnTo>
                  <a:lnTo>
                    <a:pt x="1713" y="1304"/>
                  </a:lnTo>
                  <a:lnTo>
                    <a:pt x="1573" y="1293"/>
                  </a:lnTo>
                  <a:lnTo>
                    <a:pt x="1434" y="1281"/>
                  </a:lnTo>
                  <a:lnTo>
                    <a:pt x="1298" y="1265"/>
                  </a:lnTo>
                  <a:lnTo>
                    <a:pt x="1165" y="1246"/>
                  </a:lnTo>
                  <a:lnTo>
                    <a:pt x="1036" y="1225"/>
                  </a:lnTo>
                  <a:lnTo>
                    <a:pt x="912" y="1203"/>
                  </a:lnTo>
                  <a:lnTo>
                    <a:pt x="794" y="1176"/>
                  </a:lnTo>
                  <a:lnTo>
                    <a:pt x="679" y="1147"/>
                  </a:lnTo>
                  <a:lnTo>
                    <a:pt x="572" y="1115"/>
                  </a:lnTo>
                  <a:lnTo>
                    <a:pt x="473" y="1080"/>
                  </a:lnTo>
                  <a:lnTo>
                    <a:pt x="380" y="1044"/>
                  </a:lnTo>
                  <a:lnTo>
                    <a:pt x="297" y="1004"/>
                  </a:lnTo>
                  <a:lnTo>
                    <a:pt x="222" y="962"/>
                  </a:lnTo>
                  <a:lnTo>
                    <a:pt x="157" y="916"/>
                  </a:lnTo>
                  <a:close/>
                  <a:moveTo>
                    <a:pt x="2139" y="157"/>
                  </a:moveTo>
                  <a:lnTo>
                    <a:pt x="1948" y="159"/>
                  </a:lnTo>
                  <a:lnTo>
                    <a:pt x="1767" y="166"/>
                  </a:lnTo>
                  <a:lnTo>
                    <a:pt x="1594" y="178"/>
                  </a:lnTo>
                  <a:lnTo>
                    <a:pt x="1429" y="192"/>
                  </a:lnTo>
                  <a:lnTo>
                    <a:pt x="1273" y="211"/>
                  </a:lnTo>
                  <a:lnTo>
                    <a:pt x="1127" y="232"/>
                  </a:lnTo>
                  <a:lnTo>
                    <a:pt x="989" y="257"/>
                  </a:lnTo>
                  <a:lnTo>
                    <a:pt x="862" y="285"/>
                  </a:lnTo>
                  <a:lnTo>
                    <a:pt x="743" y="314"/>
                  </a:lnTo>
                  <a:lnTo>
                    <a:pt x="637" y="346"/>
                  </a:lnTo>
                  <a:lnTo>
                    <a:pt x="539" y="377"/>
                  </a:lnTo>
                  <a:lnTo>
                    <a:pt x="452" y="412"/>
                  </a:lnTo>
                  <a:lnTo>
                    <a:pt x="375" y="447"/>
                  </a:lnTo>
                  <a:lnTo>
                    <a:pt x="310" y="483"/>
                  </a:lnTo>
                  <a:lnTo>
                    <a:pt x="256" y="518"/>
                  </a:lnTo>
                  <a:lnTo>
                    <a:pt x="215" y="555"/>
                  </a:lnTo>
                  <a:lnTo>
                    <a:pt x="183" y="590"/>
                  </a:lnTo>
                  <a:lnTo>
                    <a:pt x="166" y="625"/>
                  </a:lnTo>
                  <a:lnTo>
                    <a:pt x="159" y="658"/>
                  </a:lnTo>
                  <a:lnTo>
                    <a:pt x="166" y="691"/>
                  </a:lnTo>
                  <a:lnTo>
                    <a:pt x="183" y="726"/>
                  </a:lnTo>
                  <a:lnTo>
                    <a:pt x="215" y="763"/>
                  </a:lnTo>
                  <a:lnTo>
                    <a:pt x="256" y="798"/>
                  </a:lnTo>
                  <a:lnTo>
                    <a:pt x="310" y="834"/>
                  </a:lnTo>
                  <a:lnTo>
                    <a:pt x="375" y="869"/>
                  </a:lnTo>
                  <a:lnTo>
                    <a:pt x="452" y="904"/>
                  </a:lnTo>
                  <a:lnTo>
                    <a:pt x="539" y="939"/>
                  </a:lnTo>
                  <a:lnTo>
                    <a:pt x="637" y="972"/>
                  </a:lnTo>
                  <a:lnTo>
                    <a:pt x="743" y="1004"/>
                  </a:lnTo>
                  <a:lnTo>
                    <a:pt x="862" y="1032"/>
                  </a:lnTo>
                  <a:lnTo>
                    <a:pt x="989" y="1059"/>
                  </a:lnTo>
                  <a:lnTo>
                    <a:pt x="1127" y="1084"/>
                  </a:lnTo>
                  <a:lnTo>
                    <a:pt x="1273" y="1105"/>
                  </a:lnTo>
                  <a:lnTo>
                    <a:pt x="1429" y="1124"/>
                  </a:lnTo>
                  <a:lnTo>
                    <a:pt x="1594" y="1140"/>
                  </a:lnTo>
                  <a:lnTo>
                    <a:pt x="1767" y="1150"/>
                  </a:lnTo>
                  <a:lnTo>
                    <a:pt x="1948" y="1157"/>
                  </a:lnTo>
                  <a:lnTo>
                    <a:pt x="2139" y="1159"/>
                  </a:lnTo>
                  <a:lnTo>
                    <a:pt x="2327" y="1157"/>
                  </a:lnTo>
                  <a:lnTo>
                    <a:pt x="2508" y="1150"/>
                  </a:lnTo>
                  <a:lnTo>
                    <a:pt x="2683" y="1140"/>
                  </a:lnTo>
                  <a:lnTo>
                    <a:pt x="2847" y="1124"/>
                  </a:lnTo>
                  <a:lnTo>
                    <a:pt x="3002" y="1105"/>
                  </a:lnTo>
                  <a:lnTo>
                    <a:pt x="3148" y="1084"/>
                  </a:lnTo>
                  <a:lnTo>
                    <a:pt x="3286" y="1059"/>
                  </a:lnTo>
                  <a:lnTo>
                    <a:pt x="3414" y="1032"/>
                  </a:lnTo>
                  <a:lnTo>
                    <a:pt x="3532" y="1004"/>
                  </a:lnTo>
                  <a:lnTo>
                    <a:pt x="3640" y="972"/>
                  </a:lnTo>
                  <a:lnTo>
                    <a:pt x="3738" y="939"/>
                  </a:lnTo>
                  <a:lnTo>
                    <a:pt x="3824" y="904"/>
                  </a:lnTo>
                  <a:lnTo>
                    <a:pt x="3900" y="869"/>
                  </a:lnTo>
                  <a:lnTo>
                    <a:pt x="3965" y="834"/>
                  </a:lnTo>
                  <a:lnTo>
                    <a:pt x="4019" y="798"/>
                  </a:lnTo>
                  <a:lnTo>
                    <a:pt x="4062" y="763"/>
                  </a:lnTo>
                  <a:lnTo>
                    <a:pt x="4092" y="726"/>
                  </a:lnTo>
                  <a:lnTo>
                    <a:pt x="4111" y="691"/>
                  </a:lnTo>
                  <a:lnTo>
                    <a:pt x="4117" y="658"/>
                  </a:lnTo>
                  <a:lnTo>
                    <a:pt x="4111" y="625"/>
                  </a:lnTo>
                  <a:lnTo>
                    <a:pt x="4092" y="590"/>
                  </a:lnTo>
                  <a:lnTo>
                    <a:pt x="4062" y="555"/>
                  </a:lnTo>
                  <a:lnTo>
                    <a:pt x="4019" y="518"/>
                  </a:lnTo>
                  <a:lnTo>
                    <a:pt x="3965" y="483"/>
                  </a:lnTo>
                  <a:lnTo>
                    <a:pt x="3900" y="447"/>
                  </a:lnTo>
                  <a:lnTo>
                    <a:pt x="3824" y="412"/>
                  </a:lnTo>
                  <a:lnTo>
                    <a:pt x="3738" y="377"/>
                  </a:lnTo>
                  <a:lnTo>
                    <a:pt x="3640" y="346"/>
                  </a:lnTo>
                  <a:lnTo>
                    <a:pt x="3532" y="314"/>
                  </a:lnTo>
                  <a:lnTo>
                    <a:pt x="3414" y="285"/>
                  </a:lnTo>
                  <a:lnTo>
                    <a:pt x="3286" y="257"/>
                  </a:lnTo>
                  <a:lnTo>
                    <a:pt x="3148" y="232"/>
                  </a:lnTo>
                  <a:lnTo>
                    <a:pt x="3002" y="211"/>
                  </a:lnTo>
                  <a:lnTo>
                    <a:pt x="2847" y="192"/>
                  </a:lnTo>
                  <a:lnTo>
                    <a:pt x="2683" y="178"/>
                  </a:lnTo>
                  <a:lnTo>
                    <a:pt x="2508" y="166"/>
                  </a:lnTo>
                  <a:lnTo>
                    <a:pt x="2327" y="159"/>
                  </a:lnTo>
                  <a:lnTo>
                    <a:pt x="2139" y="157"/>
                  </a:lnTo>
                  <a:close/>
                  <a:moveTo>
                    <a:pt x="2139" y="0"/>
                  </a:moveTo>
                  <a:lnTo>
                    <a:pt x="2268" y="2"/>
                  </a:lnTo>
                  <a:lnTo>
                    <a:pt x="2397" y="5"/>
                  </a:lnTo>
                  <a:lnTo>
                    <a:pt x="2527" y="10"/>
                  </a:lnTo>
                  <a:lnTo>
                    <a:pt x="2655" y="19"/>
                  </a:lnTo>
                  <a:lnTo>
                    <a:pt x="2782" y="30"/>
                  </a:lnTo>
                  <a:lnTo>
                    <a:pt x="2908" y="42"/>
                  </a:lnTo>
                  <a:lnTo>
                    <a:pt x="3032" y="58"/>
                  </a:lnTo>
                  <a:lnTo>
                    <a:pt x="3152" y="75"/>
                  </a:lnTo>
                  <a:lnTo>
                    <a:pt x="3269" y="96"/>
                  </a:lnTo>
                  <a:lnTo>
                    <a:pt x="3382" y="117"/>
                  </a:lnTo>
                  <a:lnTo>
                    <a:pt x="3490" y="141"/>
                  </a:lnTo>
                  <a:lnTo>
                    <a:pt x="3593" y="169"/>
                  </a:lnTo>
                  <a:lnTo>
                    <a:pt x="3693" y="197"/>
                  </a:lnTo>
                  <a:lnTo>
                    <a:pt x="3785" y="229"/>
                  </a:lnTo>
                  <a:lnTo>
                    <a:pt x="3871" y="262"/>
                  </a:lnTo>
                  <a:lnTo>
                    <a:pt x="3951" y="297"/>
                  </a:lnTo>
                  <a:lnTo>
                    <a:pt x="4022" y="335"/>
                  </a:lnTo>
                  <a:lnTo>
                    <a:pt x="4085" y="375"/>
                  </a:lnTo>
                  <a:lnTo>
                    <a:pt x="4141" y="417"/>
                  </a:lnTo>
                  <a:lnTo>
                    <a:pt x="4188" y="461"/>
                  </a:lnTo>
                  <a:lnTo>
                    <a:pt x="4225" y="508"/>
                  </a:lnTo>
                  <a:lnTo>
                    <a:pt x="4251" y="555"/>
                  </a:lnTo>
                  <a:lnTo>
                    <a:pt x="4268" y="606"/>
                  </a:lnTo>
                  <a:lnTo>
                    <a:pt x="4274" y="658"/>
                  </a:lnTo>
                  <a:lnTo>
                    <a:pt x="4274" y="663"/>
                  </a:lnTo>
                  <a:lnTo>
                    <a:pt x="4274" y="669"/>
                  </a:lnTo>
                  <a:lnTo>
                    <a:pt x="4274" y="672"/>
                  </a:lnTo>
                  <a:lnTo>
                    <a:pt x="4274" y="675"/>
                  </a:lnTo>
                  <a:lnTo>
                    <a:pt x="4274" y="1539"/>
                  </a:lnTo>
                  <a:lnTo>
                    <a:pt x="4270" y="1576"/>
                  </a:lnTo>
                  <a:lnTo>
                    <a:pt x="4261" y="1615"/>
                  </a:lnTo>
                  <a:lnTo>
                    <a:pt x="4240" y="1665"/>
                  </a:lnTo>
                  <a:lnTo>
                    <a:pt x="4207" y="1714"/>
                  </a:lnTo>
                  <a:lnTo>
                    <a:pt x="4164" y="1761"/>
                  </a:lnTo>
                  <a:lnTo>
                    <a:pt x="4111" y="1805"/>
                  </a:lnTo>
                  <a:lnTo>
                    <a:pt x="4049" y="1847"/>
                  </a:lnTo>
                  <a:lnTo>
                    <a:pt x="3977" y="1887"/>
                  </a:lnTo>
                  <a:lnTo>
                    <a:pt x="3899" y="1925"/>
                  </a:lnTo>
                  <a:lnTo>
                    <a:pt x="3813" y="1960"/>
                  </a:lnTo>
                  <a:lnTo>
                    <a:pt x="3719" y="1992"/>
                  </a:lnTo>
                  <a:lnTo>
                    <a:pt x="3619" y="2023"/>
                  </a:lnTo>
                  <a:lnTo>
                    <a:pt x="3515" y="2051"/>
                  </a:lnTo>
                  <a:lnTo>
                    <a:pt x="3405" y="2075"/>
                  </a:lnTo>
                  <a:lnTo>
                    <a:pt x="3290" y="2098"/>
                  </a:lnTo>
                  <a:lnTo>
                    <a:pt x="3169" y="2119"/>
                  </a:lnTo>
                  <a:lnTo>
                    <a:pt x="3047" y="2138"/>
                  </a:lnTo>
                  <a:lnTo>
                    <a:pt x="2922" y="2154"/>
                  </a:lnTo>
                  <a:lnTo>
                    <a:pt x="2793" y="2168"/>
                  </a:lnTo>
                  <a:lnTo>
                    <a:pt x="2664" y="2178"/>
                  </a:lnTo>
                  <a:lnTo>
                    <a:pt x="2531" y="2187"/>
                  </a:lnTo>
                  <a:lnTo>
                    <a:pt x="2398" y="2194"/>
                  </a:lnTo>
                  <a:lnTo>
                    <a:pt x="2268" y="2198"/>
                  </a:lnTo>
                  <a:lnTo>
                    <a:pt x="2135" y="2198"/>
                  </a:lnTo>
                  <a:lnTo>
                    <a:pt x="2006" y="2198"/>
                  </a:lnTo>
                  <a:lnTo>
                    <a:pt x="1877" y="2194"/>
                  </a:lnTo>
                  <a:lnTo>
                    <a:pt x="1748" y="2187"/>
                  </a:lnTo>
                  <a:lnTo>
                    <a:pt x="1620" y="2180"/>
                  </a:lnTo>
                  <a:lnTo>
                    <a:pt x="1493" y="2170"/>
                  </a:lnTo>
                  <a:lnTo>
                    <a:pt x="1368" y="2156"/>
                  </a:lnTo>
                  <a:lnTo>
                    <a:pt x="1245" y="2142"/>
                  </a:lnTo>
                  <a:lnTo>
                    <a:pt x="1125" y="2124"/>
                  </a:lnTo>
                  <a:lnTo>
                    <a:pt x="1008" y="2105"/>
                  </a:lnTo>
                  <a:lnTo>
                    <a:pt x="897" y="2082"/>
                  </a:lnTo>
                  <a:lnTo>
                    <a:pt x="788" y="2060"/>
                  </a:lnTo>
                  <a:lnTo>
                    <a:pt x="684" y="2032"/>
                  </a:lnTo>
                  <a:lnTo>
                    <a:pt x="586" y="2004"/>
                  </a:lnTo>
                  <a:lnTo>
                    <a:pt x="494" y="1974"/>
                  </a:lnTo>
                  <a:lnTo>
                    <a:pt x="406" y="1941"/>
                  </a:lnTo>
                  <a:lnTo>
                    <a:pt x="328" y="1906"/>
                  </a:lnTo>
                  <a:lnTo>
                    <a:pt x="255" y="1868"/>
                  </a:lnTo>
                  <a:lnTo>
                    <a:pt x="190" y="1827"/>
                  </a:lnTo>
                  <a:lnTo>
                    <a:pt x="134" y="1787"/>
                  </a:lnTo>
                  <a:lnTo>
                    <a:pt x="87" y="1742"/>
                  </a:lnTo>
                  <a:lnTo>
                    <a:pt x="49" y="1697"/>
                  </a:lnTo>
                  <a:lnTo>
                    <a:pt x="21" y="1648"/>
                  </a:lnTo>
                  <a:lnTo>
                    <a:pt x="3" y="1599"/>
                  </a:lnTo>
                  <a:lnTo>
                    <a:pt x="3" y="1597"/>
                  </a:lnTo>
                  <a:lnTo>
                    <a:pt x="2" y="1594"/>
                  </a:lnTo>
                  <a:lnTo>
                    <a:pt x="2" y="1590"/>
                  </a:lnTo>
                  <a:lnTo>
                    <a:pt x="2" y="1585"/>
                  </a:lnTo>
                  <a:lnTo>
                    <a:pt x="2" y="1576"/>
                  </a:lnTo>
                  <a:lnTo>
                    <a:pt x="0" y="1564"/>
                  </a:lnTo>
                  <a:lnTo>
                    <a:pt x="0" y="1548"/>
                  </a:lnTo>
                  <a:lnTo>
                    <a:pt x="0" y="1529"/>
                  </a:lnTo>
                  <a:lnTo>
                    <a:pt x="0" y="1503"/>
                  </a:lnTo>
                  <a:lnTo>
                    <a:pt x="0" y="1471"/>
                  </a:lnTo>
                  <a:lnTo>
                    <a:pt x="0" y="1435"/>
                  </a:lnTo>
                  <a:lnTo>
                    <a:pt x="0" y="1389"/>
                  </a:lnTo>
                  <a:lnTo>
                    <a:pt x="0" y="1337"/>
                  </a:lnTo>
                  <a:lnTo>
                    <a:pt x="0" y="1276"/>
                  </a:lnTo>
                  <a:lnTo>
                    <a:pt x="0" y="1206"/>
                  </a:lnTo>
                  <a:lnTo>
                    <a:pt x="0" y="1126"/>
                  </a:lnTo>
                  <a:lnTo>
                    <a:pt x="0" y="1035"/>
                  </a:lnTo>
                  <a:lnTo>
                    <a:pt x="0" y="934"/>
                  </a:lnTo>
                  <a:lnTo>
                    <a:pt x="0" y="820"/>
                  </a:lnTo>
                  <a:lnTo>
                    <a:pt x="2" y="695"/>
                  </a:lnTo>
                  <a:lnTo>
                    <a:pt x="2" y="689"/>
                  </a:lnTo>
                  <a:lnTo>
                    <a:pt x="3" y="684"/>
                  </a:lnTo>
                  <a:lnTo>
                    <a:pt x="3" y="681"/>
                  </a:lnTo>
                  <a:lnTo>
                    <a:pt x="3" y="669"/>
                  </a:lnTo>
                  <a:lnTo>
                    <a:pt x="2" y="658"/>
                  </a:lnTo>
                  <a:lnTo>
                    <a:pt x="7" y="606"/>
                  </a:lnTo>
                  <a:lnTo>
                    <a:pt x="24" y="555"/>
                  </a:lnTo>
                  <a:lnTo>
                    <a:pt x="51" y="508"/>
                  </a:lnTo>
                  <a:lnTo>
                    <a:pt x="89" y="461"/>
                  </a:lnTo>
                  <a:lnTo>
                    <a:pt x="134" y="417"/>
                  </a:lnTo>
                  <a:lnTo>
                    <a:pt x="190" y="375"/>
                  </a:lnTo>
                  <a:lnTo>
                    <a:pt x="255" y="335"/>
                  </a:lnTo>
                  <a:lnTo>
                    <a:pt x="326" y="297"/>
                  </a:lnTo>
                  <a:lnTo>
                    <a:pt x="405" y="262"/>
                  </a:lnTo>
                  <a:lnTo>
                    <a:pt x="490" y="229"/>
                  </a:lnTo>
                  <a:lnTo>
                    <a:pt x="583" y="197"/>
                  </a:lnTo>
                  <a:lnTo>
                    <a:pt x="682" y="169"/>
                  </a:lnTo>
                  <a:lnTo>
                    <a:pt x="785" y="141"/>
                  </a:lnTo>
                  <a:lnTo>
                    <a:pt x="895" y="117"/>
                  </a:lnTo>
                  <a:lnTo>
                    <a:pt x="1006" y="96"/>
                  </a:lnTo>
                  <a:lnTo>
                    <a:pt x="1123" y="75"/>
                  </a:lnTo>
                  <a:lnTo>
                    <a:pt x="1244" y="58"/>
                  </a:lnTo>
                  <a:lnTo>
                    <a:pt x="1368" y="42"/>
                  </a:lnTo>
                  <a:lnTo>
                    <a:pt x="1493" y="30"/>
                  </a:lnTo>
                  <a:lnTo>
                    <a:pt x="1620" y="19"/>
                  </a:lnTo>
                  <a:lnTo>
                    <a:pt x="1750" y="10"/>
                  </a:lnTo>
                  <a:lnTo>
                    <a:pt x="1879" y="5"/>
                  </a:lnTo>
                  <a:lnTo>
                    <a:pt x="2008" y="2"/>
                  </a:lnTo>
                  <a:lnTo>
                    <a:pt x="2139" y="0"/>
                  </a:lnTo>
                  <a:close/>
                </a:path>
              </a:pathLst>
            </a:custGeom>
            <a:solidFill>
              <a:srgbClr val="C4DEF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4DEFD"/>
                </a:solidFill>
                <a:effectLst/>
                <a:uLnTx/>
                <a:uFillTx/>
                <a:latin typeface="Anova Light"/>
                <a:ea typeface="+mn-ea"/>
                <a:cs typeface="+mn-cs"/>
              </a:endParaRPr>
            </a:p>
          </p:txBody>
        </p:sp>
        <p:sp>
          <p:nvSpPr>
            <p:cNvPr id="8" name="TextBox 7">
              <a:extLst>
                <a:ext uri="{FF2B5EF4-FFF2-40B4-BE49-F238E27FC236}">
                  <a16:creationId xmlns:a16="http://schemas.microsoft.com/office/drawing/2014/main" id="{5FD485F2-C9D3-834A-A7F6-5827F6D92C61}"/>
                </a:ext>
              </a:extLst>
            </p:cNvPr>
            <p:cNvSpPr txBox="1"/>
            <p:nvPr/>
          </p:nvSpPr>
          <p:spPr>
            <a:xfrm>
              <a:off x="688019" y="1169920"/>
              <a:ext cx="1631265"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4DEFD"/>
                  </a:solidFill>
                  <a:effectLst/>
                  <a:uLnTx/>
                  <a:uFillTx/>
                  <a:latin typeface="Anova Light"/>
                  <a:ea typeface="+mn-ea"/>
                  <a:cs typeface="+mn-cs"/>
                </a:rPr>
                <a:t>Obtain Data</a:t>
              </a:r>
            </a:p>
          </p:txBody>
        </p:sp>
      </p:grpSp>
      <p:grpSp>
        <p:nvGrpSpPr>
          <p:cNvPr id="9" name="Group 8">
            <a:extLst>
              <a:ext uri="{FF2B5EF4-FFF2-40B4-BE49-F238E27FC236}">
                <a16:creationId xmlns:a16="http://schemas.microsoft.com/office/drawing/2014/main" id="{2363D2E8-08BC-DD70-A159-C00F75530CEB}"/>
              </a:ext>
            </a:extLst>
          </p:cNvPr>
          <p:cNvGrpSpPr/>
          <p:nvPr/>
        </p:nvGrpSpPr>
        <p:grpSpPr>
          <a:xfrm>
            <a:off x="5747070" y="1124363"/>
            <a:ext cx="2696803" cy="1091981"/>
            <a:chOff x="5483974" y="385716"/>
            <a:chExt cx="2696803" cy="1091981"/>
          </a:xfrm>
        </p:grpSpPr>
        <p:sp>
          <p:nvSpPr>
            <p:cNvPr id="10" name="Freeform 9">
              <a:extLst>
                <a:ext uri="{FF2B5EF4-FFF2-40B4-BE49-F238E27FC236}">
                  <a16:creationId xmlns:a16="http://schemas.microsoft.com/office/drawing/2014/main" id="{10684F71-47C0-FF7D-9BAD-40447DAB310D}"/>
                </a:ext>
              </a:extLst>
            </p:cNvPr>
            <p:cNvSpPr>
              <a:spLocks noChangeAspect="1" noEditPoints="1"/>
            </p:cNvSpPr>
            <p:nvPr/>
          </p:nvSpPr>
          <p:spPr bwMode="auto">
            <a:xfrm>
              <a:off x="6525434" y="385716"/>
              <a:ext cx="878014" cy="822960"/>
            </a:xfrm>
            <a:custGeom>
              <a:avLst/>
              <a:gdLst>
                <a:gd name="T0" fmla="*/ 2308 w 4808"/>
                <a:gd name="T1" fmla="*/ 2889 h 4499"/>
                <a:gd name="T2" fmla="*/ 2375 w 4808"/>
                <a:gd name="T3" fmla="*/ 1664 h 4499"/>
                <a:gd name="T4" fmla="*/ 2066 w 4808"/>
                <a:gd name="T5" fmla="*/ 2822 h 4499"/>
                <a:gd name="T6" fmla="*/ 1999 w 4808"/>
                <a:gd name="T7" fmla="*/ 2008 h 4499"/>
                <a:gd name="T8" fmla="*/ 2684 w 4808"/>
                <a:gd name="T9" fmla="*/ 2249 h 4499"/>
                <a:gd name="T10" fmla="*/ 2550 w 4808"/>
                <a:gd name="T11" fmla="*/ 2249 h 4499"/>
                <a:gd name="T12" fmla="*/ 1757 w 4808"/>
                <a:gd name="T13" fmla="*/ 2249 h 4499"/>
                <a:gd name="T14" fmla="*/ 1624 w 4808"/>
                <a:gd name="T15" fmla="*/ 2822 h 4499"/>
                <a:gd name="T16" fmla="*/ 1757 w 4808"/>
                <a:gd name="T17" fmla="*/ 2249 h 4499"/>
                <a:gd name="T18" fmla="*/ 2926 w 4808"/>
                <a:gd name="T19" fmla="*/ 2889 h 4499"/>
                <a:gd name="T20" fmla="*/ 2992 w 4808"/>
                <a:gd name="T21" fmla="*/ 2517 h 4499"/>
                <a:gd name="T22" fmla="*/ 1448 w 4808"/>
                <a:gd name="T23" fmla="*/ 2822 h 4499"/>
                <a:gd name="T24" fmla="*/ 1382 w 4808"/>
                <a:gd name="T25" fmla="*/ 2451 h 4499"/>
                <a:gd name="T26" fmla="*/ 4595 w 4808"/>
                <a:gd name="T27" fmla="*/ 1868 h 4499"/>
                <a:gd name="T28" fmla="*/ 4023 w 4808"/>
                <a:gd name="T29" fmla="*/ 2258 h 4499"/>
                <a:gd name="T30" fmla="*/ 3726 w 4808"/>
                <a:gd name="T31" fmla="*/ 2356 h 4499"/>
                <a:gd name="T32" fmla="*/ 3886 w 4808"/>
                <a:gd name="T33" fmla="*/ 1554 h 4499"/>
                <a:gd name="T34" fmla="*/ 2904 w 4808"/>
                <a:gd name="T35" fmla="*/ 1245 h 4499"/>
                <a:gd name="T36" fmla="*/ 2629 w 4808"/>
                <a:gd name="T37" fmla="*/ 386 h 4499"/>
                <a:gd name="T38" fmla="*/ 3457 w 4808"/>
                <a:gd name="T39" fmla="*/ 437 h 4499"/>
                <a:gd name="T40" fmla="*/ 3769 w 4808"/>
                <a:gd name="T41" fmla="*/ 450 h 4499"/>
                <a:gd name="T42" fmla="*/ 4426 w 4808"/>
                <a:gd name="T43" fmla="*/ 668 h 4499"/>
                <a:gd name="T44" fmla="*/ 4375 w 4808"/>
                <a:gd name="T45" fmla="*/ 1495 h 4499"/>
                <a:gd name="T46" fmla="*/ 4595 w 4808"/>
                <a:gd name="T47" fmla="*/ 1868 h 4499"/>
                <a:gd name="T48" fmla="*/ 3483 w 4808"/>
                <a:gd name="T49" fmla="*/ 1055 h 4499"/>
                <a:gd name="T50" fmla="*/ 3018 w 4808"/>
                <a:gd name="T51" fmla="*/ 1327 h 4499"/>
                <a:gd name="T52" fmla="*/ 1044 w 4808"/>
                <a:gd name="T53" fmla="*/ 2326 h 4499"/>
                <a:gd name="T54" fmla="*/ 2202 w 4808"/>
                <a:gd name="T55" fmla="*/ 3484 h 4499"/>
                <a:gd name="T56" fmla="*/ 1512 w 4808"/>
                <a:gd name="T57" fmla="*/ 1209 h 4499"/>
                <a:gd name="T58" fmla="*/ 1696 w 4808"/>
                <a:gd name="T59" fmla="*/ 831 h 4499"/>
                <a:gd name="T60" fmla="*/ 1535 w 4808"/>
                <a:gd name="T61" fmla="*/ 1223 h 4499"/>
                <a:gd name="T62" fmla="*/ 898 w 4808"/>
                <a:gd name="T63" fmla="*/ 1318 h 4499"/>
                <a:gd name="T64" fmla="*/ 1039 w 4808"/>
                <a:gd name="T65" fmla="*/ 864 h 4499"/>
                <a:gd name="T66" fmla="*/ 1050 w 4808"/>
                <a:gd name="T67" fmla="*/ 692 h 4499"/>
                <a:gd name="T68" fmla="*/ 1306 w 4808"/>
                <a:gd name="T69" fmla="*/ 314 h 4499"/>
                <a:gd name="T70" fmla="*/ 1760 w 4808"/>
                <a:gd name="T71" fmla="*/ 455 h 4499"/>
                <a:gd name="T72" fmla="*/ 1932 w 4808"/>
                <a:gd name="T73" fmla="*/ 466 h 4499"/>
                <a:gd name="T74" fmla="*/ 2310 w 4808"/>
                <a:gd name="T75" fmla="*/ 722 h 4499"/>
                <a:gd name="T76" fmla="*/ 2189 w 4808"/>
                <a:gd name="T77" fmla="*/ 1036 h 4499"/>
                <a:gd name="T78" fmla="*/ 1295 w 4808"/>
                <a:gd name="T79" fmla="*/ 869 h 4499"/>
                <a:gd name="T80" fmla="*/ 1094 w 4808"/>
                <a:gd name="T81" fmla="*/ 1309 h 4499"/>
                <a:gd name="T82" fmla="*/ 4756 w 4808"/>
                <a:gd name="T83" fmla="*/ 1512 h 4499"/>
                <a:gd name="T84" fmla="*/ 4703 w 4808"/>
                <a:gd name="T85" fmla="*/ 874 h 4499"/>
                <a:gd name="T86" fmla="*/ 4199 w 4808"/>
                <a:gd name="T87" fmla="*/ 647 h 4499"/>
                <a:gd name="T88" fmla="*/ 3928 w 4808"/>
                <a:gd name="T89" fmla="*/ 105 h 4499"/>
                <a:gd name="T90" fmla="*/ 3055 w 4808"/>
                <a:gd name="T91" fmla="*/ 351 h 4499"/>
                <a:gd name="T92" fmla="*/ 2504 w 4808"/>
                <a:gd name="T93" fmla="*/ 305 h 4499"/>
                <a:gd name="T94" fmla="*/ 2414 w 4808"/>
                <a:gd name="T95" fmla="*/ 615 h 4499"/>
                <a:gd name="T96" fmla="*/ 2135 w 4808"/>
                <a:gd name="T97" fmla="*/ 354 h 4499"/>
                <a:gd name="T98" fmla="*/ 1801 w 4808"/>
                <a:gd name="T99" fmla="*/ 192 h 4499"/>
                <a:gd name="T100" fmla="*/ 1424 w 4808"/>
                <a:gd name="T101" fmla="*/ 133 h 4499"/>
                <a:gd name="T102" fmla="*/ 1202 w 4808"/>
                <a:gd name="T103" fmla="*/ 423 h 4499"/>
                <a:gd name="T104" fmla="*/ 849 w 4808"/>
                <a:gd name="T105" fmla="*/ 520 h 4499"/>
                <a:gd name="T106" fmla="*/ 886 w 4808"/>
                <a:gd name="T107" fmla="*/ 1071 h 4499"/>
                <a:gd name="T108" fmla="*/ 794 w 4808"/>
                <a:gd name="T109" fmla="*/ 1425 h 4499"/>
                <a:gd name="T110" fmla="*/ 911 w 4808"/>
                <a:gd name="T111" fmla="*/ 2326 h 4499"/>
                <a:gd name="T112" fmla="*/ 72 w 4808"/>
                <a:gd name="T113" fmla="*/ 4499 h 4499"/>
                <a:gd name="T114" fmla="*/ 3473 w 4808"/>
                <a:gd name="T115" fmla="*/ 2544 h 4499"/>
                <a:gd name="T116" fmla="*/ 3904 w 4808"/>
                <a:gd name="T117" fmla="*/ 2750 h 4499"/>
                <a:gd name="T118" fmla="*/ 4165 w 4808"/>
                <a:gd name="T119" fmla="*/ 2237 h 4499"/>
                <a:gd name="T120" fmla="*/ 4803 w 4808"/>
                <a:gd name="T121" fmla="*/ 1593 h 4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08" h="4499">
                  <a:moveTo>
                    <a:pt x="2375" y="1664"/>
                  </a:moveTo>
                  <a:lnTo>
                    <a:pt x="2375" y="1664"/>
                  </a:lnTo>
                  <a:lnTo>
                    <a:pt x="2375" y="2822"/>
                  </a:lnTo>
                  <a:cubicBezTo>
                    <a:pt x="2375" y="2859"/>
                    <a:pt x="2345" y="2889"/>
                    <a:pt x="2308" y="2889"/>
                  </a:cubicBezTo>
                  <a:cubicBezTo>
                    <a:pt x="2271" y="2889"/>
                    <a:pt x="2241" y="2859"/>
                    <a:pt x="2241" y="2822"/>
                  </a:cubicBezTo>
                  <a:lnTo>
                    <a:pt x="2241" y="1664"/>
                  </a:lnTo>
                  <a:cubicBezTo>
                    <a:pt x="2241" y="1627"/>
                    <a:pt x="2271" y="1597"/>
                    <a:pt x="2308" y="1597"/>
                  </a:cubicBezTo>
                  <a:cubicBezTo>
                    <a:pt x="2345" y="1597"/>
                    <a:pt x="2375" y="1627"/>
                    <a:pt x="2375" y="1664"/>
                  </a:cubicBezTo>
                  <a:lnTo>
                    <a:pt x="2375" y="1664"/>
                  </a:lnTo>
                  <a:close/>
                  <a:moveTo>
                    <a:pt x="2066" y="2074"/>
                  </a:moveTo>
                  <a:lnTo>
                    <a:pt x="2066" y="2074"/>
                  </a:lnTo>
                  <a:lnTo>
                    <a:pt x="2066" y="2822"/>
                  </a:lnTo>
                  <a:cubicBezTo>
                    <a:pt x="2066" y="2859"/>
                    <a:pt x="2036" y="2889"/>
                    <a:pt x="1999" y="2889"/>
                  </a:cubicBezTo>
                  <a:cubicBezTo>
                    <a:pt x="1962" y="2889"/>
                    <a:pt x="1933" y="2859"/>
                    <a:pt x="1933" y="2822"/>
                  </a:cubicBezTo>
                  <a:lnTo>
                    <a:pt x="1933" y="2074"/>
                  </a:lnTo>
                  <a:cubicBezTo>
                    <a:pt x="1933" y="2037"/>
                    <a:pt x="1962" y="2008"/>
                    <a:pt x="1999" y="2008"/>
                  </a:cubicBezTo>
                  <a:cubicBezTo>
                    <a:pt x="2036" y="2008"/>
                    <a:pt x="2066" y="2037"/>
                    <a:pt x="2066" y="2074"/>
                  </a:cubicBezTo>
                  <a:lnTo>
                    <a:pt x="2066" y="2074"/>
                  </a:lnTo>
                  <a:close/>
                  <a:moveTo>
                    <a:pt x="2684" y="2249"/>
                  </a:moveTo>
                  <a:lnTo>
                    <a:pt x="2684" y="2249"/>
                  </a:lnTo>
                  <a:lnTo>
                    <a:pt x="2684" y="2822"/>
                  </a:lnTo>
                  <a:cubicBezTo>
                    <a:pt x="2684" y="2859"/>
                    <a:pt x="2654" y="2889"/>
                    <a:pt x="2617" y="2889"/>
                  </a:cubicBezTo>
                  <a:cubicBezTo>
                    <a:pt x="2580" y="2889"/>
                    <a:pt x="2550" y="2859"/>
                    <a:pt x="2550" y="2822"/>
                  </a:cubicBezTo>
                  <a:lnTo>
                    <a:pt x="2550" y="2249"/>
                  </a:lnTo>
                  <a:cubicBezTo>
                    <a:pt x="2550" y="2212"/>
                    <a:pt x="2580" y="2182"/>
                    <a:pt x="2617" y="2182"/>
                  </a:cubicBezTo>
                  <a:cubicBezTo>
                    <a:pt x="2654" y="2182"/>
                    <a:pt x="2684" y="2212"/>
                    <a:pt x="2684" y="2249"/>
                  </a:cubicBezTo>
                  <a:lnTo>
                    <a:pt x="2684" y="2249"/>
                  </a:lnTo>
                  <a:close/>
                  <a:moveTo>
                    <a:pt x="1757" y="2249"/>
                  </a:moveTo>
                  <a:lnTo>
                    <a:pt x="1757" y="2249"/>
                  </a:lnTo>
                  <a:lnTo>
                    <a:pt x="1757" y="2822"/>
                  </a:lnTo>
                  <a:cubicBezTo>
                    <a:pt x="1757" y="2859"/>
                    <a:pt x="1727" y="2889"/>
                    <a:pt x="1690" y="2889"/>
                  </a:cubicBezTo>
                  <a:cubicBezTo>
                    <a:pt x="1654" y="2889"/>
                    <a:pt x="1624" y="2859"/>
                    <a:pt x="1624" y="2822"/>
                  </a:cubicBezTo>
                  <a:lnTo>
                    <a:pt x="1624" y="2249"/>
                  </a:lnTo>
                  <a:cubicBezTo>
                    <a:pt x="1624" y="2212"/>
                    <a:pt x="1654" y="2182"/>
                    <a:pt x="1690" y="2182"/>
                  </a:cubicBezTo>
                  <a:cubicBezTo>
                    <a:pt x="1727" y="2182"/>
                    <a:pt x="1757" y="2212"/>
                    <a:pt x="1757" y="2249"/>
                  </a:cubicBezTo>
                  <a:lnTo>
                    <a:pt x="1757" y="2249"/>
                  </a:lnTo>
                  <a:close/>
                  <a:moveTo>
                    <a:pt x="2992" y="2517"/>
                  </a:moveTo>
                  <a:lnTo>
                    <a:pt x="2992" y="2517"/>
                  </a:lnTo>
                  <a:lnTo>
                    <a:pt x="2992" y="2822"/>
                  </a:lnTo>
                  <a:cubicBezTo>
                    <a:pt x="2992" y="2859"/>
                    <a:pt x="2962" y="2889"/>
                    <a:pt x="2926" y="2889"/>
                  </a:cubicBezTo>
                  <a:cubicBezTo>
                    <a:pt x="2889" y="2889"/>
                    <a:pt x="2859" y="2859"/>
                    <a:pt x="2859" y="2822"/>
                  </a:cubicBezTo>
                  <a:lnTo>
                    <a:pt x="2859" y="2517"/>
                  </a:lnTo>
                  <a:cubicBezTo>
                    <a:pt x="2859" y="2480"/>
                    <a:pt x="2889" y="2451"/>
                    <a:pt x="2926" y="2451"/>
                  </a:cubicBezTo>
                  <a:cubicBezTo>
                    <a:pt x="2962" y="2451"/>
                    <a:pt x="2992" y="2480"/>
                    <a:pt x="2992" y="2517"/>
                  </a:cubicBezTo>
                  <a:lnTo>
                    <a:pt x="2992" y="2517"/>
                  </a:lnTo>
                  <a:close/>
                  <a:moveTo>
                    <a:pt x="1448" y="2517"/>
                  </a:moveTo>
                  <a:lnTo>
                    <a:pt x="1448" y="2517"/>
                  </a:lnTo>
                  <a:lnTo>
                    <a:pt x="1448" y="2822"/>
                  </a:lnTo>
                  <a:cubicBezTo>
                    <a:pt x="1448" y="2859"/>
                    <a:pt x="1418" y="2889"/>
                    <a:pt x="1382" y="2889"/>
                  </a:cubicBezTo>
                  <a:cubicBezTo>
                    <a:pt x="1345" y="2889"/>
                    <a:pt x="1315" y="2859"/>
                    <a:pt x="1315" y="2822"/>
                  </a:cubicBezTo>
                  <a:lnTo>
                    <a:pt x="1315" y="2517"/>
                  </a:lnTo>
                  <a:cubicBezTo>
                    <a:pt x="1315" y="2480"/>
                    <a:pt x="1345" y="2451"/>
                    <a:pt x="1382" y="2451"/>
                  </a:cubicBezTo>
                  <a:cubicBezTo>
                    <a:pt x="1418" y="2451"/>
                    <a:pt x="1448" y="2480"/>
                    <a:pt x="1448" y="2517"/>
                  </a:cubicBezTo>
                  <a:lnTo>
                    <a:pt x="1448" y="2517"/>
                  </a:lnTo>
                  <a:close/>
                  <a:moveTo>
                    <a:pt x="4595" y="1868"/>
                  </a:moveTo>
                  <a:lnTo>
                    <a:pt x="4595" y="1868"/>
                  </a:lnTo>
                  <a:lnTo>
                    <a:pt x="4362" y="1808"/>
                  </a:lnTo>
                  <a:cubicBezTo>
                    <a:pt x="4330" y="1799"/>
                    <a:pt x="4298" y="1815"/>
                    <a:pt x="4285" y="1844"/>
                  </a:cubicBezTo>
                  <a:cubicBezTo>
                    <a:pt x="4225" y="1972"/>
                    <a:pt x="4142" y="2082"/>
                    <a:pt x="4037" y="2173"/>
                  </a:cubicBezTo>
                  <a:cubicBezTo>
                    <a:pt x="4012" y="2194"/>
                    <a:pt x="4007" y="2230"/>
                    <a:pt x="4023" y="2258"/>
                  </a:cubicBezTo>
                  <a:lnTo>
                    <a:pt x="4145" y="2464"/>
                  </a:lnTo>
                  <a:lnTo>
                    <a:pt x="3928" y="2592"/>
                  </a:lnTo>
                  <a:lnTo>
                    <a:pt x="3806" y="2385"/>
                  </a:lnTo>
                  <a:cubicBezTo>
                    <a:pt x="3790" y="2357"/>
                    <a:pt x="3756" y="2345"/>
                    <a:pt x="3726" y="2356"/>
                  </a:cubicBezTo>
                  <a:cubicBezTo>
                    <a:pt x="3687" y="2370"/>
                    <a:pt x="3581" y="2391"/>
                    <a:pt x="3489" y="2407"/>
                  </a:cubicBezTo>
                  <a:cubicBezTo>
                    <a:pt x="3490" y="2380"/>
                    <a:pt x="3493" y="2353"/>
                    <a:pt x="3493" y="2326"/>
                  </a:cubicBezTo>
                  <a:cubicBezTo>
                    <a:pt x="3493" y="2191"/>
                    <a:pt x="3471" y="2060"/>
                    <a:pt x="3432" y="1937"/>
                  </a:cubicBezTo>
                  <a:cubicBezTo>
                    <a:pt x="3647" y="1918"/>
                    <a:pt x="3831" y="1768"/>
                    <a:pt x="3886" y="1554"/>
                  </a:cubicBezTo>
                  <a:cubicBezTo>
                    <a:pt x="3921" y="1421"/>
                    <a:pt x="3901" y="1283"/>
                    <a:pt x="3831" y="1164"/>
                  </a:cubicBezTo>
                  <a:cubicBezTo>
                    <a:pt x="3761" y="1045"/>
                    <a:pt x="3650" y="961"/>
                    <a:pt x="3516" y="926"/>
                  </a:cubicBezTo>
                  <a:cubicBezTo>
                    <a:pt x="3383" y="892"/>
                    <a:pt x="3244" y="911"/>
                    <a:pt x="3125" y="981"/>
                  </a:cubicBezTo>
                  <a:cubicBezTo>
                    <a:pt x="3022" y="1042"/>
                    <a:pt x="2945" y="1134"/>
                    <a:pt x="2904" y="1245"/>
                  </a:cubicBezTo>
                  <a:cubicBezTo>
                    <a:pt x="2752" y="1146"/>
                    <a:pt x="2578" y="1078"/>
                    <a:pt x="2390" y="1051"/>
                  </a:cubicBezTo>
                  <a:cubicBezTo>
                    <a:pt x="2468" y="930"/>
                    <a:pt x="2636" y="764"/>
                    <a:pt x="2737" y="677"/>
                  </a:cubicBezTo>
                  <a:cubicBezTo>
                    <a:pt x="2762" y="656"/>
                    <a:pt x="2767" y="621"/>
                    <a:pt x="2751" y="593"/>
                  </a:cubicBezTo>
                  <a:lnTo>
                    <a:pt x="2629" y="386"/>
                  </a:lnTo>
                  <a:lnTo>
                    <a:pt x="2846" y="258"/>
                  </a:lnTo>
                  <a:lnTo>
                    <a:pt x="2968" y="465"/>
                  </a:lnTo>
                  <a:cubicBezTo>
                    <a:pt x="2984" y="493"/>
                    <a:pt x="3018" y="505"/>
                    <a:pt x="3048" y="494"/>
                  </a:cubicBezTo>
                  <a:cubicBezTo>
                    <a:pt x="3179" y="446"/>
                    <a:pt x="3317" y="427"/>
                    <a:pt x="3457" y="437"/>
                  </a:cubicBezTo>
                  <a:cubicBezTo>
                    <a:pt x="3489" y="440"/>
                    <a:pt x="3518" y="419"/>
                    <a:pt x="3526" y="387"/>
                  </a:cubicBezTo>
                  <a:lnTo>
                    <a:pt x="3586" y="155"/>
                  </a:lnTo>
                  <a:lnTo>
                    <a:pt x="3830" y="218"/>
                  </a:lnTo>
                  <a:lnTo>
                    <a:pt x="3769" y="450"/>
                  </a:lnTo>
                  <a:cubicBezTo>
                    <a:pt x="3761" y="482"/>
                    <a:pt x="3777" y="514"/>
                    <a:pt x="3806" y="528"/>
                  </a:cubicBezTo>
                  <a:cubicBezTo>
                    <a:pt x="3933" y="587"/>
                    <a:pt x="4044" y="670"/>
                    <a:pt x="4135" y="776"/>
                  </a:cubicBezTo>
                  <a:cubicBezTo>
                    <a:pt x="4156" y="800"/>
                    <a:pt x="4192" y="806"/>
                    <a:pt x="4220" y="790"/>
                  </a:cubicBezTo>
                  <a:lnTo>
                    <a:pt x="4426" y="668"/>
                  </a:lnTo>
                  <a:lnTo>
                    <a:pt x="4554" y="885"/>
                  </a:lnTo>
                  <a:lnTo>
                    <a:pt x="4347" y="1006"/>
                  </a:lnTo>
                  <a:cubicBezTo>
                    <a:pt x="4319" y="1023"/>
                    <a:pt x="4307" y="1057"/>
                    <a:pt x="4318" y="1087"/>
                  </a:cubicBezTo>
                  <a:cubicBezTo>
                    <a:pt x="4366" y="1217"/>
                    <a:pt x="4385" y="1354"/>
                    <a:pt x="4375" y="1495"/>
                  </a:cubicBezTo>
                  <a:cubicBezTo>
                    <a:pt x="4373" y="1527"/>
                    <a:pt x="4394" y="1556"/>
                    <a:pt x="4425" y="1564"/>
                  </a:cubicBezTo>
                  <a:lnTo>
                    <a:pt x="4658" y="1625"/>
                  </a:lnTo>
                  <a:lnTo>
                    <a:pt x="4595" y="1868"/>
                  </a:lnTo>
                  <a:lnTo>
                    <a:pt x="4595" y="1868"/>
                  </a:lnTo>
                  <a:close/>
                  <a:moveTo>
                    <a:pt x="3018" y="1327"/>
                  </a:moveTo>
                  <a:lnTo>
                    <a:pt x="3018" y="1327"/>
                  </a:lnTo>
                  <a:cubicBezTo>
                    <a:pt x="3044" y="1230"/>
                    <a:pt x="3106" y="1147"/>
                    <a:pt x="3193" y="1096"/>
                  </a:cubicBezTo>
                  <a:cubicBezTo>
                    <a:pt x="3281" y="1044"/>
                    <a:pt x="3384" y="1030"/>
                    <a:pt x="3483" y="1055"/>
                  </a:cubicBezTo>
                  <a:cubicBezTo>
                    <a:pt x="3582" y="1081"/>
                    <a:pt x="3664" y="1143"/>
                    <a:pt x="3716" y="1232"/>
                  </a:cubicBezTo>
                  <a:cubicBezTo>
                    <a:pt x="3768" y="1320"/>
                    <a:pt x="3783" y="1422"/>
                    <a:pt x="3757" y="1521"/>
                  </a:cubicBezTo>
                  <a:cubicBezTo>
                    <a:pt x="3713" y="1692"/>
                    <a:pt x="3557" y="1808"/>
                    <a:pt x="3382" y="1806"/>
                  </a:cubicBezTo>
                  <a:cubicBezTo>
                    <a:pt x="3299" y="1619"/>
                    <a:pt x="3174" y="1455"/>
                    <a:pt x="3018" y="1327"/>
                  </a:cubicBezTo>
                  <a:lnTo>
                    <a:pt x="3018" y="1327"/>
                  </a:lnTo>
                  <a:close/>
                  <a:moveTo>
                    <a:pt x="2202" y="3484"/>
                  </a:moveTo>
                  <a:lnTo>
                    <a:pt x="2202" y="3484"/>
                  </a:lnTo>
                  <a:cubicBezTo>
                    <a:pt x="1564" y="3484"/>
                    <a:pt x="1044" y="2965"/>
                    <a:pt x="1044" y="2326"/>
                  </a:cubicBezTo>
                  <a:cubicBezTo>
                    <a:pt x="1044" y="1688"/>
                    <a:pt x="1564" y="1169"/>
                    <a:pt x="2202" y="1169"/>
                  </a:cubicBezTo>
                  <a:cubicBezTo>
                    <a:pt x="2840" y="1169"/>
                    <a:pt x="3359" y="1688"/>
                    <a:pt x="3359" y="2326"/>
                  </a:cubicBezTo>
                  <a:cubicBezTo>
                    <a:pt x="3359" y="2965"/>
                    <a:pt x="2840" y="3484"/>
                    <a:pt x="2202" y="3484"/>
                  </a:cubicBezTo>
                  <a:lnTo>
                    <a:pt x="2202" y="3484"/>
                  </a:lnTo>
                  <a:close/>
                  <a:moveTo>
                    <a:pt x="1535" y="1223"/>
                  </a:moveTo>
                  <a:lnTo>
                    <a:pt x="1535" y="1223"/>
                  </a:lnTo>
                  <a:cubicBezTo>
                    <a:pt x="1531" y="1220"/>
                    <a:pt x="1527" y="1216"/>
                    <a:pt x="1521" y="1213"/>
                  </a:cubicBezTo>
                  <a:cubicBezTo>
                    <a:pt x="1521" y="1213"/>
                    <a:pt x="1512" y="1209"/>
                    <a:pt x="1512" y="1209"/>
                  </a:cubicBezTo>
                  <a:cubicBezTo>
                    <a:pt x="1461" y="1185"/>
                    <a:pt x="1423" y="1142"/>
                    <a:pt x="1405" y="1089"/>
                  </a:cubicBezTo>
                  <a:cubicBezTo>
                    <a:pt x="1387" y="1035"/>
                    <a:pt x="1390" y="978"/>
                    <a:pt x="1415" y="928"/>
                  </a:cubicBezTo>
                  <a:cubicBezTo>
                    <a:pt x="1439" y="877"/>
                    <a:pt x="1482" y="840"/>
                    <a:pt x="1535" y="821"/>
                  </a:cubicBezTo>
                  <a:cubicBezTo>
                    <a:pt x="1589" y="803"/>
                    <a:pt x="1646" y="806"/>
                    <a:pt x="1696" y="831"/>
                  </a:cubicBezTo>
                  <a:cubicBezTo>
                    <a:pt x="1787" y="876"/>
                    <a:pt x="1834" y="979"/>
                    <a:pt x="1806" y="1077"/>
                  </a:cubicBezTo>
                  <a:cubicBezTo>
                    <a:pt x="1804" y="1084"/>
                    <a:pt x="1804" y="1092"/>
                    <a:pt x="1804" y="1099"/>
                  </a:cubicBezTo>
                  <a:cubicBezTo>
                    <a:pt x="1709" y="1130"/>
                    <a:pt x="1619" y="1172"/>
                    <a:pt x="1535" y="1223"/>
                  </a:cubicBezTo>
                  <a:lnTo>
                    <a:pt x="1535" y="1223"/>
                  </a:lnTo>
                  <a:close/>
                  <a:moveTo>
                    <a:pt x="1094" y="1309"/>
                  </a:moveTo>
                  <a:lnTo>
                    <a:pt x="1094" y="1309"/>
                  </a:lnTo>
                  <a:cubicBezTo>
                    <a:pt x="1078" y="1281"/>
                    <a:pt x="1044" y="1268"/>
                    <a:pt x="1014" y="1279"/>
                  </a:cubicBezTo>
                  <a:lnTo>
                    <a:pt x="898" y="1318"/>
                  </a:lnTo>
                  <a:lnTo>
                    <a:pt x="864" y="1220"/>
                  </a:lnTo>
                  <a:lnTo>
                    <a:pt x="980" y="1180"/>
                  </a:lnTo>
                  <a:cubicBezTo>
                    <a:pt x="1010" y="1170"/>
                    <a:pt x="1029" y="1139"/>
                    <a:pt x="1024" y="1107"/>
                  </a:cubicBezTo>
                  <a:cubicBezTo>
                    <a:pt x="1012" y="1025"/>
                    <a:pt x="1017" y="943"/>
                    <a:pt x="1039" y="864"/>
                  </a:cubicBezTo>
                  <a:cubicBezTo>
                    <a:pt x="1048" y="833"/>
                    <a:pt x="1033" y="800"/>
                    <a:pt x="1004" y="786"/>
                  </a:cubicBezTo>
                  <a:lnTo>
                    <a:pt x="894" y="732"/>
                  </a:lnTo>
                  <a:lnTo>
                    <a:pt x="939" y="638"/>
                  </a:lnTo>
                  <a:lnTo>
                    <a:pt x="1050" y="692"/>
                  </a:lnTo>
                  <a:cubicBezTo>
                    <a:pt x="1079" y="706"/>
                    <a:pt x="1114" y="698"/>
                    <a:pt x="1133" y="672"/>
                  </a:cubicBezTo>
                  <a:cubicBezTo>
                    <a:pt x="1182" y="605"/>
                    <a:pt x="1243" y="551"/>
                    <a:pt x="1315" y="510"/>
                  </a:cubicBezTo>
                  <a:cubicBezTo>
                    <a:pt x="1343" y="494"/>
                    <a:pt x="1356" y="461"/>
                    <a:pt x="1346" y="430"/>
                  </a:cubicBezTo>
                  <a:lnTo>
                    <a:pt x="1306" y="314"/>
                  </a:lnTo>
                  <a:lnTo>
                    <a:pt x="1404" y="280"/>
                  </a:lnTo>
                  <a:lnTo>
                    <a:pt x="1444" y="396"/>
                  </a:lnTo>
                  <a:cubicBezTo>
                    <a:pt x="1455" y="427"/>
                    <a:pt x="1486" y="445"/>
                    <a:pt x="1517" y="440"/>
                  </a:cubicBezTo>
                  <a:cubicBezTo>
                    <a:pt x="1598" y="428"/>
                    <a:pt x="1680" y="433"/>
                    <a:pt x="1760" y="455"/>
                  </a:cubicBezTo>
                  <a:cubicBezTo>
                    <a:pt x="1791" y="464"/>
                    <a:pt x="1824" y="449"/>
                    <a:pt x="1838" y="420"/>
                  </a:cubicBezTo>
                  <a:lnTo>
                    <a:pt x="1892" y="310"/>
                  </a:lnTo>
                  <a:lnTo>
                    <a:pt x="1986" y="356"/>
                  </a:lnTo>
                  <a:lnTo>
                    <a:pt x="1932" y="466"/>
                  </a:lnTo>
                  <a:cubicBezTo>
                    <a:pt x="1918" y="495"/>
                    <a:pt x="1926" y="530"/>
                    <a:pt x="1952" y="549"/>
                  </a:cubicBezTo>
                  <a:cubicBezTo>
                    <a:pt x="2019" y="598"/>
                    <a:pt x="2074" y="660"/>
                    <a:pt x="2114" y="731"/>
                  </a:cubicBezTo>
                  <a:cubicBezTo>
                    <a:pt x="2130" y="759"/>
                    <a:pt x="2163" y="772"/>
                    <a:pt x="2194" y="762"/>
                  </a:cubicBezTo>
                  <a:lnTo>
                    <a:pt x="2310" y="722"/>
                  </a:lnTo>
                  <a:lnTo>
                    <a:pt x="2344" y="820"/>
                  </a:lnTo>
                  <a:lnTo>
                    <a:pt x="2228" y="860"/>
                  </a:lnTo>
                  <a:cubicBezTo>
                    <a:pt x="2197" y="871"/>
                    <a:pt x="2178" y="901"/>
                    <a:pt x="2183" y="933"/>
                  </a:cubicBezTo>
                  <a:cubicBezTo>
                    <a:pt x="2188" y="967"/>
                    <a:pt x="2190" y="1001"/>
                    <a:pt x="2189" y="1036"/>
                  </a:cubicBezTo>
                  <a:cubicBezTo>
                    <a:pt x="2105" y="1037"/>
                    <a:pt x="2023" y="1045"/>
                    <a:pt x="1944" y="1061"/>
                  </a:cubicBezTo>
                  <a:cubicBezTo>
                    <a:pt x="1962" y="918"/>
                    <a:pt x="1888" y="776"/>
                    <a:pt x="1754" y="711"/>
                  </a:cubicBezTo>
                  <a:cubicBezTo>
                    <a:pt x="1672" y="671"/>
                    <a:pt x="1579" y="665"/>
                    <a:pt x="1492" y="695"/>
                  </a:cubicBezTo>
                  <a:cubicBezTo>
                    <a:pt x="1405" y="725"/>
                    <a:pt x="1335" y="787"/>
                    <a:pt x="1295" y="869"/>
                  </a:cubicBezTo>
                  <a:cubicBezTo>
                    <a:pt x="1255" y="952"/>
                    <a:pt x="1249" y="1045"/>
                    <a:pt x="1279" y="1132"/>
                  </a:cubicBezTo>
                  <a:cubicBezTo>
                    <a:pt x="1304" y="1205"/>
                    <a:pt x="1352" y="1264"/>
                    <a:pt x="1415" y="1306"/>
                  </a:cubicBezTo>
                  <a:cubicBezTo>
                    <a:pt x="1350" y="1356"/>
                    <a:pt x="1289" y="1413"/>
                    <a:pt x="1235" y="1474"/>
                  </a:cubicBezTo>
                  <a:cubicBezTo>
                    <a:pt x="1177" y="1428"/>
                    <a:pt x="1130" y="1373"/>
                    <a:pt x="1094" y="1309"/>
                  </a:cubicBezTo>
                  <a:lnTo>
                    <a:pt x="1094" y="1309"/>
                  </a:lnTo>
                  <a:close/>
                  <a:moveTo>
                    <a:pt x="4796" y="1543"/>
                  </a:moveTo>
                  <a:lnTo>
                    <a:pt x="4796" y="1543"/>
                  </a:lnTo>
                  <a:cubicBezTo>
                    <a:pt x="4787" y="1528"/>
                    <a:pt x="4773" y="1517"/>
                    <a:pt x="4756" y="1512"/>
                  </a:cubicBezTo>
                  <a:lnTo>
                    <a:pt x="4511" y="1449"/>
                  </a:lnTo>
                  <a:cubicBezTo>
                    <a:pt x="4514" y="1327"/>
                    <a:pt x="4497" y="1208"/>
                    <a:pt x="4461" y="1094"/>
                  </a:cubicBezTo>
                  <a:lnTo>
                    <a:pt x="4679" y="966"/>
                  </a:lnTo>
                  <a:cubicBezTo>
                    <a:pt x="4711" y="947"/>
                    <a:pt x="4721" y="906"/>
                    <a:pt x="4703" y="874"/>
                  </a:cubicBezTo>
                  <a:lnTo>
                    <a:pt x="4507" y="543"/>
                  </a:lnTo>
                  <a:cubicBezTo>
                    <a:pt x="4498" y="527"/>
                    <a:pt x="4484" y="516"/>
                    <a:pt x="4467" y="512"/>
                  </a:cubicBezTo>
                  <a:cubicBezTo>
                    <a:pt x="4449" y="507"/>
                    <a:pt x="4431" y="510"/>
                    <a:pt x="4416" y="519"/>
                  </a:cubicBezTo>
                  <a:lnTo>
                    <a:pt x="4199" y="647"/>
                  </a:lnTo>
                  <a:cubicBezTo>
                    <a:pt x="4115" y="560"/>
                    <a:pt x="4019" y="488"/>
                    <a:pt x="3912" y="431"/>
                  </a:cubicBezTo>
                  <a:lnTo>
                    <a:pt x="3975" y="187"/>
                  </a:lnTo>
                  <a:cubicBezTo>
                    <a:pt x="3980" y="169"/>
                    <a:pt x="3977" y="151"/>
                    <a:pt x="3968" y="136"/>
                  </a:cubicBezTo>
                  <a:cubicBezTo>
                    <a:pt x="3959" y="121"/>
                    <a:pt x="3945" y="110"/>
                    <a:pt x="3928" y="105"/>
                  </a:cubicBezTo>
                  <a:lnTo>
                    <a:pt x="3555" y="9"/>
                  </a:lnTo>
                  <a:cubicBezTo>
                    <a:pt x="3520" y="0"/>
                    <a:pt x="3483" y="21"/>
                    <a:pt x="3474" y="57"/>
                  </a:cubicBezTo>
                  <a:lnTo>
                    <a:pt x="3411" y="301"/>
                  </a:lnTo>
                  <a:cubicBezTo>
                    <a:pt x="3288" y="299"/>
                    <a:pt x="3170" y="315"/>
                    <a:pt x="3055" y="351"/>
                  </a:cubicBezTo>
                  <a:lnTo>
                    <a:pt x="2927" y="133"/>
                  </a:lnTo>
                  <a:cubicBezTo>
                    <a:pt x="2918" y="118"/>
                    <a:pt x="2904" y="107"/>
                    <a:pt x="2887" y="102"/>
                  </a:cubicBezTo>
                  <a:cubicBezTo>
                    <a:pt x="2869" y="98"/>
                    <a:pt x="2851" y="101"/>
                    <a:pt x="2836" y="110"/>
                  </a:cubicBezTo>
                  <a:lnTo>
                    <a:pt x="2504" y="305"/>
                  </a:lnTo>
                  <a:cubicBezTo>
                    <a:pt x="2473" y="324"/>
                    <a:pt x="2462" y="364"/>
                    <a:pt x="2481" y="396"/>
                  </a:cubicBezTo>
                  <a:lnTo>
                    <a:pt x="2608" y="613"/>
                  </a:lnTo>
                  <a:cubicBezTo>
                    <a:pt x="2566" y="652"/>
                    <a:pt x="2514" y="702"/>
                    <a:pt x="2462" y="755"/>
                  </a:cubicBezTo>
                  <a:lnTo>
                    <a:pt x="2414" y="615"/>
                  </a:lnTo>
                  <a:cubicBezTo>
                    <a:pt x="2402" y="580"/>
                    <a:pt x="2364" y="562"/>
                    <a:pt x="2329" y="574"/>
                  </a:cubicBezTo>
                  <a:lnTo>
                    <a:pt x="2201" y="618"/>
                  </a:lnTo>
                  <a:cubicBezTo>
                    <a:pt x="2165" y="566"/>
                    <a:pt x="2123" y="518"/>
                    <a:pt x="2075" y="476"/>
                  </a:cubicBezTo>
                  <a:lnTo>
                    <a:pt x="2135" y="354"/>
                  </a:lnTo>
                  <a:cubicBezTo>
                    <a:pt x="2151" y="321"/>
                    <a:pt x="2137" y="281"/>
                    <a:pt x="2104" y="265"/>
                  </a:cubicBezTo>
                  <a:lnTo>
                    <a:pt x="1891" y="161"/>
                  </a:lnTo>
                  <a:cubicBezTo>
                    <a:pt x="1875" y="153"/>
                    <a:pt x="1856" y="152"/>
                    <a:pt x="1840" y="158"/>
                  </a:cubicBezTo>
                  <a:cubicBezTo>
                    <a:pt x="1823" y="164"/>
                    <a:pt x="1809" y="176"/>
                    <a:pt x="1801" y="192"/>
                  </a:cubicBezTo>
                  <a:lnTo>
                    <a:pt x="1742" y="314"/>
                  </a:lnTo>
                  <a:cubicBezTo>
                    <a:pt x="1679" y="302"/>
                    <a:pt x="1616" y="298"/>
                    <a:pt x="1553" y="302"/>
                  </a:cubicBezTo>
                  <a:lnTo>
                    <a:pt x="1508" y="174"/>
                  </a:lnTo>
                  <a:cubicBezTo>
                    <a:pt x="1497" y="139"/>
                    <a:pt x="1459" y="121"/>
                    <a:pt x="1424" y="133"/>
                  </a:cubicBezTo>
                  <a:lnTo>
                    <a:pt x="1199" y="210"/>
                  </a:lnTo>
                  <a:cubicBezTo>
                    <a:pt x="1182" y="216"/>
                    <a:pt x="1169" y="228"/>
                    <a:pt x="1161" y="244"/>
                  </a:cubicBezTo>
                  <a:cubicBezTo>
                    <a:pt x="1153" y="260"/>
                    <a:pt x="1152" y="278"/>
                    <a:pt x="1158" y="295"/>
                  </a:cubicBezTo>
                  <a:lnTo>
                    <a:pt x="1202" y="423"/>
                  </a:lnTo>
                  <a:cubicBezTo>
                    <a:pt x="1149" y="459"/>
                    <a:pt x="1102" y="501"/>
                    <a:pt x="1060" y="549"/>
                  </a:cubicBezTo>
                  <a:lnTo>
                    <a:pt x="938" y="489"/>
                  </a:lnTo>
                  <a:cubicBezTo>
                    <a:pt x="922" y="481"/>
                    <a:pt x="904" y="480"/>
                    <a:pt x="887" y="486"/>
                  </a:cubicBezTo>
                  <a:cubicBezTo>
                    <a:pt x="870" y="492"/>
                    <a:pt x="856" y="504"/>
                    <a:pt x="849" y="520"/>
                  </a:cubicBezTo>
                  <a:lnTo>
                    <a:pt x="745" y="733"/>
                  </a:lnTo>
                  <a:cubicBezTo>
                    <a:pt x="729" y="766"/>
                    <a:pt x="742" y="806"/>
                    <a:pt x="775" y="822"/>
                  </a:cubicBezTo>
                  <a:lnTo>
                    <a:pt x="898" y="882"/>
                  </a:lnTo>
                  <a:cubicBezTo>
                    <a:pt x="885" y="945"/>
                    <a:pt x="881" y="1008"/>
                    <a:pt x="886" y="1071"/>
                  </a:cubicBezTo>
                  <a:lnTo>
                    <a:pt x="757" y="1116"/>
                  </a:lnTo>
                  <a:cubicBezTo>
                    <a:pt x="741" y="1121"/>
                    <a:pt x="727" y="1133"/>
                    <a:pt x="719" y="1149"/>
                  </a:cubicBezTo>
                  <a:cubicBezTo>
                    <a:pt x="711" y="1165"/>
                    <a:pt x="710" y="1184"/>
                    <a:pt x="716" y="1200"/>
                  </a:cubicBezTo>
                  <a:lnTo>
                    <a:pt x="794" y="1425"/>
                  </a:lnTo>
                  <a:cubicBezTo>
                    <a:pt x="806" y="1460"/>
                    <a:pt x="844" y="1478"/>
                    <a:pt x="878" y="1466"/>
                  </a:cubicBezTo>
                  <a:lnTo>
                    <a:pt x="1007" y="1422"/>
                  </a:lnTo>
                  <a:cubicBezTo>
                    <a:pt x="1047" y="1481"/>
                    <a:pt x="1095" y="1533"/>
                    <a:pt x="1152" y="1579"/>
                  </a:cubicBezTo>
                  <a:cubicBezTo>
                    <a:pt x="1001" y="1790"/>
                    <a:pt x="911" y="2048"/>
                    <a:pt x="911" y="2326"/>
                  </a:cubicBezTo>
                  <a:cubicBezTo>
                    <a:pt x="911" y="2655"/>
                    <a:pt x="1036" y="2955"/>
                    <a:pt x="1239" y="3183"/>
                  </a:cubicBezTo>
                  <a:lnTo>
                    <a:pt x="25" y="4384"/>
                  </a:lnTo>
                  <a:cubicBezTo>
                    <a:pt x="0" y="4410"/>
                    <a:pt x="0" y="4453"/>
                    <a:pt x="25" y="4479"/>
                  </a:cubicBezTo>
                  <a:cubicBezTo>
                    <a:pt x="38" y="4492"/>
                    <a:pt x="55" y="4499"/>
                    <a:pt x="72" y="4499"/>
                  </a:cubicBezTo>
                  <a:cubicBezTo>
                    <a:pt x="89" y="4499"/>
                    <a:pt x="106" y="4492"/>
                    <a:pt x="119" y="4479"/>
                  </a:cubicBezTo>
                  <a:lnTo>
                    <a:pt x="1333" y="3278"/>
                  </a:lnTo>
                  <a:cubicBezTo>
                    <a:pt x="1563" y="3488"/>
                    <a:pt x="1867" y="3617"/>
                    <a:pt x="2202" y="3617"/>
                  </a:cubicBezTo>
                  <a:cubicBezTo>
                    <a:pt x="2839" y="3617"/>
                    <a:pt x="3369" y="3152"/>
                    <a:pt x="3473" y="2544"/>
                  </a:cubicBezTo>
                  <a:cubicBezTo>
                    <a:pt x="3536" y="2534"/>
                    <a:pt x="3644" y="2516"/>
                    <a:pt x="3717" y="2497"/>
                  </a:cubicBezTo>
                  <a:lnTo>
                    <a:pt x="3847" y="2717"/>
                  </a:lnTo>
                  <a:cubicBezTo>
                    <a:pt x="3856" y="2732"/>
                    <a:pt x="3870" y="2743"/>
                    <a:pt x="3887" y="2748"/>
                  </a:cubicBezTo>
                  <a:cubicBezTo>
                    <a:pt x="3893" y="2749"/>
                    <a:pt x="3899" y="2750"/>
                    <a:pt x="3904" y="2750"/>
                  </a:cubicBezTo>
                  <a:cubicBezTo>
                    <a:pt x="3916" y="2750"/>
                    <a:pt x="3928" y="2747"/>
                    <a:pt x="3938" y="2741"/>
                  </a:cubicBezTo>
                  <a:lnTo>
                    <a:pt x="4270" y="2545"/>
                  </a:lnTo>
                  <a:cubicBezTo>
                    <a:pt x="4301" y="2527"/>
                    <a:pt x="4312" y="2486"/>
                    <a:pt x="4293" y="2454"/>
                  </a:cubicBezTo>
                  <a:lnTo>
                    <a:pt x="4165" y="2237"/>
                  </a:lnTo>
                  <a:cubicBezTo>
                    <a:pt x="4252" y="2154"/>
                    <a:pt x="4325" y="2058"/>
                    <a:pt x="4381" y="1950"/>
                  </a:cubicBezTo>
                  <a:lnTo>
                    <a:pt x="4626" y="2014"/>
                  </a:lnTo>
                  <a:cubicBezTo>
                    <a:pt x="4661" y="2023"/>
                    <a:pt x="4698" y="2001"/>
                    <a:pt x="4707" y="1966"/>
                  </a:cubicBezTo>
                  <a:lnTo>
                    <a:pt x="4803" y="1593"/>
                  </a:lnTo>
                  <a:cubicBezTo>
                    <a:pt x="4808" y="1576"/>
                    <a:pt x="4805" y="1558"/>
                    <a:pt x="4796" y="1543"/>
                  </a:cubicBezTo>
                  <a:close/>
                </a:path>
              </a:pathLst>
            </a:custGeom>
            <a:solidFill>
              <a:srgbClr val="0766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11" name="TextBox 10">
              <a:extLst>
                <a:ext uri="{FF2B5EF4-FFF2-40B4-BE49-F238E27FC236}">
                  <a16:creationId xmlns:a16="http://schemas.microsoft.com/office/drawing/2014/main" id="{60DA6DFD-A97D-0D3D-7D9E-9AC9100E15C3}"/>
                </a:ext>
              </a:extLst>
            </p:cNvPr>
            <p:cNvSpPr txBox="1"/>
            <p:nvPr/>
          </p:nvSpPr>
          <p:spPr>
            <a:xfrm>
              <a:off x="5483974" y="1169920"/>
              <a:ext cx="2696803"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766D1"/>
                  </a:solidFill>
                  <a:effectLst/>
                  <a:uLnTx/>
                  <a:uFillTx/>
                  <a:latin typeface="Anova Light"/>
                  <a:ea typeface="+mn-ea"/>
                  <a:cs typeface="+mn-cs"/>
                </a:rPr>
                <a:t>Deploy and Consume</a:t>
              </a:r>
            </a:p>
          </p:txBody>
        </p:sp>
      </p:grpSp>
      <p:cxnSp>
        <p:nvCxnSpPr>
          <p:cNvPr id="12" name="Straight Connector 11">
            <a:extLst>
              <a:ext uri="{FF2B5EF4-FFF2-40B4-BE49-F238E27FC236}">
                <a16:creationId xmlns:a16="http://schemas.microsoft.com/office/drawing/2014/main" id="{70F72B55-22EA-E2F5-6B83-1E1C8BFBDB45}"/>
              </a:ext>
            </a:extLst>
          </p:cNvPr>
          <p:cNvCxnSpPr>
            <a:cxnSpLocks/>
          </p:cNvCxnSpPr>
          <p:nvPr/>
        </p:nvCxnSpPr>
        <p:spPr>
          <a:xfrm>
            <a:off x="0" y="2932114"/>
            <a:ext cx="9144000" cy="0"/>
          </a:xfrm>
          <a:prstGeom prst="line">
            <a:avLst/>
          </a:prstGeom>
          <a:ln w="47625">
            <a:gradFill flip="none" rotWithShape="1">
              <a:gsLst>
                <a:gs pos="100000">
                  <a:srgbClr val="0766D1"/>
                </a:gs>
                <a:gs pos="0">
                  <a:srgbClr val="C4DEFD"/>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B71028F-9B2B-0293-82D5-3680958BB208}"/>
              </a:ext>
            </a:extLst>
          </p:cNvPr>
          <p:cNvSpPr txBox="1"/>
          <p:nvPr/>
        </p:nvSpPr>
        <p:spPr>
          <a:xfrm>
            <a:off x="406428" y="3545924"/>
            <a:ext cx="80201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4DEFD"/>
                </a:solidFill>
                <a:effectLst/>
                <a:uLnTx/>
                <a:uFillTx/>
                <a:latin typeface="Calibri Light"/>
                <a:ea typeface="+mn-ea"/>
                <a:cs typeface="+mn-cs"/>
              </a:rPr>
              <a:t>Acquire</a:t>
            </a:r>
            <a:endParaRPr kumimoji="0" lang="en-US" sz="1600" b="0" i="0" u="none" strike="noStrike" kern="1200" cap="none" spc="0" normalizeH="0" baseline="0" noProof="0">
              <a:ln>
                <a:noFill/>
              </a:ln>
              <a:solidFill>
                <a:srgbClr val="C4DEFD"/>
              </a:solidFill>
              <a:effectLst/>
              <a:uLnTx/>
              <a:uFillTx/>
              <a:latin typeface="Anova Light"/>
              <a:ea typeface="+mn-ea"/>
              <a:cs typeface="+mn-cs"/>
            </a:endParaRPr>
          </a:p>
        </p:txBody>
      </p:sp>
      <p:sp>
        <p:nvSpPr>
          <p:cNvPr id="14" name="TextBox 13">
            <a:extLst>
              <a:ext uri="{FF2B5EF4-FFF2-40B4-BE49-F238E27FC236}">
                <a16:creationId xmlns:a16="http://schemas.microsoft.com/office/drawing/2014/main" id="{97868D40-F0E2-CB50-0CE8-FE57D814A221}"/>
              </a:ext>
            </a:extLst>
          </p:cNvPr>
          <p:cNvSpPr txBox="1"/>
          <p:nvPr/>
        </p:nvSpPr>
        <p:spPr>
          <a:xfrm>
            <a:off x="2756262" y="3545924"/>
            <a:ext cx="112582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398F9"/>
                </a:solidFill>
                <a:effectLst/>
                <a:uLnTx/>
                <a:uFillTx/>
                <a:latin typeface="Calibri Light"/>
                <a:ea typeface="+mn-ea"/>
                <a:cs typeface="+mn-cs"/>
              </a:rPr>
              <a:t>Pre-process</a:t>
            </a:r>
          </a:p>
        </p:txBody>
      </p:sp>
      <p:sp>
        <p:nvSpPr>
          <p:cNvPr id="15" name="TextBox 14">
            <a:extLst>
              <a:ext uri="{FF2B5EF4-FFF2-40B4-BE49-F238E27FC236}">
                <a16:creationId xmlns:a16="http://schemas.microsoft.com/office/drawing/2014/main" id="{4778FA51-63CF-77E7-CEB6-ACAF39434A1E}"/>
              </a:ext>
            </a:extLst>
          </p:cNvPr>
          <p:cNvSpPr txBox="1"/>
          <p:nvPr/>
        </p:nvSpPr>
        <p:spPr>
          <a:xfrm>
            <a:off x="5198858" y="3545924"/>
            <a:ext cx="1342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766D1"/>
                </a:solidFill>
                <a:effectLst/>
                <a:uLnTx/>
                <a:uFillTx/>
                <a:latin typeface="Calibri Light"/>
                <a:ea typeface="+mn-ea"/>
                <a:cs typeface="+mn-cs"/>
              </a:rPr>
              <a:t>Model Deploy</a:t>
            </a:r>
          </a:p>
        </p:txBody>
      </p:sp>
      <p:sp>
        <p:nvSpPr>
          <p:cNvPr id="16" name="TextBox 15">
            <a:extLst>
              <a:ext uri="{FF2B5EF4-FFF2-40B4-BE49-F238E27FC236}">
                <a16:creationId xmlns:a16="http://schemas.microsoft.com/office/drawing/2014/main" id="{C4D63AAE-8D64-F0A7-3ECA-4090A5F36178}"/>
              </a:ext>
            </a:extLst>
          </p:cNvPr>
          <p:cNvSpPr txBox="1"/>
          <p:nvPr/>
        </p:nvSpPr>
        <p:spPr>
          <a:xfrm>
            <a:off x="6653309" y="3545924"/>
            <a:ext cx="99437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766D1"/>
                </a:solidFill>
                <a:effectLst/>
                <a:uLnTx/>
                <a:uFillTx/>
                <a:latin typeface="Calibri Light"/>
                <a:ea typeface="+mn-ea"/>
                <a:cs typeface="+mn-cs"/>
              </a:rPr>
              <a:t>Share/Sell</a:t>
            </a:r>
          </a:p>
        </p:txBody>
      </p:sp>
      <p:sp>
        <p:nvSpPr>
          <p:cNvPr id="17" name="Oval 16">
            <a:extLst>
              <a:ext uri="{FF2B5EF4-FFF2-40B4-BE49-F238E27FC236}">
                <a16:creationId xmlns:a16="http://schemas.microsoft.com/office/drawing/2014/main" id="{B66674BF-5899-90F8-2D1A-1D5ABD3D3A48}"/>
              </a:ext>
            </a:extLst>
          </p:cNvPr>
          <p:cNvSpPr/>
          <p:nvPr/>
        </p:nvSpPr>
        <p:spPr>
          <a:xfrm>
            <a:off x="2731444" y="2344385"/>
            <a:ext cx="1175458" cy="1175458"/>
          </a:xfrm>
          <a:prstGeom prst="ellipse">
            <a:avLst/>
          </a:prstGeom>
          <a:solidFill>
            <a:srgbClr val="012036"/>
          </a:solidFill>
          <a:ln w="38100">
            <a:solidFill>
              <a:srgbClr val="4398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18" name="Oval 17">
            <a:extLst>
              <a:ext uri="{FF2B5EF4-FFF2-40B4-BE49-F238E27FC236}">
                <a16:creationId xmlns:a16="http://schemas.microsoft.com/office/drawing/2014/main" id="{F0FF6531-0049-241F-82BB-19F5A52B7DA6}"/>
              </a:ext>
            </a:extLst>
          </p:cNvPr>
          <p:cNvSpPr/>
          <p:nvPr/>
        </p:nvSpPr>
        <p:spPr>
          <a:xfrm>
            <a:off x="4008552" y="2344385"/>
            <a:ext cx="1175458" cy="1175458"/>
          </a:xfrm>
          <a:prstGeom prst="ellipse">
            <a:avLst/>
          </a:prstGeom>
          <a:solidFill>
            <a:srgbClr val="012036"/>
          </a:solidFill>
          <a:ln w="38100">
            <a:solidFill>
              <a:srgbClr val="4398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19" name="Oval 18">
            <a:extLst>
              <a:ext uri="{FF2B5EF4-FFF2-40B4-BE49-F238E27FC236}">
                <a16:creationId xmlns:a16="http://schemas.microsoft.com/office/drawing/2014/main" id="{04ECAD1D-1A7E-0632-7EBF-EE45F1A4D874}"/>
              </a:ext>
            </a:extLst>
          </p:cNvPr>
          <p:cNvSpPr/>
          <p:nvPr/>
        </p:nvSpPr>
        <p:spPr>
          <a:xfrm>
            <a:off x="6562768" y="2344385"/>
            <a:ext cx="1175458" cy="1175458"/>
          </a:xfrm>
          <a:prstGeom prst="ellipse">
            <a:avLst/>
          </a:prstGeom>
          <a:solidFill>
            <a:srgbClr val="012036"/>
          </a:solidFill>
          <a:ln w="38100">
            <a:solidFill>
              <a:srgbClr val="0766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0" name="Oval 19">
            <a:extLst>
              <a:ext uri="{FF2B5EF4-FFF2-40B4-BE49-F238E27FC236}">
                <a16:creationId xmlns:a16="http://schemas.microsoft.com/office/drawing/2014/main" id="{5DB82183-3093-0464-CED0-F10191A1B1C4}"/>
              </a:ext>
            </a:extLst>
          </p:cNvPr>
          <p:cNvSpPr/>
          <p:nvPr/>
        </p:nvSpPr>
        <p:spPr>
          <a:xfrm>
            <a:off x="1454336" y="2344385"/>
            <a:ext cx="1175458" cy="1175458"/>
          </a:xfrm>
          <a:prstGeom prst="ellipse">
            <a:avLst/>
          </a:prstGeom>
          <a:solidFill>
            <a:srgbClr val="012036"/>
          </a:solidFill>
          <a:ln w="38100">
            <a:solidFill>
              <a:srgbClr val="C4DE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1" name="Oval 20">
            <a:extLst>
              <a:ext uri="{FF2B5EF4-FFF2-40B4-BE49-F238E27FC236}">
                <a16:creationId xmlns:a16="http://schemas.microsoft.com/office/drawing/2014/main" id="{7E5C2C5D-B515-DB2F-8AC8-61B7C888154B}"/>
              </a:ext>
            </a:extLst>
          </p:cNvPr>
          <p:cNvSpPr/>
          <p:nvPr/>
        </p:nvSpPr>
        <p:spPr>
          <a:xfrm>
            <a:off x="5282544" y="2344385"/>
            <a:ext cx="1175458" cy="1175458"/>
          </a:xfrm>
          <a:prstGeom prst="ellipse">
            <a:avLst/>
          </a:prstGeom>
          <a:solidFill>
            <a:srgbClr val="012036"/>
          </a:solidFill>
          <a:ln w="38100">
            <a:solidFill>
              <a:srgbClr val="0766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2" name="Oval 21">
            <a:extLst>
              <a:ext uri="{FF2B5EF4-FFF2-40B4-BE49-F238E27FC236}">
                <a16:creationId xmlns:a16="http://schemas.microsoft.com/office/drawing/2014/main" id="{741317A8-7419-6CCA-B38F-7B2D4EB562CD}"/>
              </a:ext>
            </a:extLst>
          </p:cNvPr>
          <p:cNvSpPr/>
          <p:nvPr/>
        </p:nvSpPr>
        <p:spPr>
          <a:xfrm>
            <a:off x="7839878" y="2344385"/>
            <a:ext cx="1175458" cy="1175458"/>
          </a:xfrm>
          <a:prstGeom prst="ellipse">
            <a:avLst/>
          </a:prstGeom>
          <a:solidFill>
            <a:srgbClr val="012036"/>
          </a:solidFill>
          <a:ln w="38100">
            <a:solidFill>
              <a:srgbClr val="0766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3" name="Oval 22">
            <a:extLst>
              <a:ext uri="{FF2B5EF4-FFF2-40B4-BE49-F238E27FC236}">
                <a16:creationId xmlns:a16="http://schemas.microsoft.com/office/drawing/2014/main" id="{769AB0E6-2576-DF55-3DB9-75C484925CDC}"/>
              </a:ext>
            </a:extLst>
          </p:cNvPr>
          <p:cNvSpPr/>
          <p:nvPr/>
        </p:nvSpPr>
        <p:spPr>
          <a:xfrm>
            <a:off x="177227" y="2344385"/>
            <a:ext cx="1175458" cy="1175458"/>
          </a:xfrm>
          <a:prstGeom prst="ellipse">
            <a:avLst/>
          </a:prstGeom>
          <a:solidFill>
            <a:srgbClr val="012036"/>
          </a:solidFill>
          <a:ln w="38100">
            <a:solidFill>
              <a:srgbClr val="C4DE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4" name="TextBox 23">
            <a:extLst>
              <a:ext uri="{FF2B5EF4-FFF2-40B4-BE49-F238E27FC236}">
                <a16:creationId xmlns:a16="http://schemas.microsoft.com/office/drawing/2014/main" id="{350D0A7C-3907-B486-2961-69F69428B5E0}"/>
              </a:ext>
            </a:extLst>
          </p:cNvPr>
          <p:cNvSpPr txBox="1"/>
          <p:nvPr/>
        </p:nvSpPr>
        <p:spPr>
          <a:xfrm>
            <a:off x="1742334" y="3545924"/>
            <a:ext cx="61087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4DEFD"/>
                </a:solidFill>
                <a:effectLst/>
                <a:uLnTx/>
                <a:uFillTx/>
                <a:latin typeface="Calibri Light"/>
                <a:ea typeface="+mn-ea"/>
                <a:cs typeface="+mn-cs"/>
              </a:rPr>
              <a:t>Store</a:t>
            </a:r>
            <a:endParaRPr kumimoji="0" lang="en-US" sz="1600" b="0" i="0" u="none" strike="noStrike" kern="1200" cap="none" spc="0" normalizeH="0" baseline="0" noProof="0">
              <a:ln>
                <a:noFill/>
              </a:ln>
              <a:solidFill>
                <a:srgbClr val="C4DEFD"/>
              </a:solidFill>
              <a:effectLst/>
              <a:uLnTx/>
              <a:uFillTx/>
              <a:latin typeface="Anova Light"/>
              <a:ea typeface="+mn-ea"/>
              <a:cs typeface="+mn-cs"/>
            </a:endParaRPr>
          </a:p>
        </p:txBody>
      </p:sp>
      <p:sp>
        <p:nvSpPr>
          <p:cNvPr id="25" name="TextBox 24">
            <a:extLst>
              <a:ext uri="{FF2B5EF4-FFF2-40B4-BE49-F238E27FC236}">
                <a16:creationId xmlns:a16="http://schemas.microsoft.com/office/drawing/2014/main" id="{7987BBB8-24B9-D2F2-9E9B-0336E23B0FD5}"/>
              </a:ext>
            </a:extLst>
          </p:cNvPr>
          <p:cNvSpPr txBox="1"/>
          <p:nvPr/>
        </p:nvSpPr>
        <p:spPr>
          <a:xfrm>
            <a:off x="4015773" y="3545924"/>
            <a:ext cx="116101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398F9"/>
                </a:solidFill>
                <a:effectLst/>
                <a:uLnTx/>
                <a:uFillTx/>
                <a:latin typeface="Calibri Light"/>
                <a:ea typeface="+mn-ea"/>
                <a:cs typeface="+mn-cs"/>
              </a:rPr>
              <a:t>Model Build</a:t>
            </a:r>
          </a:p>
        </p:txBody>
      </p:sp>
      <p:sp>
        <p:nvSpPr>
          <p:cNvPr id="26" name="TextBox 25">
            <a:extLst>
              <a:ext uri="{FF2B5EF4-FFF2-40B4-BE49-F238E27FC236}">
                <a16:creationId xmlns:a16="http://schemas.microsoft.com/office/drawing/2014/main" id="{831CC0F8-2E7C-E18C-B74F-5E271A5FF2DA}"/>
              </a:ext>
            </a:extLst>
          </p:cNvPr>
          <p:cNvSpPr txBox="1"/>
          <p:nvPr/>
        </p:nvSpPr>
        <p:spPr>
          <a:xfrm>
            <a:off x="8018680" y="3545924"/>
            <a:ext cx="81785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766D1"/>
                </a:solidFill>
                <a:effectLst/>
                <a:uLnTx/>
                <a:uFillTx/>
                <a:latin typeface="Calibri Light"/>
                <a:ea typeface="+mn-ea"/>
                <a:cs typeface="+mn-cs"/>
              </a:rPr>
              <a:t>Dispose</a:t>
            </a:r>
          </a:p>
        </p:txBody>
      </p:sp>
      <p:sp>
        <p:nvSpPr>
          <p:cNvPr id="27" name="Freeform 13">
            <a:extLst>
              <a:ext uri="{FF2B5EF4-FFF2-40B4-BE49-F238E27FC236}">
                <a16:creationId xmlns:a16="http://schemas.microsoft.com/office/drawing/2014/main" id="{F01C12C0-FD8D-6E75-2085-DE2C10FB85BD}"/>
              </a:ext>
            </a:extLst>
          </p:cNvPr>
          <p:cNvSpPr>
            <a:spLocks noChangeAspect="1" noEditPoints="1"/>
          </p:cNvSpPr>
          <p:nvPr/>
        </p:nvSpPr>
        <p:spPr bwMode="auto">
          <a:xfrm>
            <a:off x="412717" y="2463508"/>
            <a:ext cx="689729" cy="937213"/>
          </a:xfrm>
          <a:custGeom>
            <a:avLst/>
            <a:gdLst>
              <a:gd name="T0" fmla="*/ 2776 w 3546"/>
              <a:gd name="T1" fmla="*/ 4759 h 4825"/>
              <a:gd name="T2" fmla="*/ 833 w 3546"/>
              <a:gd name="T3" fmla="*/ 4825 h 4825"/>
              <a:gd name="T4" fmla="*/ 833 w 3546"/>
              <a:gd name="T5" fmla="*/ 4694 h 4825"/>
              <a:gd name="T6" fmla="*/ 2776 w 3546"/>
              <a:gd name="T7" fmla="*/ 4759 h 4825"/>
              <a:gd name="T8" fmla="*/ 3361 w 3546"/>
              <a:gd name="T9" fmla="*/ 2879 h 4825"/>
              <a:gd name="T10" fmla="*/ 1904 w 3546"/>
              <a:gd name="T11" fmla="*/ 4335 h 4825"/>
              <a:gd name="T12" fmla="*/ 184 w 3546"/>
              <a:gd name="T13" fmla="*/ 2879 h 4825"/>
              <a:gd name="T14" fmla="*/ 857 w 3546"/>
              <a:gd name="T15" fmla="*/ 2812 h 4825"/>
              <a:gd name="T16" fmla="*/ 923 w 3546"/>
              <a:gd name="T17" fmla="*/ 644 h 4825"/>
              <a:gd name="T18" fmla="*/ 1322 w 3546"/>
              <a:gd name="T19" fmla="*/ 960 h 4825"/>
              <a:gd name="T20" fmla="*/ 1003 w 3546"/>
              <a:gd name="T21" fmla="*/ 1025 h 4825"/>
              <a:gd name="T22" fmla="*/ 1637 w 3546"/>
              <a:gd name="T23" fmla="*/ 1728 h 4825"/>
              <a:gd name="T24" fmla="*/ 1873 w 3546"/>
              <a:gd name="T25" fmla="*/ 1728 h 4825"/>
              <a:gd name="T26" fmla="*/ 2506 w 3546"/>
              <a:gd name="T27" fmla="*/ 1025 h 4825"/>
              <a:gd name="T28" fmla="*/ 2183 w 3546"/>
              <a:gd name="T29" fmla="*/ 960 h 4825"/>
              <a:gd name="T30" fmla="*/ 2610 w 3546"/>
              <a:gd name="T31" fmla="*/ 644 h 4825"/>
              <a:gd name="T32" fmla="*/ 2675 w 3546"/>
              <a:gd name="T33" fmla="*/ 2812 h 4825"/>
              <a:gd name="T34" fmla="*/ 3361 w 3546"/>
              <a:gd name="T35" fmla="*/ 2879 h 4825"/>
              <a:gd name="T36" fmla="*/ 1452 w 3546"/>
              <a:gd name="T37" fmla="*/ 207 h 4825"/>
              <a:gd name="T38" fmla="*/ 2052 w 3546"/>
              <a:gd name="T39" fmla="*/ 207 h 4825"/>
              <a:gd name="T40" fmla="*/ 2117 w 3546"/>
              <a:gd name="T41" fmla="*/ 1090 h 4825"/>
              <a:gd name="T42" fmla="*/ 1780 w 3546"/>
              <a:gd name="T43" fmla="*/ 1636 h 4825"/>
              <a:gd name="T44" fmla="*/ 1184 w 3546"/>
              <a:gd name="T45" fmla="*/ 1090 h 4825"/>
              <a:gd name="T46" fmla="*/ 1433 w 3546"/>
              <a:gd name="T47" fmla="*/ 1071 h 4825"/>
              <a:gd name="T48" fmla="*/ 1452 w 3546"/>
              <a:gd name="T49" fmla="*/ 207 h 4825"/>
              <a:gd name="T50" fmla="*/ 3480 w 3546"/>
              <a:gd name="T51" fmla="*/ 2682 h 4825"/>
              <a:gd name="T52" fmla="*/ 2740 w 3546"/>
              <a:gd name="T53" fmla="*/ 2682 h 4825"/>
              <a:gd name="T54" fmla="*/ 2696 w 3546"/>
              <a:gd name="T55" fmla="*/ 538 h 4825"/>
              <a:gd name="T56" fmla="*/ 2183 w 3546"/>
              <a:gd name="T57" fmla="*/ 162 h 4825"/>
              <a:gd name="T58" fmla="*/ 2141 w 3546"/>
              <a:gd name="T59" fmla="*/ 101 h 4825"/>
              <a:gd name="T60" fmla="*/ 1322 w 3546"/>
              <a:gd name="T61" fmla="*/ 163 h 4825"/>
              <a:gd name="T62" fmla="*/ 832 w 3546"/>
              <a:gd name="T63" fmla="*/ 540 h 4825"/>
              <a:gd name="T64" fmla="*/ 792 w 3546"/>
              <a:gd name="T65" fmla="*/ 2682 h 4825"/>
              <a:gd name="T66" fmla="*/ 0 w 3546"/>
              <a:gd name="T67" fmla="*/ 2747 h 4825"/>
              <a:gd name="T68" fmla="*/ 1548 w 3546"/>
              <a:gd name="T69" fmla="*/ 4427 h 4825"/>
              <a:gd name="T70" fmla="*/ 1997 w 3546"/>
              <a:gd name="T71" fmla="*/ 4427 h 4825"/>
              <a:gd name="T72" fmla="*/ 3546 w 3546"/>
              <a:gd name="T73" fmla="*/ 2747 h 4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46" h="4825">
                <a:moveTo>
                  <a:pt x="2776" y="4759"/>
                </a:moveTo>
                <a:lnTo>
                  <a:pt x="2776" y="4759"/>
                </a:lnTo>
                <a:cubicBezTo>
                  <a:pt x="2776" y="4795"/>
                  <a:pt x="2747" y="4825"/>
                  <a:pt x="2711" y="4825"/>
                </a:cubicBezTo>
                <a:lnTo>
                  <a:pt x="833" y="4825"/>
                </a:lnTo>
                <a:cubicBezTo>
                  <a:pt x="797" y="4825"/>
                  <a:pt x="768" y="4795"/>
                  <a:pt x="768" y="4759"/>
                </a:cubicBezTo>
                <a:cubicBezTo>
                  <a:pt x="768" y="4723"/>
                  <a:pt x="797" y="4694"/>
                  <a:pt x="833" y="4694"/>
                </a:cubicBezTo>
                <a:lnTo>
                  <a:pt x="2711" y="4694"/>
                </a:lnTo>
                <a:cubicBezTo>
                  <a:pt x="2747" y="4694"/>
                  <a:pt x="2776" y="4723"/>
                  <a:pt x="2776" y="4759"/>
                </a:cubicBezTo>
                <a:lnTo>
                  <a:pt x="2776" y="4759"/>
                </a:lnTo>
                <a:close/>
                <a:moveTo>
                  <a:pt x="3361" y="2879"/>
                </a:moveTo>
                <a:lnTo>
                  <a:pt x="3361" y="2879"/>
                </a:lnTo>
                <a:lnTo>
                  <a:pt x="1904" y="4335"/>
                </a:lnTo>
                <a:cubicBezTo>
                  <a:pt x="1832" y="4408"/>
                  <a:pt x="1713" y="4408"/>
                  <a:pt x="1641" y="4335"/>
                </a:cubicBezTo>
                <a:lnTo>
                  <a:pt x="184" y="2879"/>
                </a:lnTo>
                <a:cubicBezTo>
                  <a:pt x="165" y="2860"/>
                  <a:pt x="151" y="2837"/>
                  <a:pt x="142" y="2812"/>
                </a:cubicBezTo>
                <a:lnTo>
                  <a:pt x="857" y="2812"/>
                </a:lnTo>
                <a:cubicBezTo>
                  <a:pt x="893" y="2812"/>
                  <a:pt x="923" y="2783"/>
                  <a:pt x="923" y="2747"/>
                </a:cubicBezTo>
                <a:lnTo>
                  <a:pt x="923" y="644"/>
                </a:lnTo>
                <a:cubicBezTo>
                  <a:pt x="1067" y="586"/>
                  <a:pt x="1189" y="550"/>
                  <a:pt x="1322" y="526"/>
                </a:cubicBezTo>
                <a:lnTo>
                  <a:pt x="1322" y="960"/>
                </a:lnTo>
                <a:lnTo>
                  <a:pt x="1069" y="960"/>
                </a:lnTo>
                <a:cubicBezTo>
                  <a:pt x="1033" y="960"/>
                  <a:pt x="1003" y="989"/>
                  <a:pt x="1003" y="1025"/>
                </a:cubicBezTo>
                <a:cubicBezTo>
                  <a:pt x="1003" y="1070"/>
                  <a:pt x="1021" y="1112"/>
                  <a:pt x="1052" y="1143"/>
                </a:cubicBezTo>
                <a:lnTo>
                  <a:pt x="1637" y="1728"/>
                </a:lnTo>
                <a:cubicBezTo>
                  <a:pt x="1670" y="1761"/>
                  <a:pt x="1712" y="1777"/>
                  <a:pt x="1755" y="1777"/>
                </a:cubicBezTo>
                <a:cubicBezTo>
                  <a:pt x="1798" y="1777"/>
                  <a:pt x="1840" y="1761"/>
                  <a:pt x="1873" y="1728"/>
                </a:cubicBezTo>
                <a:lnTo>
                  <a:pt x="2458" y="1143"/>
                </a:lnTo>
                <a:cubicBezTo>
                  <a:pt x="2489" y="1112"/>
                  <a:pt x="2506" y="1070"/>
                  <a:pt x="2506" y="1025"/>
                </a:cubicBezTo>
                <a:cubicBezTo>
                  <a:pt x="2506" y="989"/>
                  <a:pt x="2477" y="960"/>
                  <a:pt x="2441" y="960"/>
                </a:cubicBezTo>
                <a:lnTo>
                  <a:pt x="2183" y="960"/>
                </a:lnTo>
                <a:lnTo>
                  <a:pt x="2183" y="521"/>
                </a:lnTo>
                <a:cubicBezTo>
                  <a:pt x="2325" y="546"/>
                  <a:pt x="2460" y="584"/>
                  <a:pt x="2610" y="644"/>
                </a:cubicBezTo>
                <a:lnTo>
                  <a:pt x="2610" y="2747"/>
                </a:lnTo>
                <a:cubicBezTo>
                  <a:pt x="2610" y="2783"/>
                  <a:pt x="2639" y="2812"/>
                  <a:pt x="2675" y="2812"/>
                </a:cubicBezTo>
                <a:lnTo>
                  <a:pt x="3403" y="2812"/>
                </a:lnTo>
                <a:cubicBezTo>
                  <a:pt x="3394" y="2837"/>
                  <a:pt x="3380" y="2860"/>
                  <a:pt x="3361" y="2879"/>
                </a:cubicBezTo>
                <a:lnTo>
                  <a:pt x="3361" y="2879"/>
                </a:lnTo>
                <a:close/>
                <a:moveTo>
                  <a:pt x="1452" y="207"/>
                </a:moveTo>
                <a:lnTo>
                  <a:pt x="1452" y="207"/>
                </a:lnTo>
                <a:cubicBezTo>
                  <a:pt x="1644" y="138"/>
                  <a:pt x="1861" y="138"/>
                  <a:pt x="2052" y="207"/>
                </a:cubicBezTo>
                <a:lnTo>
                  <a:pt x="2052" y="1025"/>
                </a:lnTo>
                <a:cubicBezTo>
                  <a:pt x="2052" y="1061"/>
                  <a:pt x="2081" y="1090"/>
                  <a:pt x="2117" y="1090"/>
                </a:cubicBezTo>
                <a:lnTo>
                  <a:pt x="2326" y="1090"/>
                </a:lnTo>
                <a:lnTo>
                  <a:pt x="1780" y="1636"/>
                </a:lnTo>
                <a:cubicBezTo>
                  <a:pt x="1767" y="1650"/>
                  <a:pt x="1743" y="1649"/>
                  <a:pt x="1729" y="1636"/>
                </a:cubicBezTo>
                <a:lnTo>
                  <a:pt x="1184" y="1090"/>
                </a:lnTo>
                <a:lnTo>
                  <a:pt x="1387" y="1090"/>
                </a:lnTo>
                <a:cubicBezTo>
                  <a:pt x="1404" y="1090"/>
                  <a:pt x="1421" y="1084"/>
                  <a:pt x="1433" y="1071"/>
                </a:cubicBezTo>
                <a:cubicBezTo>
                  <a:pt x="1446" y="1059"/>
                  <a:pt x="1452" y="1042"/>
                  <a:pt x="1452" y="1025"/>
                </a:cubicBezTo>
                <a:lnTo>
                  <a:pt x="1452" y="207"/>
                </a:lnTo>
                <a:lnTo>
                  <a:pt x="1452" y="207"/>
                </a:lnTo>
                <a:close/>
                <a:moveTo>
                  <a:pt x="3480" y="2682"/>
                </a:moveTo>
                <a:lnTo>
                  <a:pt x="3480" y="2682"/>
                </a:lnTo>
                <a:lnTo>
                  <a:pt x="2740" y="2682"/>
                </a:lnTo>
                <a:lnTo>
                  <a:pt x="2740" y="600"/>
                </a:lnTo>
                <a:cubicBezTo>
                  <a:pt x="2740" y="573"/>
                  <a:pt x="2721" y="548"/>
                  <a:pt x="2696" y="538"/>
                </a:cubicBezTo>
                <a:cubicBezTo>
                  <a:pt x="2516" y="463"/>
                  <a:pt x="2356" y="417"/>
                  <a:pt x="2183" y="388"/>
                </a:cubicBezTo>
                <a:lnTo>
                  <a:pt x="2183" y="162"/>
                </a:lnTo>
                <a:cubicBezTo>
                  <a:pt x="2183" y="136"/>
                  <a:pt x="2167" y="112"/>
                  <a:pt x="2142" y="102"/>
                </a:cubicBezTo>
                <a:lnTo>
                  <a:pt x="2141" y="101"/>
                </a:lnTo>
                <a:cubicBezTo>
                  <a:pt x="1894" y="0"/>
                  <a:pt x="1608" y="0"/>
                  <a:pt x="1362" y="102"/>
                </a:cubicBezTo>
                <a:cubicBezTo>
                  <a:pt x="1338" y="113"/>
                  <a:pt x="1322" y="136"/>
                  <a:pt x="1322" y="163"/>
                </a:cubicBezTo>
                <a:lnTo>
                  <a:pt x="1322" y="393"/>
                </a:lnTo>
                <a:cubicBezTo>
                  <a:pt x="1159" y="421"/>
                  <a:pt x="1010" y="466"/>
                  <a:pt x="832" y="540"/>
                </a:cubicBezTo>
                <a:cubicBezTo>
                  <a:pt x="808" y="550"/>
                  <a:pt x="792" y="574"/>
                  <a:pt x="792" y="600"/>
                </a:cubicBezTo>
                <a:lnTo>
                  <a:pt x="792" y="2682"/>
                </a:lnTo>
                <a:lnTo>
                  <a:pt x="65" y="2682"/>
                </a:lnTo>
                <a:cubicBezTo>
                  <a:pt x="29" y="2682"/>
                  <a:pt x="0" y="2711"/>
                  <a:pt x="0" y="2747"/>
                </a:cubicBezTo>
                <a:cubicBezTo>
                  <a:pt x="0" y="2832"/>
                  <a:pt x="32" y="2912"/>
                  <a:pt x="92" y="2971"/>
                </a:cubicBezTo>
                <a:lnTo>
                  <a:pt x="1548" y="4427"/>
                </a:lnTo>
                <a:cubicBezTo>
                  <a:pt x="1610" y="4489"/>
                  <a:pt x="1691" y="4520"/>
                  <a:pt x="1772" y="4520"/>
                </a:cubicBezTo>
                <a:cubicBezTo>
                  <a:pt x="1854" y="4520"/>
                  <a:pt x="1935" y="4489"/>
                  <a:pt x="1997" y="4427"/>
                </a:cubicBezTo>
                <a:lnTo>
                  <a:pt x="3453" y="2971"/>
                </a:lnTo>
                <a:cubicBezTo>
                  <a:pt x="3513" y="2912"/>
                  <a:pt x="3546" y="2832"/>
                  <a:pt x="3546" y="2747"/>
                </a:cubicBezTo>
                <a:cubicBezTo>
                  <a:pt x="3546" y="2711"/>
                  <a:pt x="3516" y="2682"/>
                  <a:pt x="3480" y="2682"/>
                </a:cubicBezTo>
                <a:close/>
              </a:path>
            </a:pathLst>
          </a:custGeom>
          <a:solidFill>
            <a:srgbClr val="C4DEFD"/>
          </a:solidFill>
          <a:ln w="0">
            <a:solidFill>
              <a:srgbClr val="C4DEF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28" name="Freeform 21">
            <a:extLst>
              <a:ext uri="{FF2B5EF4-FFF2-40B4-BE49-F238E27FC236}">
                <a16:creationId xmlns:a16="http://schemas.microsoft.com/office/drawing/2014/main" id="{18A6718E-CB65-7030-DFBB-4759D37DA482}"/>
              </a:ext>
            </a:extLst>
          </p:cNvPr>
          <p:cNvSpPr>
            <a:spLocks noChangeAspect="1" noEditPoints="1"/>
          </p:cNvSpPr>
          <p:nvPr/>
        </p:nvSpPr>
        <p:spPr bwMode="auto">
          <a:xfrm flipH="1">
            <a:off x="1832476" y="2509020"/>
            <a:ext cx="419177" cy="846189"/>
          </a:xfrm>
          <a:custGeom>
            <a:avLst/>
            <a:gdLst>
              <a:gd name="T0" fmla="*/ 1357 w 1714"/>
              <a:gd name="T1" fmla="*/ 2007 h 3456"/>
              <a:gd name="T2" fmla="*/ 1432 w 1714"/>
              <a:gd name="T3" fmla="*/ 1920 h 3456"/>
              <a:gd name="T4" fmla="*/ 354 w 1714"/>
              <a:gd name="T5" fmla="*/ 2120 h 3456"/>
              <a:gd name="T6" fmla="*/ 330 w 1714"/>
              <a:gd name="T7" fmla="*/ 1873 h 3456"/>
              <a:gd name="T8" fmla="*/ 1338 w 1714"/>
              <a:gd name="T9" fmla="*/ 1689 h 3456"/>
              <a:gd name="T10" fmla="*/ 1397 w 1714"/>
              <a:gd name="T11" fmla="*/ 1548 h 3456"/>
              <a:gd name="T12" fmla="*/ 1324 w 1714"/>
              <a:gd name="T13" fmla="*/ 1786 h 3456"/>
              <a:gd name="T14" fmla="*/ 288 w 1714"/>
              <a:gd name="T15" fmla="*/ 1564 h 3456"/>
              <a:gd name="T16" fmla="*/ 381 w 1714"/>
              <a:gd name="T17" fmla="*/ 1355 h 3456"/>
              <a:gd name="T18" fmla="*/ 1350 w 1714"/>
              <a:gd name="T19" fmla="*/ 1191 h 3456"/>
              <a:gd name="T20" fmla="*/ 1374 w 1714"/>
              <a:gd name="T21" fmla="*/ 1438 h 3456"/>
              <a:gd name="T22" fmla="*/ 260 w 1714"/>
              <a:gd name="T23" fmla="*/ 1267 h 3456"/>
              <a:gd name="T24" fmla="*/ 1317 w 1714"/>
              <a:gd name="T25" fmla="*/ 847 h 3456"/>
              <a:gd name="T26" fmla="*/ 998 w 1714"/>
              <a:gd name="T27" fmla="*/ 801 h 3456"/>
              <a:gd name="T28" fmla="*/ 1035 w 1714"/>
              <a:gd name="T29" fmla="*/ 794 h 3456"/>
              <a:gd name="T30" fmla="*/ 733 w 1714"/>
              <a:gd name="T31" fmla="*/ 837 h 3456"/>
              <a:gd name="T32" fmla="*/ 371 w 1714"/>
              <a:gd name="T33" fmla="*/ 855 h 3456"/>
              <a:gd name="T34" fmla="*/ 1412 w 1714"/>
              <a:gd name="T35" fmla="*/ 719 h 3456"/>
              <a:gd name="T36" fmla="*/ 1341 w 1714"/>
              <a:gd name="T37" fmla="*/ 951 h 3456"/>
              <a:gd name="T38" fmla="*/ 1270 w 1714"/>
              <a:gd name="T39" fmla="*/ 719 h 3456"/>
              <a:gd name="T40" fmla="*/ 1146 w 1714"/>
              <a:gd name="T41" fmla="*/ 850 h 3456"/>
              <a:gd name="T42" fmla="*/ 905 w 1714"/>
              <a:gd name="T43" fmla="*/ 873 h 3456"/>
              <a:gd name="T44" fmla="*/ 752 w 1714"/>
              <a:gd name="T45" fmla="*/ 708 h 3456"/>
              <a:gd name="T46" fmla="*/ 728 w 1714"/>
              <a:gd name="T47" fmla="*/ 948 h 3456"/>
              <a:gd name="T48" fmla="*/ 614 w 1714"/>
              <a:gd name="T49" fmla="*/ 735 h 3456"/>
              <a:gd name="T50" fmla="*/ 511 w 1714"/>
              <a:gd name="T51" fmla="*/ 824 h 3456"/>
              <a:gd name="T52" fmla="*/ 279 w 1714"/>
              <a:gd name="T53" fmla="*/ 895 h 3456"/>
              <a:gd name="T54" fmla="*/ 1328 w 1714"/>
              <a:gd name="T55" fmla="*/ 510 h 3456"/>
              <a:gd name="T56" fmla="*/ 1364 w 1714"/>
              <a:gd name="T57" fmla="*/ 516 h 3456"/>
              <a:gd name="T58" fmla="*/ 1046 w 1714"/>
              <a:gd name="T59" fmla="*/ 563 h 3456"/>
              <a:gd name="T60" fmla="*/ 680 w 1714"/>
              <a:gd name="T61" fmla="*/ 563 h 3456"/>
              <a:gd name="T62" fmla="*/ 361 w 1714"/>
              <a:gd name="T63" fmla="*/ 516 h 3456"/>
              <a:gd name="T64" fmla="*/ 396 w 1714"/>
              <a:gd name="T65" fmla="*/ 510 h 3456"/>
              <a:gd name="T66" fmla="*/ 1446 w 1714"/>
              <a:gd name="T67" fmla="*/ 611 h 3456"/>
              <a:gd name="T68" fmla="*/ 1214 w 1714"/>
              <a:gd name="T69" fmla="*/ 540 h 3456"/>
              <a:gd name="T70" fmla="*/ 1112 w 1714"/>
              <a:gd name="T71" fmla="*/ 450 h 3456"/>
              <a:gd name="T72" fmla="*/ 996 w 1714"/>
              <a:gd name="T73" fmla="*/ 664 h 3456"/>
              <a:gd name="T74" fmla="*/ 972 w 1714"/>
              <a:gd name="T75" fmla="*/ 424 h 3456"/>
              <a:gd name="T76" fmla="*/ 819 w 1714"/>
              <a:gd name="T77" fmla="*/ 590 h 3456"/>
              <a:gd name="T78" fmla="*/ 579 w 1714"/>
              <a:gd name="T79" fmla="*/ 566 h 3456"/>
              <a:gd name="T80" fmla="*/ 454 w 1714"/>
              <a:gd name="T81" fmla="*/ 436 h 3456"/>
              <a:gd name="T82" fmla="*/ 384 w 1714"/>
              <a:gd name="T83" fmla="*/ 666 h 3456"/>
              <a:gd name="T84" fmla="*/ 314 w 1714"/>
              <a:gd name="T85" fmla="*/ 436 h 3456"/>
              <a:gd name="T86" fmla="*/ 1702 w 1714"/>
              <a:gd name="T87" fmla="*/ 149 h 3456"/>
              <a:gd name="T88" fmla="*/ 1495 w 1714"/>
              <a:gd name="T89" fmla="*/ 2399 h 3456"/>
              <a:gd name="T90" fmla="*/ 1526 w 1714"/>
              <a:gd name="T91" fmla="*/ 2505 h 3456"/>
              <a:gd name="T92" fmla="*/ 1689 w 1714"/>
              <a:gd name="T93" fmla="*/ 3336 h 3456"/>
              <a:gd name="T94" fmla="*/ 65 w 1714"/>
              <a:gd name="T95" fmla="*/ 3391 h 3456"/>
              <a:gd name="T96" fmla="*/ 121 w 1714"/>
              <a:gd name="T97" fmla="*/ 2527 h 3456"/>
              <a:gd name="T98" fmla="*/ 472 w 1714"/>
              <a:gd name="T99" fmla="*/ 2594 h 3456"/>
              <a:gd name="T100" fmla="*/ 104 w 1714"/>
              <a:gd name="T101" fmla="*/ 3283 h 3456"/>
              <a:gd name="T102" fmla="*/ 1610 w 1714"/>
              <a:gd name="T103" fmla="*/ 3283 h 3456"/>
              <a:gd name="T104" fmla="*/ 1264 w 1714"/>
              <a:gd name="T105" fmla="*/ 2593 h 3456"/>
              <a:gd name="T106" fmla="*/ 1237 w 1714"/>
              <a:gd name="T107" fmla="*/ 2318 h 3456"/>
              <a:gd name="T108" fmla="*/ 1617 w 1714"/>
              <a:gd name="T109" fmla="*/ 193 h 3456"/>
              <a:gd name="T110" fmla="*/ 114 w 1714"/>
              <a:gd name="T111" fmla="*/ 149 h 3456"/>
              <a:gd name="T112" fmla="*/ 454 w 1714"/>
              <a:gd name="T113" fmla="*/ 2306 h 3456"/>
              <a:gd name="T114" fmla="*/ 149 w 1714"/>
              <a:gd name="T115" fmla="*/ 2389 h 3456"/>
              <a:gd name="T116" fmla="*/ 42 w 1714"/>
              <a:gd name="T117" fmla="*/ 89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4" h="3456">
                <a:moveTo>
                  <a:pt x="381" y="1955"/>
                </a:moveTo>
                <a:lnTo>
                  <a:pt x="366" y="1958"/>
                </a:lnTo>
                <a:lnTo>
                  <a:pt x="354" y="1967"/>
                </a:lnTo>
                <a:lnTo>
                  <a:pt x="347" y="1978"/>
                </a:lnTo>
                <a:lnTo>
                  <a:pt x="344" y="1992"/>
                </a:lnTo>
                <a:lnTo>
                  <a:pt x="347" y="2007"/>
                </a:lnTo>
                <a:lnTo>
                  <a:pt x="354" y="2018"/>
                </a:lnTo>
                <a:lnTo>
                  <a:pt x="366" y="2026"/>
                </a:lnTo>
                <a:lnTo>
                  <a:pt x="381" y="2029"/>
                </a:lnTo>
                <a:lnTo>
                  <a:pt x="1324" y="2029"/>
                </a:lnTo>
                <a:lnTo>
                  <a:pt x="1338" y="2026"/>
                </a:lnTo>
                <a:lnTo>
                  <a:pt x="1350" y="2018"/>
                </a:lnTo>
                <a:lnTo>
                  <a:pt x="1357" y="2007"/>
                </a:lnTo>
                <a:lnTo>
                  <a:pt x="1360" y="1992"/>
                </a:lnTo>
                <a:lnTo>
                  <a:pt x="1357" y="1978"/>
                </a:lnTo>
                <a:lnTo>
                  <a:pt x="1350" y="1967"/>
                </a:lnTo>
                <a:lnTo>
                  <a:pt x="1338" y="1958"/>
                </a:lnTo>
                <a:lnTo>
                  <a:pt x="1324" y="1955"/>
                </a:lnTo>
                <a:lnTo>
                  <a:pt x="381" y="1955"/>
                </a:lnTo>
                <a:close/>
                <a:moveTo>
                  <a:pt x="381" y="1862"/>
                </a:moveTo>
                <a:lnTo>
                  <a:pt x="1324" y="1862"/>
                </a:lnTo>
                <a:lnTo>
                  <a:pt x="1350" y="1865"/>
                </a:lnTo>
                <a:lnTo>
                  <a:pt x="1374" y="1873"/>
                </a:lnTo>
                <a:lnTo>
                  <a:pt x="1397" y="1884"/>
                </a:lnTo>
                <a:lnTo>
                  <a:pt x="1416" y="1900"/>
                </a:lnTo>
                <a:lnTo>
                  <a:pt x="1432" y="1920"/>
                </a:lnTo>
                <a:lnTo>
                  <a:pt x="1444" y="1942"/>
                </a:lnTo>
                <a:lnTo>
                  <a:pt x="1452" y="1966"/>
                </a:lnTo>
                <a:lnTo>
                  <a:pt x="1454" y="1992"/>
                </a:lnTo>
                <a:lnTo>
                  <a:pt x="1452" y="2018"/>
                </a:lnTo>
                <a:lnTo>
                  <a:pt x="1444" y="2043"/>
                </a:lnTo>
                <a:lnTo>
                  <a:pt x="1432" y="2065"/>
                </a:lnTo>
                <a:lnTo>
                  <a:pt x="1416" y="2084"/>
                </a:lnTo>
                <a:lnTo>
                  <a:pt x="1397" y="2100"/>
                </a:lnTo>
                <a:lnTo>
                  <a:pt x="1374" y="2112"/>
                </a:lnTo>
                <a:lnTo>
                  <a:pt x="1350" y="2120"/>
                </a:lnTo>
                <a:lnTo>
                  <a:pt x="1324" y="2123"/>
                </a:lnTo>
                <a:lnTo>
                  <a:pt x="381" y="2123"/>
                </a:lnTo>
                <a:lnTo>
                  <a:pt x="354" y="2120"/>
                </a:lnTo>
                <a:lnTo>
                  <a:pt x="330" y="2112"/>
                </a:lnTo>
                <a:lnTo>
                  <a:pt x="307" y="2100"/>
                </a:lnTo>
                <a:lnTo>
                  <a:pt x="288" y="2084"/>
                </a:lnTo>
                <a:lnTo>
                  <a:pt x="273" y="2065"/>
                </a:lnTo>
                <a:lnTo>
                  <a:pt x="260" y="2043"/>
                </a:lnTo>
                <a:lnTo>
                  <a:pt x="253" y="2018"/>
                </a:lnTo>
                <a:lnTo>
                  <a:pt x="251" y="1992"/>
                </a:lnTo>
                <a:lnTo>
                  <a:pt x="253" y="1966"/>
                </a:lnTo>
                <a:lnTo>
                  <a:pt x="260" y="1942"/>
                </a:lnTo>
                <a:lnTo>
                  <a:pt x="273" y="1920"/>
                </a:lnTo>
                <a:lnTo>
                  <a:pt x="288" y="1900"/>
                </a:lnTo>
                <a:lnTo>
                  <a:pt x="307" y="1884"/>
                </a:lnTo>
                <a:lnTo>
                  <a:pt x="330" y="1873"/>
                </a:lnTo>
                <a:lnTo>
                  <a:pt x="354" y="1865"/>
                </a:lnTo>
                <a:lnTo>
                  <a:pt x="381" y="1862"/>
                </a:lnTo>
                <a:close/>
                <a:moveTo>
                  <a:pt x="381" y="1619"/>
                </a:moveTo>
                <a:lnTo>
                  <a:pt x="366" y="1621"/>
                </a:lnTo>
                <a:lnTo>
                  <a:pt x="354" y="1630"/>
                </a:lnTo>
                <a:lnTo>
                  <a:pt x="347" y="1641"/>
                </a:lnTo>
                <a:lnTo>
                  <a:pt x="344" y="1656"/>
                </a:lnTo>
                <a:lnTo>
                  <a:pt x="347" y="1669"/>
                </a:lnTo>
                <a:lnTo>
                  <a:pt x="354" y="1681"/>
                </a:lnTo>
                <a:lnTo>
                  <a:pt x="366" y="1689"/>
                </a:lnTo>
                <a:lnTo>
                  <a:pt x="381" y="1692"/>
                </a:lnTo>
                <a:lnTo>
                  <a:pt x="1324" y="1692"/>
                </a:lnTo>
                <a:lnTo>
                  <a:pt x="1338" y="1689"/>
                </a:lnTo>
                <a:lnTo>
                  <a:pt x="1350" y="1681"/>
                </a:lnTo>
                <a:lnTo>
                  <a:pt x="1357" y="1669"/>
                </a:lnTo>
                <a:lnTo>
                  <a:pt x="1360" y="1656"/>
                </a:lnTo>
                <a:lnTo>
                  <a:pt x="1357" y="1641"/>
                </a:lnTo>
                <a:lnTo>
                  <a:pt x="1350" y="1630"/>
                </a:lnTo>
                <a:lnTo>
                  <a:pt x="1338" y="1621"/>
                </a:lnTo>
                <a:lnTo>
                  <a:pt x="1324" y="1619"/>
                </a:lnTo>
                <a:lnTo>
                  <a:pt x="381" y="1619"/>
                </a:lnTo>
                <a:close/>
                <a:moveTo>
                  <a:pt x="381" y="1525"/>
                </a:moveTo>
                <a:lnTo>
                  <a:pt x="1324" y="1525"/>
                </a:lnTo>
                <a:lnTo>
                  <a:pt x="1350" y="1528"/>
                </a:lnTo>
                <a:lnTo>
                  <a:pt x="1374" y="1535"/>
                </a:lnTo>
                <a:lnTo>
                  <a:pt x="1397" y="1548"/>
                </a:lnTo>
                <a:lnTo>
                  <a:pt x="1416" y="1564"/>
                </a:lnTo>
                <a:lnTo>
                  <a:pt x="1432" y="1582"/>
                </a:lnTo>
                <a:lnTo>
                  <a:pt x="1444" y="1604"/>
                </a:lnTo>
                <a:lnTo>
                  <a:pt x="1452" y="1630"/>
                </a:lnTo>
                <a:lnTo>
                  <a:pt x="1454" y="1656"/>
                </a:lnTo>
                <a:lnTo>
                  <a:pt x="1452" y="1682"/>
                </a:lnTo>
                <a:lnTo>
                  <a:pt x="1444" y="1706"/>
                </a:lnTo>
                <a:lnTo>
                  <a:pt x="1432" y="1727"/>
                </a:lnTo>
                <a:lnTo>
                  <a:pt x="1416" y="1747"/>
                </a:lnTo>
                <a:lnTo>
                  <a:pt x="1397" y="1764"/>
                </a:lnTo>
                <a:lnTo>
                  <a:pt x="1374" y="1775"/>
                </a:lnTo>
                <a:lnTo>
                  <a:pt x="1350" y="1782"/>
                </a:lnTo>
                <a:lnTo>
                  <a:pt x="1324" y="1786"/>
                </a:lnTo>
                <a:lnTo>
                  <a:pt x="381" y="1786"/>
                </a:lnTo>
                <a:lnTo>
                  <a:pt x="354" y="1782"/>
                </a:lnTo>
                <a:lnTo>
                  <a:pt x="330" y="1775"/>
                </a:lnTo>
                <a:lnTo>
                  <a:pt x="307" y="1764"/>
                </a:lnTo>
                <a:lnTo>
                  <a:pt x="288" y="1747"/>
                </a:lnTo>
                <a:lnTo>
                  <a:pt x="273" y="1727"/>
                </a:lnTo>
                <a:lnTo>
                  <a:pt x="260" y="1706"/>
                </a:lnTo>
                <a:lnTo>
                  <a:pt x="253" y="1682"/>
                </a:lnTo>
                <a:lnTo>
                  <a:pt x="251" y="1656"/>
                </a:lnTo>
                <a:lnTo>
                  <a:pt x="253" y="1630"/>
                </a:lnTo>
                <a:lnTo>
                  <a:pt x="260" y="1604"/>
                </a:lnTo>
                <a:lnTo>
                  <a:pt x="273" y="1582"/>
                </a:lnTo>
                <a:lnTo>
                  <a:pt x="288" y="1564"/>
                </a:lnTo>
                <a:lnTo>
                  <a:pt x="307" y="1548"/>
                </a:lnTo>
                <a:lnTo>
                  <a:pt x="330" y="1535"/>
                </a:lnTo>
                <a:lnTo>
                  <a:pt x="354" y="1528"/>
                </a:lnTo>
                <a:lnTo>
                  <a:pt x="381" y="1525"/>
                </a:lnTo>
                <a:close/>
                <a:moveTo>
                  <a:pt x="381" y="1282"/>
                </a:moveTo>
                <a:lnTo>
                  <a:pt x="366" y="1284"/>
                </a:lnTo>
                <a:lnTo>
                  <a:pt x="354" y="1292"/>
                </a:lnTo>
                <a:lnTo>
                  <a:pt x="347" y="1304"/>
                </a:lnTo>
                <a:lnTo>
                  <a:pt x="344" y="1319"/>
                </a:lnTo>
                <a:lnTo>
                  <a:pt x="347" y="1332"/>
                </a:lnTo>
                <a:lnTo>
                  <a:pt x="354" y="1345"/>
                </a:lnTo>
                <a:lnTo>
                  <a:pt x="366" y="1352"/>
                </a:lnTo>
                <a:lnTo>
                  <a:pt x="381" y="1355"/>
                </a:lnTo>
                <a:lnTo>
                  <a:pt x="1324" y="1355"/>
                </a:lnTo>
                <a:lnTo>
                  <a:pt x="1338" y="1352"/>
                </a:lnTo>
                <a:lnTo>
                  <a:pt x="1350" y="1345"/>
                </a:lnTo>
                <a:lnTo>
                  <a:pt x="1357" y="1332"/>
                </a:lnTo>
                <a:lnTo>
                  <a:pt x="1360" y="1319"/>
                </a:lnTo>
                <a:lnTo>
                  <a:pt x="1357" y="1304"/>
                </a:lnTo>
                <a:lnTo>
                  <a:pt x="1350" y="1292"/>
                </a:lnTo>
                <a:lnTo>
                  <a:pt x="1338" y="1285"/>
                </a:lnTo>
                <a:lnTo>
                  <a:pt x="1324" y="1282"/>
                </a:lnTo>
                <a:lnTo>
                  <a:pt x="381" y="1282"/>
                </a:lnTo>
                <a:close/>
                <a:moveTo>
                  <a:pt x="381" y="1188"/>
                </a:moveTo>
                <a:lnTo>
                  <a:pt x="1324" y="1188"/>
                </a:lnTo>
                <a:lnTo>
                  <a:pt x="1350" y="1191"/>
                </a:lnTo>
                <a:lnTo>
                  <a:pt x="1374" y="1198"/>
                </a:lnTo>
                <a:lnTo>
                  <a:pt x="1397" y="1211"/>
                </a:lnTo>
                <a:lnTo>
                  <a:pt x="1416" y="1226"/>
                </a:lnTo>
                <a:lnTo>
                  <a:pt x="1432" y="1245"/>
                </a:lnTo>
                <a:lnTo>
                  <a:pt x="1444" y="1267"/>
                </a:lnTo>
                <a:lnTo>
                  <a:pt x="1452" y="1292"/>
                </a:lnTo>
                <a:lnTo>
                  <a:pt x="1454" y="1319"/>
                </a:lnTo>
                <a:lnTo>
                  <a:pt x="1452" y="1345"/>
                </a:lnTo>
                <a:lnTo>
                  <a:pt x="1444" y="1369"/>
                </a:lnTo>
                <a:lnTo>
                  <a:pt x="1432" y="1391"/>
                </a:lnTo>
                <a:lnTo>
                  <a:pt x="1416" y="1411"/>
                </a:lnTo>
                <a:lnTo>
                  <a:pt x="1397" y="1426"/>
                </a:lnTo>
                <a:lnTo>
                  <a:pt x="1374" y="1438"/>
                </a:lnTo>
                <a:lnTo>
                  <a:pt x="1350" y="1445"/>
                </a:lnTo>
                <a:lnTo>
                  <a:pt x="1324" y="1448"/>
                </a:lnTo>
                <a:lnTo>
                  <a:pt x="381" y="1448"/>
                </a:lnTo>
                <a:lnTo>
                  <a:pt x="354" y="1445"/>
                </a:lnTo>
                <a:lnTo>
                  <a:pt x="330" y="1438"/>
                </a:lnTo>
                <a:lnTo>
                  <a:pt x="307" y="1426"/>
                </a:lnTo>
                <a:lnTo>
                  <a:pt x="288" y="1411"/>
                </a:lnTo>
                <a:lnTo>
                  <a:pt x="273" y="1391"/>
                </a:lnTo>
                <a:lnTo>
                  <a:pt x="260" y="1369"/>
                </a:lnTo>
                <a:lnTo>
                  <a:pt x="253" y="1345"/>
                </a:lnTo>
                <a:lnTo>
                  <a:pt x="251" y="1319"/>
                </a:lnTo>
                <a:lnTo>
                  <a:pt x="253" y="1292"/>
                </a:lnTo>
                <a:lnTo>
                  <a:pt x="260" y="1267"/>
                </a:lnTo>
                <a:lnTo>
                  <a:pt x="273" y="1245"/>
                </a:lnTo>
                <a:lnTo>
                  <a:pt x="288" y="1226"/>
                </a:lnTo>
                <a:lnTo>
                  <a:pt x="307" y="1211"/>
                </a:lnTo>
                <a:lnTo>
                  <a:pt x="330" y="1198"/>
                </a:lnTo>
                <a:lnTo>
                  <a:pt x="354" y="1191"/>
                </a:lnTo>
                <a:lnTo>
                  <a:pt x="381" y="1188"/>
                </a:lnTo>
                <a:close/>
                <a:moveTo>
                  <a:pt x="1341" y="792"/>
                </a:moveTo>
                <a:lnTo>
                  <a:pt x="1328" y="794"/>
                </a:lnTo>
                <a:lnTo>
                  <a:pt x="1317" y="801"/>
                </a:lnTo>
                <a:lnTo>
                  <a:pt x="1311" y="812"/>
                </a:lnTo>
                <a:lnTo>
                  <a:pt x="1308" y="824"/>
                </a:lnTo>
                <a:lnTo>
                  <a:pt x="1311" y="837"/>
                </a:lnTo>
                <a:lnTo>
                  <a:pt x="1317" y="847"/>
                </a:lnTo>
                <a:lnTo>
                  <a:pt x="1328" y="855"/>
                </a:lnTo>
                <a:lnTo>
                  <a:pt x="1341" y="858"/>
                </a:lnTo>
                <a:lnTo>
                  <a:pt x="1354" y="855"/>
                </a:lnTo>
                <a:lnTo>
                  <a:pt x="1364" y="847"/>
                </a:lnTo>
                <a:lnTo>
                  <a:pt x="1372" y="837"/>
                </a:lnTo>
                <a:lnTo>
                  <a:pt x="1374" y="824"/>
                </a:lnTo>
                <a:lnTo>
                  <a:pt x="1372" y="812"/>
                </a:lnTo>
                <a:lnTo>
                  <a:pt x="1364" y="801"/>
                </a:lnTo>
                <a:lnTo>
                  <a:pt x="1354" y="794"/>
                </a:lnTo>
                <a:lnTo>
                  <a:pt x="1341" y="792"/>
                </a:lnTo>
                <a:close/>
                <a:moveTo>
                  <a:pt x="1022" y="792"/>
                </a:moveTo>
                <a:lnTo>
                  <a:pt x="1009" y="794"/>
                </a:lnTo>
                <a:lnTo>
                  <a:pt x="998" y="801"/>
                </a:lnTo>
                <a:lnTo>
                  <a:pt x="991" y="812"/>
                </a:lnTo>
                <a:lnTo>
                  <a:pt x="989" y="824"/>
                </a:lnTo>
                <a:lnTo>
                  <a:pt x="991" y="837"/>
                </a:lnTo>
                <a:lnTo>
                  <a:pt x="998" y="847"/>
                </a:lnTo>
                <a:lnTo>
                  <a:pt x="1009" y="855"/>
                </a:lnTo>
                <a:lnTo>
                  <a:pt x="1022" y="858"/>
                </a:lnTo>
                <a:lnTo>
                  <a:pt x="1035" y="855"/>
                </a:lnTo>
                <a:lnTo>
                  <a:pt x="1046" y="847"/>
                </a:lnTo>
                <a:lnTo>
                  <a:pt x="1052" y="837"/>
                </a:lnTo>
                <a:lnTo>
                  <a:pt x="1055" y="824"/>
                </a:lnTo>
                <a:lnTo>
                  <a:pt x="1052" y="812"/>
                </a:lnTo>
                <a:lnTo>
                  <a:pt x="1046" y="801"/>
                </a:lnTo>
                <a:lnTo>
                  <a:pt x="1035" y="794"/>
                </a:lnTo>
                <a:lnTo>
                  <a:pt x="1022" y="792"/>
                </a:lnTo>
                <a:close/>
                <a:moveTo>
                  <a:pt x="703" y="792"/>
                </a:moveTo>
                <a:lnTo>
                  <a:pt x="690" y="794"/>
                </a:lnTo>
                <a:lnTo>
                  <a:pt x="680" y="801"/>
                </a:lnTo>
                <a:lnTo>
                  <a:pt x="672" y="812"/>
                </a:lnTo>
                <a:lnTo>
                  <a:pt x="670" y="824"/>
                </a:lnTo>
                <a:lnTo>
                  <a:pt x="672" y="837"/>
                </a:lnTo>
                <a:lnTo>
                  <a:pt x="680" y="847"/>
                </a:lnTo>
                <a:lnTo>
                  <a:pt x="690" y="855"/>
                </a:lnTo>
                <a:lnTo>
                  <a:pt x="703" y="858"/>
                </a:lnTo>
                <a:lnTo>
                  <a:pt x="715" y="855"/>
                </a:lnTo>
                <a:lnTo>
                  <a:pt x="726" y="847"/>
                </a:lnTo>
                <a:lnTo>
                  <a:pt x="733" y="837"/>
                </a:lnTo>
                <a:lnTo>
                  <a:pt x="736" y="824"/>
                </a:lnTo>
                <a:lnTo>
                  <a:pt x="733" y="812"/>
                </a:lnTo>
                <a:lnTo>
                  <a:pt x="726" y="801"/>
                </a:lnTo>
                <a:lnTo>
                  <a:pt x="715" y="794"/>
                </a:lnTo>
                <a:lnTo>
                  <a:pt x="703" y="792"/>
                </a:lnTo>
                <a:close/>
                <a:moveTo>
                  <a:pt x="384" y="792"/>
                </a:moveTo>
                <a:lnTo>
                  <a:pt x="371" y="794"/>
                </a:lnTo>
                <a:lnTo>
                  <a:pt x="361" y="801"/>
                </a:lnTo>
                <a:lnTo>
                  <a:pt x="353" y="812"/>
                </a:lnTo>
                <a:lnTo>
                  <a:pt x="351" y="824"/>
                </a:lnTo>
                <a:lnTo>
                  <a:pt x="353" y="837"/>
                </a:lnTo>
                <a:lnTo>
                  <a:pt x="361" y="847"/>
                </a:lnTo>
                <a:lnTo>
                  <a:pt x="371" y="855"/>
                </a:lnTo>
                <a:lnTo>
                  <a:pt x="384" y="858"/>
                </a:lnTo>
                <a:lnTo>
                  <a:pt x="396" y="855"/>
                </a:lnTo>
                <a:lnTo>
                  <a:pt x="407" y="847"/>
                </a:lnTo>
                <a:lnTo>
                  <a:pt x="414" y="837"/>
                </a:lnTo>
                <a:lnTo>
                  <a:pt x="416" y="824"/>
                </a:lnTo>
                <a:lnTo>
                  <a:pt x="414" y="812"/>
                </a:lnTo>
                <a:lnTo>
                  <a:pt x="407" y="801"/>
                </a:lnTo>
                <a:lnTo>
                  <a:pt x="396" y="794"/>
                </a:lnTo>
                <a:lnTo>
                  <a:pt x="384" y="792"/>
                </a:lnTo>
                <a:close/>
                <a:moveTo>
                  <a:pt x="1341" y="699"/>
                </a:moveTo>
                <a:lnTo>
                  <a:pt x="1367" y="701"/>
                </a:lnTo>
                <a:lnTo>
                  <a:pt x="1390" y="708"/>
                </a:lnTo>
                <a:lnTo>
                  <a:pt x="1412" y="719"/>
                </a:lnTo>
                <a:lnTo>
                  <a:pt x="1431" y="735"/>
                </a:lnTo>
                <a:lnTo>
                  <a:pt x="1446" y="754"/>
                </a:lnTo>
                <a:lnTo>
                  <a:pt x="1458" y="775"/>
                </a:lnTo>
                <a:lnTo>
                  <a:pt x="1465" y="799"/>
                </a:lnTo>
                <a:lnTo>
                  <a:pt x="1467" y="824"/>
                </a:lnTo>
                <a:lnTo>
                  <a:pt x="1465" y="850"/>
                </a:lnTo>
                <a:lnTo>
                  <a:pt x="1458" y="873"/>
                </a:lnTo>
                <a:lnTo>
                  <a:pt x="1446" y="895"/>
                </a:lnTo>
                <a:lnTo>
                  <a:pt x="1431" y="914"/>
                </a:lnTo>
                <a:lnTo>
                  <a:pt x="1412" y="929"/>
                </a:lnTo>
                <a:lnTo>
                  <a:pt x="1390" y="940"/>
                </a:lnTo>
                <a:lnTo>
                  <a:pt x="1367" y="948"/>
                </a:lnTo>
                <a:lnTo>
                  <a:pt x="1341" y="951"/>
                </a:lnTo>
                <a:lnTo>
                  <a:pt x="1315" y="948"/>
                </a:lnTo>
                <a:lnTo>
                  <a:pt x="1292" y="940"/>
                </a:lnTo>
                <a:lnTo>
                  <a:pt x="1270" y="929"/>
                </a:lnTo>
                <a:lnTo>
                  <a:pt x="1251" y="914"/>
                </a:lnTo>
                <a:lnTo>
                  <a:pt x="1237" y="895"/>
                </a:lnTo>
                <a:lnTo>
                  <a:pt x="1224" y="873"/>
                </a:lnTo>
                <a:lnTo>
                  <a:pt x="1217" y="850"/>
                </a:lnTo>
                <a:lnTo>
                  <a:pt x="1214" y="824"/>
                </a:lnTo>
                <a:lnTo>
                  <a:pt x="1217" y="799"/>
                </a:lnTo>
                <a:lnTo>
                  <a:pt x="1224" y="775"/>
                </a:lnTo>
                <a:lnTo>
                  <a:pt x="1237" y="754"/>
                </a:lnTo>
                <a:lnTo>
                  <a:pt x="1251" y="735"/>
                </a:lnTo>
                <a:lnTo>
                  <a:pt x="1270" y="719"/>
                </a:lnTo>
                <a:lnTo>
                  <a:pt x="1292" y="708"/>
                </a:lnTo>
                <a:lnTo>
                  <a:pt x="1315" y="701"/>
                </a:lnTo>
                <a:lnTo>
                  <a:pt x="1341" y="699"/>
                </a:lnTo>
                <a:close/>
                <a:moveTo>
                  <a:pt x="1022" y="699"/>
                </a:moveTo>
                <a:lnTo>
                  <a:pt x="1048" y="701"/>
                </a:lnTo>
                <a:lnTo>
                  <a:pt x="1071" y="708"/>
                </a:lnTo>
                <a:lnTo>
                  <a:pt x="1093" y="719"/>
                </a:lnTo>
                <a:lnTo>
                  <a:pt x="1112" y="735"/>
                </a:lnTo>
                <a:lnTo>
                  <a:pt x="1126" y="754"/>
                </a:lnTo>
                <a:lnTo>
                  <a:pt x="1139" y="775"/>
                </a:lnTo>
                <a:lnTo>
                  <a:pt x="1146" y="799"/>
                </a:lnTo>
                <a:lnTo>
                  <a:pt x="1148" y="824"/>
                </a:lnTo>
                <a:lnTo>
                  <a:pt x="1146" y="850"/>
                </a:lnTo>
                <a:lnTo>
                  <a:pt x="1139" y="873"/>
                </a:lnTo>
                <a:lnTo>
                  <a:pt x="1126" y="895"/>
                </a:lnTo>
                <a:lnTo>
                  <a:pt x="1112" y="914"/>
                </a:lnTo>
                <a:lnTo>
                  <a:pt x="1093" y="929"/>
                </a:lnTo>
                <a:lnTo>
                  <a:pt x="1071" y="940"/>
                </a:lnTo>
                <a:lnTo>
                  <a:pt x="1048" y="948"/>
                </a:lnTo>
                <a:lnTo>
                  <a:pt x="1022" y="951"/>
                </a:lnTo>
                <a:lnTo>
                  <a:pt x="996" y="948"/>
                </a:lnTo>
                <a:lnTo>
                  <a:pt x="972" y="940"/>
                </a:lnTo>
                <a:lnTo>
                  <a:pt x="951" y="929"/>
                </a:lnTo>
                <a:lnTo>
                  <a:pt x="932" y="914"/>
                </a:lnTo>
                <a:lnTo>
                  <a:pt x="917" y="895"/>
                </a:lnTo>
                <a:lnTo>
                  <a:pt x="905" y="873"/>
                </a:lnTo>
                <a:lnTo>
                  <a:pt x="898" y="850"/>
                </a:lnTo>
                <a:lnTo>
                  <a:pt x="896" y="824"/>
                </a:lnTo>
                <a:lnTo>
                  <a:pt x="898" y="799"/>
                </a:lnTo>
                <a:lnTo>
                  <a:pt x="905" y="775"/>
                </a:lnTo>
                <a:lnTo>
                  <a:pt x="917" y="754"/>
                </a:lnTo>
                <a:lnTo>
                  <a:pt x="932" y="735"/>
                </a:lnTo>
                <a:lnTo>
                  <a:pt x="951" y="719"/>
                </a:lnTo>
                <a:lnTo>
                  <a:pt x="972" y="708"/>
                </a:lnTo>
                <a:lnTo>
                  <a:pt x="996" y="701"/>
                </a:lnTo>
                <a:lnTo>
                  <a:pt x="1022" y="699"/>
                </a:lnTo>
                <a:close/>
                <a:moveTo>
                  <a:pt x="703" y="699"/>
                </a:moveTo>
                <a:lnTo>
                  <a:pt x="728" y="701"/>
                </a:lnTo>
                <a:lnTo>
                  <a:pt x="752" y="708"/>
                </a:lnTo>
                <a:lnTo>
                  <a:pt x="774" y="719"/>
                </a:lnTo>
                <a:lnTo>
                  <a:pt x="792" y="735"/>
                </a:lnTo>
                <a:lnTo>
                  <a:pt x="808" y="754"/>
                </a:lnTo>
                <a:lnTo>
                  <a:pt x="819" y="775"/>
                </a:lnTo>
                <a:lnTo>
                  <a:pt x="826" y="799"/>
                </a:lnTo>
                <a:lnTo>
                  <a:pt x="830" y="824"/>
                </a:lnTo>
                <a:lnTo>
                  <a:pt x="826" y="850"/>
                </a:lnTo>
                <a:lnTo>
                  <a:pt x="819" y="873"/>
                </a:lnTo>
                <a:lnTo>
                  <a:pt x="808" y="895"/>
                </a:lnTo>
                <a:lnTo>
                  <a:pt x="792" y="914"/>
                </a:lnTo>
                <a:lnTo>
                  <a:pt x="774" y="929"/>
                </a:lnTo>
                <a:lnTo>
                  <a:pt x="752" y="940"/>
                </a:lnTo>
                <a:lnTo>
                  <a:pt x="728" y="948"/>
                </a:lnTo>
                <a:lnTo>
                  <a:pt x="703" y="951"/>
                </a:lnTo>
                <a:lnTo>
                  <a:pt x="678" y="948"/>
                </a:lnTo>
                <a:lnTo>
                  <a:pt x="653" y="940"/>
                </a:lnTo>
                <a:lnTo>
                  <a:pt x="632" y="929"/>
                </a:lnTo>
                <a:lnTo>
                  <a:pt x="614" y="914"/>
                </a:lnTo>
                <a:lnTo>
                  <a:pt x="598" y="895"/>
                </a:lnTo>
                <a:lnTo>
                  <a:pt x="586" y="873"/>
                </a:lnTo>
                <a:lnTo>
                  <a:pt x="579" y="850"/>
                </a:lnTo>
                <a:lnTo>
                  <a:pt x="577" y="824"/>
                </a:lnTo>
                <a:lnTo>
                  <a:pt x="579" y="799"/>
                </a:lnTo>
                <a:lnTo>
                  <a:pt x="586" y="775"/>
                </a:lnTo>
                <a:lnTo>
                  <a:pt x="598" y="754"/>
                </a:lnTo>
                <a:lnTo>
                  <a:pt x="614" y="735"/>
                </a:lnTo>
                <a:lnTo>
                  <a:pt x="632" y="719"/>
                </a:lnTo>
                <a:lnTo>
                  <a:pt x="653" y="708"/>
                </a:lnTo>
                <a:lnTo>
                  <a:pt x="678" y="701"/>
                </a:lnTo>
                <a:lnTo>
                  <a:pt x="703" y="699"/>
                </a:lnTo>
                <a:close/>
                <a:moveTo>
                  <a:pt x="384" y="699"/>
                </a:moveTo>
                <a:lnTo>
                  <a:pt x="409" y="701"/>
                </a:lnTo>
                <a:lnTo>
                  <a:pt x="433" y="708"/>
                </a:lnTo>
                <a:lnTo>
                  <a:pt x="454" y="719"/>
                </a:lnTo>
                <a:lnTo>
                  <a:pt x="473" y="735"/>
                </a:lnTo>
                <a:lnTo>
                  <a:pt x="489" y="754"/>
                </a:lnTo>
                <a:lnTo>
                  <a:pt x="500" y="775"/>
                </a:lnTo>
                <a:lnTo>
                  <a:pt x="508" y="799"/>
                </a:lnTo>
                <a:lnTo>
                  <a:pt x="511" y="824"/>
                </a:lnTo>
                <a:lnTo>
                  <a:pt x="508" y="850"/>
                </a:lnTo>
                <a:lnTo>
                  <a:pt x="500" y="873"/>
                </a:lnTo>
                <a:lnTo>
                  <a:pt x="489" y="895"/>
                </a:lnTo>
                <a:lnTo>
                  <a:pt x="473" y="914"/>
                </a:lnTo>
                <a:lnTo>
                  <a:pt x="454" y="929"/>
                </a:lnTo>
                <a:lnTo>
                  <a:pt x="433" y="940"/>
                </a:lnTo>
                <a:lnTo>
                  <a:pt x="409" y="948"/>
                </a:lnTo>
                <a:lnTo>
                  <a:pt x="384" y="951"/>
                </a:lnTo>
                <a:lnTo>
                  <a:pt x="359" y="948"/>
                </a:lnTo>
                <a:lnTo>
                  <a:pt x="335" y="940"/>
                </a:lnTo>
                <a:lnTo>
                  <a:pt x="314" y="929"/>
                </a:lnTo>
                <a:lnTo>
                  <a:pt x="295" y="914"/>
                </a:lnTo>
                <a:lnTo>
                  <a:pt x="279" y="895"/>
                </a:lnTo>
                <a:lnTo>
                  <a:pt x="267" y="873"/>
                </a:lnTo>
                <a:lnTo>
                  <a:pt x="260" y="850"/>
                </a:lnTo>
                <a:lnTo>
                  <a:pt x="257" y="824"/>
                </a:lnTo>
                <a:lnTo>
                  <a:pt x="260" y="799"/>
                </a:lnTo>
                <a:lnTo>
                  <a:pt x="267" y="775"/>
                </a:lnTo>
                <a:lnTo>
                  <a:pt x="279" y="754"/>
                </a:lnTo>
                <a:lnTo>
                  <a:pt x="295" y="735"/>
                </a:lnTo>
                <a:lnTo>
                  <a:pt x="314" y="719"/>
                </a:lnTo>
                <a:lnTo>
                  <a:pt x="335" y="708"/>
                </a:lnTo>
                <a:lnTo>
                  <a:pt x="359" y="701"/>
                </a:lnTo>
                <a:lnTo>
                  <a:pt x="384" y="699"/>
                </a:lnTo>
                <a:close/>
                <a:moveTo>
                  <a:pt x="1341" y="507"/>
                </a:moveTo>
                <a:lnTo>
                  <a:pt x="1328" y="510"/>
                </a:lnTo>
                <a:lnTo>
                  <a:pt x="1317" y="516"/>
                </a:lnTo>
                <a:lnTo>
                  <a:pt x="1311" y="527"/>
                </a:lnTo>
                <a:lnTo>
                  <a:pt x="1308" y="540"/>
                </a:lnTo>
                <a:lnTo>
                  <a:pt x="1311" y="553"/>
                </a:lnTo>
                <a:lnTo>
                  <a:pt x="1317" y="563"/>
                </a:lnTo>
                <a:lnTo>
                  <a:pt x="1328" y="571"/>
                </a:lnTo>
                <a:lnTo>
                  <a:pt x="1341" y="573"/>
                </a:lnTo>
                <a:lnTo>
                  <a:pt x="1354" y="571"/>
                </a:lnTo>
                <a:lnTo>
                  <a:pt x="1364" y="563"/>
                </a:lnTo>
                <a:lnTo>
                  <a:pt x="1372" y="553"/>
                </a:lnTo>
                <a:lnTo>
                  <a:pt x="1374" y="540"/>
                </a:lnTo>
                <a:lnTo>
                  <a:pt x="1372" y="527"/>
                </a:lnTo>
                <a:lnTo>
                  <a:pt x="1364" y="516"/>
                </a:lnTo>
                <a:lnTo>
                  <a:pt x="1354" y="510"/>
                </a:lnTo>
                <a:lnTo>
                  <a:pt x="1341" y="507"/>
                </a:lnTo>
                <a:close/>
                <a:moveTo>
                  <a:pt x="1022" y="507"/>
                </a:moveTo>
                <a:lnTo>
                  <a:pt x="1009" y="510"/>
                </a:lnTo>
                <a:lnTo>
                  <a:pt x="998" y="516"/>
                </a:lnTo>
                <a:lnTo>
                  <a:pt x="991" y="527"/>
                </a:lnTo>
                <a:lnTo>
                  <a:pt x="989" y="540"/>
                </a:lnTo>
                <a:lnTo>
                  <a:pt x="991" y="553"/>
                </a:lnTo>
                <a:lnTo>
                  <a:pt x="998" y="563"/>
                </a:lnTo>
                <a:lnTo>
                  <a:pt x="1009" y="571"/>
                </a:lnTo>
                <a:lnTo>
                  <a:pt x="1022" y="573"/>
                </a:lnTo>
                <a:lnTo>
                  <a:pt x="1035" y="571"/>
                </a:lnTo>
                <a:lnTo>
                  <a:pt x="1046" y="563"/>
                </a:lnTo>
                <a:lnTo>
                  <a:pt x="1052" y="553"/>
                </a:lnTo>
                <a:lnTo>
                  <a:pt x="1055" y="540"/>
                </a:lnTo>
                <a:lnTo>
                  <a:pt x="1052" y="527"/>
                </a:lnTo>
                <a:lnTo>
                  <a:pt x="1046" y="516"/>
                </a:lnTo>
                <a:lnTo>
                  <a:pt x="1035" y="510"/>
                </a:lnTo>
                <a:lnTo>
                  <a:pt x="1022" y="507"/>
                </a:lnTo>
                <a:close/>
                <a:moveTo>
                  <a:pt x="703" y="507"/>
                </a:moveTo>
                <a:lnTo>
                  <a:pt x="690" y="510"/>
                </a:lnTo>
                <a:lnTo>
                  <a:pt x="680" y="516"/>
                </a:lnTo>
                <a:lnTo>
                  <a:pt x="672" y="527"/>
                </a:lnTo>
                <a:lnTo>
                  <a:pt x="670" y="540"/>
                </a:lnTo>
                <a:lnTo>
                  <a:pt x="672" y="553"/>
                </a:lnTo>
                <a:lnTo>
                  <a:pt x="680" y="563"/>
                </a:lnTo>
                <a:lnTo>
                  <a:pt x="690" y="571"/>
                </a:lnTo>
                <a:lnTo>
                  <a:pt x="703" y="573"/>
                </a:lnTo>
                <a:lnTo>
                  <a:pt x="715" y="571"/>
                </a:lnTo>
                <a:lnTo>
                  <a:pt x="726" y="563"/>
                </a:lnTo>
                <a:lnTo>
                  <a:pt x="733" y="553"/>
                </a:lnTo>
                <a:lnTo>
                  <a:pt x="736" y="540"/>
                </a:lnTo>
                <a:lnTo>
                  <a:pt x="733" y="527"/>
                </a:lnTo>
                <a:lnTo>
                  <a:pt x="726" y="516"/>
                </a:lnTo>
                <a:lnTo>
                  <a:pt x="715" y="510"/>
                </a:lnTo>
                <a:lnTo>
                  <a:pt x="703" y="507"/>
                </a:lnTo>
                <a:close/>
                <a:moveTo>
                  <a:pt x="384" y="507"/>
                </a:moveTo>
                <a:lnTo>
                  <a:pt x="371" y="510"/>
                </a:lnTo>
                <a:lnTo>
                  <a:pt x="361" y="516"/>
                </a:lnTo>
                <a:lnTo>
                  <a:pt x="353" y="527"/>
                </a:lnTo>
                <a:lnTo>
                  <a:pt x="351" y="540"/>
                </a:lnTo>
                <a:lnTo>
                  <a:pt x="353" y="553"/>
                </a:lnTo>
                <a:lnTo>
                  <a:pt x="361" y="563"/>
                </a:lnTo>
                <a:lnTo>
                  <a:pt x="371" y="571"/>
                </a:lnTo>
                <a:lnTo>
                  <a:pt x="384" y="573"/>
                </a:lnTo>
                <a:lnTo>
                  <a:pt x="396" y="571"/>
                </a:lnTo>
                <a:lnTo>
                  <a:pt x="407" y="563"/>
                </a:lnTo>
                <a:lnTo>
                  <a:pt x="414" y="553"/>
                </a:lnTo>
                <a:lnTo>
                  <a:pt x="416" y="540"/>
                </a:lnTo>
                <a:lnTo>
                  <a:pt x="414" y="527"/>
                </a:lnTo>
                <a:lnTo>
                  <a:pt x="407" y="516"/>
                </a:lnTo>
                <a:lnTo>
                  <a:pt x="396" y="510"/>
                </a:lnTo>
                <a:lnTo>
                  <a:pt x="384" y="507"/>
                </a:lnTo>
                <a:close/>
                <a:moveTo>
                  <a:pt x="1341" y="414"/>
                </a:moveTo>
                <a:lnTo>
                  <a:pt x="1367" y="417"/>
                </a:lnTo>
                <a:lnTo>
                  <a:pt x="1390" y="424"/>
                </a:lnTo>
                <a:lnTo>
                  <a:pt x="1412" y="436"/>
                </a:lnTo>
                <a:lnTo>
                  <a:pt x="1431" y="450"/>
                </a:lnTo>
                <a:lnTo>
                  <a:pt x="1446" y="469"/>
                </a:lnTo>
                <a:lnTo>
                  <a:pt x="1458" y="491"/>
                </a:lnTo>
                <a:lnTo>
                  <a:pt x="1465" y="514"/>
                </a:lnTo>
                <a:lnTo>
                  <a:pt x="1467" y="540"/>
                </a:lnTo>
                <a:lnTo>
                  <a:pt x="1465" y="566"/>
                </a:lnTo>
                <a:lnTo>
                  <a:pt x="1458" y="590"/>
                </a:lnTo>
                <a:lnTo>
                  <a:pt x="1446" y="611"/>
                </a:lnTo>
                <a:lnTo>
                  <a:pt x="1431" y="629"/>
                </a:lnTo>
                <a:lnTo>
                  <a:pt x="1412" y="645"/>
                </a:lnTo>
                <a:lnTo>
                  <a:pt x="1390" y="657"/>
                </a:lnTo>
                <a:lnTo>
                  <a:pt x="1367" y="664"/>
                </a:lnTo>
                <a:lnTo>
                  <a:pt x="1341" y="666"/>
                </a:lnTo>
                <a:lnTo>
                  <a:pt x="1315" y="664"/>
                </a:lnTo>
                <a:lnTo>
                  <a:pt x="1292" y="657"/>
                </a:lnTo>
                <a:lnTo>
                  <a:pt x="1270" y="645"/>
                </a:lnTo>
                <a:lnTo>
                  <a:pt x="1251" y="629"/>
                </a:lnTo>
                <a:lnTo>
                  <a:pt x="1237" y="611"/>
                </a:lnTo>
                <a:lnTo>
                  <a:pt x="1224" y="590"/>
                </a:lnTo>
                <a:lnTo>
                  <a:pt x="1217" y="566"/>
                </a:lnTo>
                <a:lnTo>
                  <a:pt x="1214" y="540"/>
                </a:lnTo>
                <a:lnTo>
                  <a:pt x="1217" y="514"/>
                </a:lnTo>
                <a:lnTo>
                  <a:pt x="1224" y="491"/>
                </a:lnTo>
                <a:lnTo>
                  <a:pt x="1237" y="469"/>
                </a:lnTo>
                <a:lnTo>
                  <a:pt x="1251" y="450"/>
                </a:lnTo>
                <a:lnTo>
                  <a:pt x="1270" y="436"/>
                </a:lnTo>
                <a:lnTo>
                  <a:pt x="1292" y="424"/>
                </a:lnTo>
                <a:lnTo>
                  <a:pt x="1315" y="417"/>
                </a:lnTo>
                <a:lnTo>
                  <a:pt x="1341" y="414"/>
                </a:lnTo>
                <a:close/>
                <a:moveTo>
                  <a:pt x="1022" y="414"/>
                </a:moveTo>
                <a:lnTo>
                  <a:pt x="1048" y="417"/>
                </a:lnTo>
                <a:lnTo>
                  <a:pt x="1071" y="424"/>
                </a:lnTo>
                <a:lnTo>
                  <a:pt x="1093" y="436"/>
                </a:lnTo>
                <a:lnTo>
                  <a:pt x="1112" y="450"/>
                </a:lnTo>
                <a:lnTo>
                  <a:pt x="1126" y="469"/>
                </a:lnTo>
                <a:lnTo>
                  <a:pt x="1139" y="491"/>
                </a:lnTo>
                <a:lnTo>
                  <a:pt x="1146" y="514"/>
                </a:lnTo>
                <a:lnTo>
                  <a:pt x="1148" y="540"/>
                </a:lnTo>
                <a:lnTo>
                  <a:pt x="1146" y="566"/>
                </a:lnTo>
                <a:lnTo>
                  <a:pt x="1139" y="590"/>
                </a:lnTo>
                <a:lnTo>
                  <a:pt x="1126" y="611"/>
                </a:lnTo>
                <a:lnTo>
                  <a:pt x="1112" y="629"/>
                </a:lnTo>
                <a:lnTo>
                  <a:pt x="1093" y="645"/>
                </a:lnTo>
                <a:lnTo>
                  <a:pt x="1071" y="657"/>
                </a:lnTo>
                <a:lnTo>
                  <a:pt x="1048" y="664"/>
                </a:lnTo>
                <a:lnTo>
                  <a:pt x="1022" y="666"/>
                </a:lnTo>
                <a:lnTo>
                  <a:pt x="996" y="664"/>
                </a:lnTo>
                <a:lnTo>
                  <a:pt x="972" y="657"/>
                </a:lnTo>
                <a:lnTo>
                  <a:pt x="951" y="645"/>
                </a:lnTo>
                <a:lnTo>
                  <a:pt x="932" y="629"/>
                </a:lnTo>
                <a:lnTo>
                  <a:pt x="917" y="611"/>
                </a:lnTo>
                <a:lnTo>
                  <a:pt x="905" y="590"/>
                </a:lnTo>
                <a:lnTo>
                  <a:pt x="898" y="566"/>
                </a:lnTo>
                <a:lnTo>
                  <a:pt x="896" y="540"/>
                </a:lnTo>
                <a:lnTo>
                  <a:pt x="898" y="514"/>
                </a:lnTo>
                <a:lnTo>
                  <a:pt x="905" y="491"/>
                </a:lnTo>
                <a:lnTo>
                  <a:pt x="917" y="469"/>
                </a:lnTo>
                <a:lnTo>
                  <a:pt x="932" y="450"/>
                </a:lnTo>
                <a:lnTo>
                  <a:pt x="951" y="436"/>
                </a:lnTo>
                <a:lnTo>
                  <a:pt x="972" y="424"/>
                </a:lnTo>
                <a:lnTo>
                  <a:pt x="996" y="417"/>
                </a:lnTo>
                <a:lnTo>
                  <a:pt x="1022" y="414"/>
                </a:lnTo>
                <a:close/>
                <a:moveTo>
                  <a:pt x="703" y="414"/>
                </a:moveTo>
                <a:lnTo>
                  <a:pt x="728" y="417"/>
                </a:lnTo>
                <a:lnTo>
                  <a:pt x="752" y="424"/>
                </a:lnTo>
                <a:lnTo>
                  <a:pt x="774" y="436"/>
                </a:lnTo>
                <a:lnTo>
                  <a:pt x="792" y="450"/>
                </a:lnTo>
                <a:lnTo>
                  <a:pt x="808" y="469"/>
                </a:lnTo>
                <a:lnTo>
                  <a:pt x="819" y="491"/>
                </a:lnTo>
                <a:lnTo>
                  <a:pt x="826" y="514"/>
                </a:lnTo>
                <a:lnTo>
                  <a:pt x="830" y="540"/>
                </a:lnTo>
                <a:lnTo>
                  <a:pt x="826" y="566"/>
                </a:lnTo>
                <a:lnTo>
                  <a:pt x="819" y="590"/>
                </a:lnTo>
                <a:lnTo>
                  <a:pt x="808" y="611"/>
                </a:lnTo>
                <a:lnTo>
                  <a:pt x="792" y="629"/>
                </a:lnTo>
                <a:lnTo>
                  <a:pt x="774" y="645"/>
                </a:lnTo>
                <a:lnTo>
                  <a:pt x="752" y="657"/>
                </a:lnTo>
                <a:lnTo>
                  <a:pt x="728" y="664"/>
                </a:lnTo>
                <a:lnTo>
                  <a:pt x="703" y="666"/>
                </a:lnTo>
                <a:lnTo>
                  <a:pt x="678" y="664"/>
                </a:lnTo>
                <a:lnTo>
                  <a:pt x="653" y="657"/>
                </a:lnTo>
                <a:lnTo>
                  <a:pt x="632" y="645"/>
                </a:lnTo>
                <a:lnTo>
                  <a:pt x="614" y="629"/>
                </a:lnTo>
                <a:lnTo>
                  <a:pt x="598" y="611"/>
                </a:lnTo>
                <a:lnTo>
                  <a:pt x="586" y="590"/>
                </a:lnTo>
                <a:lnTo>
                  <a:pt x="579" y="566"/>
                </a:lnTo>
                <a:lnTo>
                  <a:pt x="577" y="540"/>
                </a:lnTo>
                <a:lnTo>
                  <a:pt x="579" y="514"/>
                </a:lnTo>
                <a:lnTo>
                  <a:pt x="586" y="491"/>
                </a:lnTo>
                <a:lnTo>
                  <a:pt x="598" y="469"/>
                </a:lnTo>
                <a:lnTo>
                  <a:pt x="614" y="450"/>
                </a:lnTo>
                <a:lnTo>
                  <a:pt x="632" y="436"/>
                </a:lnTo>
                <a:lnTo>
                  <a:pt x="653" y="424"/>
                </a:lnTo>
                <a:lnTo>
                  <a:pt x="678" y="417"/>
                </a:lnTo>
                <a:lnTo>
                  <a:pt x="703" y="414"/>
                </a:lnTo>
                <a:close/>
                <a:moveTo>
                  <a:pt x="384" y="414"/>
                </a:moveTo>
                <a:lnTo>
                  <a:pt x="409" y="417"/>
                </a:lnTo>
                <a:lnTo>
                  <a:pt x="433" y="424"/>
                </a:lnTo>
                <a:lnTo>
                  <a:pt x="454" y="436"/>
                </a:lnTo>
                <a:lnTo>
                  <a:pt x="473" y="450"/>
                </a:lnTo>
                <a:lnTo>
                  <a:pt x="489" y="469"/>
                </a:lnTo>
                <a:lnTo>
                  <a:pt x="500" y="491"/>
                </a:lnTo>
                <a:lnTo>
                  <a:pt x="508" y="514"/>
                </a:lnTo>
                <a:lnTo>
                  <a:pt x="511" y="540"/>
                </a:lnTo>
                <a:lnTo>
                  <a:pt x="508" y="566"/>
                </a:lnTo>
                <a:lnTo>
                  <a:pt x="500" y="590"/>
                </a:lnTo>
                <a:lnTo>
                  <a:pt x="489" y="611"/>
                </a:lnTo>
                <a:lnTo>
                  <a:pt x="473" y="629"/>
                </a:lnTo>
                <a:lnTo>
                  <a:pt x="454" y="645"/>
                </a:lnTo>
                <a:lnTo>
                  <a:pt x="433" y="657"/>
                </a:lnTo>
                <a:lnTo>
                  <a:pt x="409" y="664"/>
                </a:lnTo>
                <a:lnTo>
                  <a:pt x="384" y="666"/>
                </a:lnTo>
                <a:lnTo>
                  <a:pt x="359" y="664"/>
                </a:lnTo>
                <a:lnTo>
                  <a:pt x="335" y="657"/>
                </a:lnTo>
                <a:lnTo>
                  <a:pt x="314" y="645"/>
                </a:lnTo>
                <a:lnTo>
                  <a:pt x="295" y="629"/>
                </a:lnTo>
                <a:lnTo>
                  <a:pt x="279" y="611"/>
                </a:lnTo>
                <a:lnTo>
                  <a:pt x="267" y="590"/>
                </a:lnTo>
                <a:lnTo>
                  <a:pt x="260" y="566"/>
                </a:lnTo>
                <a:lnTo>
                  <a:pt x="257" y="540"/>
                </a:lnTo>
                <a:lnTo>
                  <a:pt x="260" y="514"/>
                </a:lnTo>
                <a:lnTo>
                  <a:pt x="267" y="491"/>
                </a:lnTo>
                <a:lnTo>
                  <a:pt x="279" y="469"/>
                </a:lnTo>
                <a:lnTo>
                  <a:pt x="295" y="450"/>
                </a:lnTo>
                <a:lnTo>
                  <a:pt x="314" y="436"/>
                </a:lnTo>
                <a:lnTo>
                  <a:pt x="335" y="424"/>
                </a:lnTo>
                <a:lnTo>
                  <a:pt x="359" y="417"/>
                </a:lnTo>
                <a:lnTo>
                  <a:pt x="384" y="414"/>
                </a:lnTo>
                <a:close/>
                <a:moveTo>
                  <a:pt x="218" y="0"/>
                </a:moveTo>
                <a:lnTo>
                  <a:pt x="1495" y="0"/>
                </a:lnTo>
                <a:lnTo>
                  <a:pt x="1530" y="3"/>
                </a:lnTo>
                <a:lnTo>
                  <a:pt x="1564" y="12"/>
                </a:lnTo>
                <a:lnTo>
                  <a:pt x="1595" y="24"/>
                </a:lnTo>
                <a:lnTo>
                  <a:pt x="1624" y="42"/>
                </a:lnTo>
                <a:lnTo>
                  <a:pt x="1650" y="64"/>
                </a:lnTo>
                <a:lnTo>
                  <a:pt x="1671" y="89"/>
                </a:lnTo>
                <a:lnTo>
                  <a:pt x="1689" y="118"/>
                </a:lnTo>
                <a:lnTo>
                  <a:pt x="1702" y="149"/>
                </a:lnTo>
                <a:lnTo>
                  <a:pt x="1711" y="182"/>
                </a:lnTo>
                <a:lnTo>
                  <a:pt x="1714" y="218"/>
                </a:lnTo>
                <a:lnTo>
                  <a:pt x="1714" y="2181"/>
                </a:lnTo>
                <a:lnTo>
                  <a:pt x="1711" y="2217"/>
                </a:lnTo>
                <a:lnTo>
                  <a:pt x="1702" y="2251"/>
                </a:lnTo>
                <a:lnTo>
                  <a:pt x="1689" y="2282"/>
                </a:lnTo>
                <a:lnTo>
                  <a:pt x="1671" y="2310"/>
                </a:lnTo>
                <a:lnTo>
                  <a:pt x="1650" y="2335"/>
                </a:lnTo>
                <a:lnTo>
                  <a:pt x="1624" y="2357"/>
                </a:lnTo>
                <a:lnTo>
                  <a:pt x="1595" y="2375"/>
                </a:lnTo>
                <a:lnTo>
                  <a:pt x="1564" y="2389"/>
                </a:lnTo>
                <a:lnTo>
                  <a:pt x="1530" y="2396"/>
                </a:lnTo>
                <a:lnTo>
                  <a:pt x="1495" y="2399"/>
                </a:lnTo>
                <a:lnTo>
                  <a:pt x="1293" y="2399"/>
                </a:lnTo>
                <a:lnTo>
                  <a:pt x="1277" y="2402"/>
                </a:lnTo>
                <a:lnTo>
                  <a:pt x="1263" y="2410"/>
                </a:lnTo>
                <a:lnTo>
                  <a:pt x="1252" y="2420"/>
                </a:lnTo>
                <a:lnTo>
                  <a:pt x="1245" y="2435"/>
                </a:lnTo>
                <a:lnTo>
                  <a:pt x="1242" y="2451"/>
                </a:lnTo>
                <a:lnTo>
                  <a:pt x="1245" y="2467"/>
                </a:lnTo>
                <a:lnTo>
                  <a:pt x="1252" y="2481"/>
                </a:lnTo>
                <a:lnTo>
                  <a:pt x="1263" y="2493"/>
                </a:lnTo>
                <a:lnTo>
                  <a:pt x="1277" y="2500"/>
                </a:lnTo>
                <a:lnTo>
                  <a:pt x="1293" y="2502"/>
                </a:lnTo>
                <a:lnTo>
                  <a:pt x="1490" y="2503"/>
                </a:lnTo>
                <a:lnTo>
                  <a:pt x="1526" y="2505"/>
                </a:lnTo>
                <a:lnTo>
                  <a:pt x="1561" y="2513"/>
                </a:lnTo>
                <a:lnTo>
                  <a:pt x="1593" y="2527"/>
                </a:lnTo>
                <a:lnTo>
                  <a:pt x="1621" y="2546"/>
                </a:lnTo>
                <a:lnTo>
                  <a:pt x="1648" y="2568"/>
                </a:lnTo>
                <a:lnTo>
                  <a:pt x="1670" y="2594"/>
                </a:lnTo>
                <a:lnTo>
                  <a:pt x="1689" y="2623"/>
                </a:lnTo>
                <a:lnTo>
                  <a:pt x="1702" y="2655"/>
                </a:lnTo>
                <a:lnTo>
                  <a:pt x="1711" y="2689"/>
                </a:lnTo>
                <a:lnTo>
                  <a:pt x="1714" y="2725"/>
                </a:lnTo>
                <a:lnTo>
                  <a:pt x="1714" y="3233"/>
                </a:lnTo>
                <a:lnTo>
                  <a:pt x="1711" y="3270"/>
                </a:lnTo>
                <a:lnTo>
                  <a:pt x="1702" y="3303"/>
                </a:lnTo>
                <a:lnTo>
                  <a:pt x="1689" y="3336"/>
                </a:lnTo>
                <a:lnTo>
                  <a:pt x="1670" y="3365"/>
                </a:lnTo>
                <a:lnTo>
                  <a:pt x="1648" y="3391"/>
                </a:lnTo>
                <a:lnTo>
                  <a:pt x="1621" y="3413"/>
                </a:lnTo>
                <a:lnTo>
                  <a:pt x="1593" y="3431"/>
                </a:lnTo>
                <a:lnTo>
                  <a:pt x="1561" y="3444"/>
                </a:lnTo>
                <a:lnTo>
                  <a:pt x="1526" y="3453"/>
                </a:lnTo>
                <a:lnTo>
                  <a:pt x="1490" y="3456"/>
                </a:lnTo>
                <a:lnTo>
                  <a:pt x="222" y="3456"/>
                </a:lnTo>
                <a:lnTo>
                  <a:pt x="187" y="3453"/>
                </a:lnTo>
                <a:lnTo>
                  <a:pt x="152" y="3444"/>
                </a:lnTo>
                <a:lnTo>
                  <a:pt x="121" y="3431"/>
                </a:lnTo>
                <a:lnTo>
                  <a:pt x="91" y="3413"/>
                </a:lnTo>
                <a:lnTo>
                  <a:pt x="65" y="3391"/>
                </a:lnTo>
                <a:lnTo>
                  <a:pt x="43" y="3365"/>
                </a:lnTo>
                <a:lnTo>
                  <a:pt x="24" y="3336"/>
                </a:lnTo>
                <a:lnTo>
                  <a:pt x="10" y="3303"/>
                </a:lnTo>
                <a:lnTo>
                  <a:pt x="2" y="3270"/>
                </a:lnTo>
                <a:lnTo>
                  <a:pt x="0" y="3233"/>
                </a:lnTo>
                <a:lnTo>
                  <a:pt x="0" y="2725"/>
                </a:lnTo>
                <a:lnTo>
                  <a:pt x="2" y="2689"/>
                </a:lnTo>
                <a:lnTo>
                  <a:pt x="10" y="2655"/>
                </a:lnTo>
                <a:lnTo>
                  <a:pt x="24" y="2623"/>
                </a:lnTo>
                <a:lnTo>
                  <a:pt x="43" y="2594"/>
                </a:lnTo>
                <a:lnTo>
                  <a:pt x="65" y="2568"/>
                </a:lnTo>
                <a:lnTo>
                  <a:pt x="91" y="2546"/>
                </a:lnTo>
                <a:lnTo>
                  <a:pt x="121" y="2527"/>
                </a:lnTo>
                <a:lnTo>
                  <a:pt x="152" y="2513"/>
                </a:lnTo>
                <a:lnTo>
                  <a:pt x="187" y="2505"/>
                </a:lnTo>
                <a:lnTo>
                  <a:pt x="222" y="2503"/>
                </a:lnTo>
                <a:lnTo>
                  <a:pt x="457" y="2503"/>
                </a:lnTo>
                <a:lnTo>
                  <a:pt x="472" y="2505"/>
                </a:lnTo>
                <a:lnTo>
                  <a:pt x="485" y="2511"/>
                </a:lnTo>
                <a:lnTo>
                  <a:pt x="495" y="2522"/>
                </a:lnTo>
                <a:lnTo>
                  <a:pt x="501" y="2534"/>
                </a:lnTo>
                <a:lnTo>
                  <a:pt x="503" y="2549"/>
                </a:lnTo>
                <a:lnTo>
                  <a:pt x="501" y="2564"/>
                </a:lnTo>
                <a:lnTo>
                  <a:pt x="495" y="2577"/>
                </a:lnTo>
                <a:lnTo>
                  <a:pt x="485" y="2587"/>
                </a:lnTo>
                <a:lnTo>
                  <a:pt x="472" y="2594"/>
                </a:lnTo>
                <a:lnTo>
                  <a:pt x="457" y="2596"/>
                </a:lnTo>
                <a:lnTo>
                  <a:pt x="222" y="2596"/>
                </a:lnTo>
                <a:lnTo>
                  <a:pt x="196" y="2598"/>
                </a:lnTo>
                <a:lnTo>
                  <a:pt x="172" y="2607"/>
                </a:lnTo>
                <a:lnTo>
                  <a:pt x="150" y="2618"/>
                </a:lnTo>
                <a:lnTo>
                  <a:pt x="131" y="2634"/>
                </a:lnTo>
                <a:lnTo>
                  <a:pt x="115" y="2653"/>
                </a:lnTo>
                <a:lnTo>
                  <a:pt x="104" y="2675"/>
                </a:lnTo>
                <a:lnTo>
                  <a:pt x="95" y="2699"/>
                </a:lnTo>
                <a:lnTo>
                  <a:pt x="93" y="2725"/>
                </a:lnTo>
                <a:lnTo>
                  <a:pt x="93" y="3233"/>
                </a:lnTo>
                <a:lnTo>
                  <a:pt x="95" y="3259"/>
                </a:lnTo>
                <a:lnTo>
                  <a:pt x="104" y="3283"/>
                </a:lnTo>
                <a:lnTo>
                  <a:pt x="115" y="3305"/>
                </a:lnTo>
                <a:lnTo>
                  <a:pt x="131" y="3325"/>
                </a:lnTo>
                <a:lnTo>
                  <a:pt x="150" y="3341"/>
                </a:lnTo>
                <a:lnTo>
                  <a:pt x="172" y="3352"/>
                </a:lnTo>
                <a:lnTo>
                  <a:pt x="196" y="3360"/>
                </a:lnTo>
                <a:lnTo>
                  <a:pt x="222" y="3363"/>
                </a:lnTo>
                <a:lnTo>
                  <a:pt x="1490" y="3363"/>
                </a:lnTo>
                <a:lnTo>
                  <a:pt x="1517" y="3360"/>
                </a:lnTo>
                <a:lnTo>
                  <a:pt x="1541" y="3352"/>
                </a:lnTo>
                <a:lnTo>
                  <a:pt x="1563" y="3341"/>
                </a:lnTo>
                <a:lnTo>
                  <a:pt x="1582" y="3325"/>
                </a:lnTo>
                <a:lnTo>
                  <a:pt x="1597" y="3305"/>
                </a:lnTo>
                <a:lnTo>
                  <a:pt x="1610" y="3283"/>
                </a:lnTo>
                <a:lnTo>
                  <a:pt x="1617" y="3259"/>
                </a:lnTo>
                <a:lnTo>
                  <a:pt x="1619" y="3233"/>
                </a:lnTo>
                <a:lnTo>
                  <a:pt x="1619" y="2725"/>
                </a:lnTo>
                <a:lnTo>
                  <a:pt x="1617" y="2699"/>
                </a:lnTo>
                <a:lnTo>
                  <a:pt x="1610" y="2675"/>
                </a:lnTo>
                <a:lnTo>
                  <a:pt x="1597" y="2653"/>
                </a:lnTo>
                <a:lnTo>
                  <a:pt x="1582" y="2634"/>
                </a:lnTo>
                <a:lnTo>
                  <a:pt x="1563" y="2618"/>
                </a:lnTo>
                <a:lnTo>
                  <a:pt x="1541" y="2607"/>
                </a:lnTo>
                <a:lnTo>
                  <a:pt x="1517" y="2598"/>
                </a:lnTo>
                <a:lnTo>
                  <a:pt x="1490" y="2596"/>
                </a:lnTo>
                <a:lnTo>
                  <a:pt x="1293" y="2596"/>
                </a:lnTo>
                <a:lnTo>
                  <a:pt x="1264" y="2593"/>
                </a:lnTo>
                <a:lnTo>
                  <a:pt x="1237" y="2585"/>
                </a:lnTo>
                <a:lnTo>
                  <a:pt x="1212" y="2571"/>
                </a:lnTo>
                <a:lnTo>
                  <a:pt x="1190" y="2553"/>
                </a:lnTo>
                <a:lnTo>
                  <a:pt x="1173" y="2532"/>
                </a:lnTo>
                <a:lnTo>
                  <a:pt x="1160" y="2507"/>
                </a:lnTo>
                <a:lnTo>
                  <a:pt x="1152" y="2480"/>
                </a:lnTo>
                <a:lnTo>
                  <a:pt x="1148" y="2451"/>
                </a:lnTo>
                <a:lnTo>
                  <a:pt x="1152" y="2421"/>
                </a:lnTo>
                <a:lnTo>
                  <a:pt x="1160" y="2394"/>
                </a:lnTo>
                <a:lnTo>
                  <a:pt x="1174" y="2370"/>
                </a:lnTo>
                <a:lnTo>
                  <a:pt x="1190" y="2348"/>
                </a:lnTo>
                <a:lnTo>
                  <a:pt x="1212" y="2330"/>
                </a:lnTo>
                <a:lnTo>
                  <a:pt x="1237" y="2318"/>
                </a:lnTo>
                <a:lnTo>
                  <a:pt x="1264" y="2309"/>
                </a:lnTo>
                <a:lnTo>
                  <a:pt x="1293" y="2306"/>
                </a:lnTo>
                <a:lnTo>
                  <a:pt x="1495" y="2306"/>
                </a:lnTo>
                <a:lnTo>
                  <a:pt x="1520" y="2304"/>
                </a:lnTo>
                <a:lnTo>
                  <a:pt x="1544" y="2297"/>
                </a:lnTo>
                <a:lnTo>
                  <a:pt x="1565" y="2285"/>
                </a:lnTo>
                <a:lnTo>
                  <a:pt x="1583" y="2269"/>
                </a:lnTo>
                <a:lnTo>
                  <a:pt x="1598" y="2251"/>
                </a:lnTo>
                <a:lnTo>
                  <a:pt x="1610" y="2230"/>
                </a:lnTo>
                <a:lnTo>
                  <a:pt x="1617" y="2207"/>
                </a:lnTo>
                <a:lnTo>
                  <a:pt x="1619" y="2181"/>
                </a:lnTo>
                <a:lnTo>
                  <a:pt x="1619" y="218"/>
                </a:lnTo>
                <a:lnTo>
                  <a:pt x="1617" y="193"/>
                </a:lnTo>
                <a:lnTo>
                  <a:pt x="1610" y="170"/>
                </a:lnTo>
                <a:lnTo>
                  <a:pt x="1598" y="149"/>
                </a:lnTo>
                <a:lnTo>
                  <a:pt x="1583" y="130"/>
                </a:lnTo>
                <a:lnTo>
                  <a:pt x="1565" y="115"/>
                </a:lnTo>
                <a:lnTo>
                  <a:pt x="1544" y="104"/>
                </a:lnTo>
                <a:lnTo>
                  <a:pt x="1520" y="96"/>
                </a:lnTo>
                <a:lnTo>
                  <a:pt x="1495" y="93"/>
                </a:lnTo>
                <a:lnTo>
                  <a:pt x="218" y="93"/>
                </a:lnTo>
                <a:lnTo>
                  <a:pt x="193" y="96"/>
                </a:lnTo>
                <a:lnTo>
                  <a:pt x="169" y="104"/>
                </a:lnTo>
                <a:lnTo>
                  <a:pt x="148" y="115"/>
                </a:lnTo>
                <a:lnTo>
                  <a:pt x="130" y="130"/>
                </a:lnTo>
                <a:lnTo>
                  <a:pt x="114" y="149"/>
                </a:lnTo>
                <a:lnTo>
                  <a:pt x="103" y="170"/>
                </a:lnTo>
                <a:lnTo>
                  <a:pt x="95" y="193"/>
                </a:lnTo>
                <a:lnTo>
                  <a:pt x="93" y="218"/>
                </a:lnTo>
                <a:lnTo>
                  <a:pt x="93" y="2181"/>
                </a:lnTo>
                <a:lnTo>
                  <a:pt x="95" y="2207"/>
                </a:lnTo>
                <a:lnTo>
                  <a:pt x="103" y="2230"/>
                </a:lnTo>
                <a:lnTo>
                  <a:pt x="114" y="2251"/>
                </a:lnTo>
                <a:lnTo>
                  <a:pt x="130" y="2269"/>
                </a:lnTo>
                <a:lnTo>
                  <a:pt x="148" y="2285"/>
                </a:lnTo>
                <a:lnTo>
                  <a:pt x="169" y="2297"/>
                </a:lnTo>
                <a:lnTo>
                  <a:pt x="193" y="2304"/>
                </a:lnTo>
                <a:lnTo>
                  <a:pt x="218" y="2306"/>
                </a:lnTo>
                <a:lnTo>
                  <a:pt x="454" y="2306"/>
                </a:lnTo>
                <a:lnTo>
                  <a:pt x="470" y="2308"/>
                </a:lnTo>
                <a:lnTo>
                  <a:pt x="482" y="2316"/>
                </a:lnTo>
                <a:lnTo>
                  <a:pt x="492" y="2325"/>
                </a:lnTo>
                <a:lnTo>
                  <a:pt x="499" y="2338"/>
                </a:lnTo>
                <a:lnTo>
                  <a:pt x="501" y="2353"/>
                </a:lnTo>
                <a:lnTo>
                  <a:pt x="499" y="2368"/>
                </a:lnTo>
                <a:lnTo>
                  <a:pt x="492" y="2380"/>
                </a:lnTo>
                <a:lnTo>
                  <a:pt x="482" y="2391"/>
                </a:lnTo>
                <a:lnTo>
                  <a:pt x="470" y="2397"/>
                </a:lnTo>
                <a:lnTo>
                  <a:pt x="454" y="2399"/>
                </a:lnTo>
                <a:lnTo>
                  <a:pt x="218" y="2399"/>
                </a:lnTo>
                <a:lnTo>
                  <a:pt x="182" y="2396"/>
                </a:lnTo>
                <a:lnTo>
                  <a:pt x="149" y="2389"/>
                </a:lnTo>
                <a:lnTo>
                  <a:pt x="117" y="2375"/>
                </a:lnTo>
                <a:lnTo>
                  <a:pt x="89" y="2357"/>
                </a:lnTo>
                <a:lnTo>
                  <a:pt x="64" y="2335"/>
                </a:lnTo>
                <a:lnTo>
                  <a:pt x="42" y="2310"/>
                </a:lnTo>
                <a:lnTo>
                  <a:pt x="24" y="2282"/>
                </a:lnTo>
                <a:lnTo>
                  <a:pt x="10" y="2251"/>
                </a:lnTo>
                <a:lnTo>
                  <a:pt x="2" y="2217"/>
                </a:lnTo>
                <a:lnTo>
                  <a:pt x="0" y="2181"/>
                </a:lnTo>
                <a:lnTo>
                  <a:pt x="0" y="218"/>
                </a:lnTo>
                <a:lnTo>
                  <a:pt x="2" y="182"/>
                </a:lnTo>
                <a:lnTo>
                  <a:pt x="10" y="149"/>
                </a:lnTo>
                <a:lnTo>
                  <a:pt x="24" y="118"/>
                </a:lnTo>
                <a:lnTo>
                  <a:pt x="42" y="89"/>
                </a:lnTo>
                <a:lnTo>
                  <a:pt x="64" y="64"/>
                </a:lnTo>
                <a:lnTo>
                  <a:pt x="89" y="42"/>
                </a:lnTo>
                <a:lnTo>
                  <a:pt x="117" y="24"/>
                </a:lnTo>
                <a:lnTo>
                  <a:pt x="149" y="12"/>
                </a:lnTo>
                <a:lnTo>
                  <a:pt x="182" y="3"/>
                </a:lnTo>
                <a:lnTo>
                  <a:pt x="218" y="0"/>
                </a:lnTo>
                <a:close/>
              </a:path>
            </a:pathLst>
          </a:custGeom>
          <a:solidFill>
            <a:srgbClr val="C4DEFD"/>
          </a:solidFill>
          <a:ln w="0">
            <a:solidFill>
              <a:srgbClr val="C4DEF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29" name="Freeform 5">
            <a:extLst>
              <a:ext uri="{FF2B5EF4-FFF2-40B4-BE49-F238E27FC236}">
                <a16:creationId xmlns:a16="http://schemas.microsoft.com/office/drawing/2014/main" id="{36C4C694-8263-3230-6B76-B6584572C80D}"/>
              </a:ext>
            </a:extLst>
          </p:cNvPr>
          <p:cNvSpPr>
            <a:spLocks noChangeAspect="1" noEditPoints="1"/>
          </p:cNvSpPr>
          <p:nvPr/>
        </p:nvSpPr>
        <p:spPr bwMode="auto">
          <a:xfrm>
            <a:off x="2958397" y="2497772"/>
            <a:ext cx="669707" cy="868684"/>
          </a:xfrm>
          <a:custGeom>
            <a:avLst/>
            <a:gdLst>
              <a:gd name="T0" fmla="*/ 459 w 741"/>
              <a:gd name="T1" fmla="*/ 840 h 979"/>
              <a:gd name="T2" fmla="*/ 426 w 741"/>
              <a:gd name="T3" fmla="*/ 654 h 979"/>
              <a:gd name="T4" fmla="*/ 476 w 741"/>
              <a:gd name="T5" fmla="*/ 654 h 979"/>
              <a:gd name="T6" fmla="*/ 451 w 741"/>
              <a:gd name="T7" fmla="*/ 608 h 979"/>
              <a:gd name="T8" fmla="*/ 421 w 741"/>
              <a:gd name="T9" fmla="*/ 840 h 979"/>
              <a:gd name="T10" fmla="*/ 497 w 741"/>
              <a:gd name="T11" fmla="*/ 656 h 979"/>
              <a:gd name="T12" fmla="*/ 450 w 741"/>
              <a:gd name="T13" fmla="*/ 918 h 979"/>
              <a:gd name="T14" fmla="*/ 450 w 741"/>
              <a:gd name="T15" fmla="*/ 903 h 979"/>
              <a:gd name="T16" fmla="*/ 450 w 741"/>
              <a:gd name="T17" fmla="*/ 882 h 979"/>
              <a:gd name="T18" fmla="*/ 450 w 741"/>
              <a:gd name="T19" fmla="*/ 939 h 979"/>
              <a:gd name="T20" fmla="*/ 720 w 741"/>
              <a:gd name="T21" fmla="*/ 658 h 979"/>
              <a:gd name="T22" fmla="*/ 695 w 741"/>
              <a:gd name="T23" fmla="*/ 745 h 979"/>
              <a:gd name="T24" fmla="*/ 644 w 741"/>
              <a:gd name="T25" fmla="*/ 271 h 979"/>
              <a:gd name="T26" fmla="*/ 641 w 741"/>
              <a:gd name="T27" fmla="*/ 264 h 979"/>
              <a:gd name="T28" fmla="*/ 480 w 741"/>
              <a:gd name="T29" fmla="*/ 99 h 979"/>
              <a:gd name="T30" fmla="*/ 473 w 741"/>
              <a:gd name="T31" fmla="*/ 96 h 979"/>
              <a:gd name="T32" fmla="*/ 217 w 741"/>
              <a:gd name="T33" fmla="*/ 96 h 979"/>
              <a:gd name="T34" fmla="*/ 243 w 741"/>
              <a:gd name="T35" fmla="*/ 21 h 979"/>
              <a:gd name="T36" fmla="*/ 559 w 741"/>
              <a:gd name="T37" fmla="*/ 139 h 979"/>
              <a:gd name="T38" fmla="*/ 720 w 741"/>
              <a:gd name="T39" fmla="*/ 658 h 979"/>
              <a:gd name="T40" fmla="*/ 662 w 741"/>
              <a:gd name="T41" fmla="*/ 928 h 979"/>
              <a:gd name="T42" fmla="*/ 267 w 741"/>
              <a:gd name="T43" fmla="*/ 955 h 979"/>
              <a:gd name="T44" fmla="*/ 244 w 741"/>
              <a:gd name="T45" fmla="*/ 906 h 979"/>
              <a:gd name="T46" fmla="*/ 475 w 741"/>
              <a:gd name="T47" fmla="*/ 545 h 979"/>
              <a:gd name="T48" fmla="*/ 657 w 741"/>
              <a:gd name="T49" fmla="*/ 912 h 979"/>
              <a:gd name="T50" fmla="*/ 21 w 741"/>
              <a:gd name="T51" fmla="*/ 847 h 979"/>
              <a:gd name="T52" fmla="*/ 289 w 741"/>
              <a:gd name="T53" fmla="*/ 212 h 979"/>
              <a:gd name="T54" fmla="*/ 408 w 741"/>
              <a:gd name="T55" fmla="*/ 376 h 979"/>
              <a:gd name="T56" fmla="*/ 495 w 741"/>
              <a:gd name="T57" fmla="*/ 537 h 979"/>
              <a:gd name="T58" fmla="*/ 237 w 741"/>
              <a:gd name="T59" fmla="*/ 872 h 979"/>
              <a:gd name="T60" fmla="*/ 508 w 741"/>
              <a:gd name="T61" fmla="*/ 354 h 979"/>
              <a:gd name="T62" fmla="*/ 383 w 741"/>
              <a:gd name="T63" fmla="*/ 227 h 979"/>
              <a:gd name="T64" fmla="*/ 483 w 741"/>
              <a:gd name="T65" fmla="*/ 236 h 979"/>
              <a:gd name="T66" fmla="*/ 508 w 741"/>
              <a:gd name="T67" fmla="*/ 261 h 979"/>
              <a:gd name="T68" fmla="*/ 121 w 741"/>
              <a:gd name="T69" fmla="*/ 189 h 979"/>
              <a:gd name="T70" fmla="*/ 389 w 741"/>
              <a:gd name="T71" fmla="*/ 118 h 979"/>
              <a:gd name="T72" fmla="*/ 508 w 741"/>
              <a:gd name="T73" fmla="*/ 282 h 979"/>
              <a:gd name="T74" fmla="*/ 544 w 741"/>
              <a:gd name="T75" fmla="*/ 636 h 979"/>
              <a:gd name="T76" fmla="*/ 545 w 741"/>
              <a:gd name="T77" fmla="*/ 364 h 979"/>
              <a:gd name="T78" fmla="*/ 542 w 741"/>
              <a:gd name="T79" fmla="*/ 358 h 979"/>
              <a:gd name="T80" fmla="*/ 380 w 741"/>
              <a:gd name="T81" fmla="*/ 193 h 979"/>
              <a:gd name="T82" fmla="*/ 373 w 741"/>
              <a:gd name="T83" fmla="*/ 190 h 979"/>
              <a:gd name="T84" fmla="*/ 120 w 741"/>
              <a:gd name="T85" fmla="*/ 190 h 979"/>
              <a:gd name="T86" fmla="*/ 580 w 741"/>
              <a:gd name="T87" fmla="*/ 36 h 979"/>
              <a:gd name="T88" fmla="*/ 580 w 741"/>
              <a:gd name="T89" fmla="*/ 139 h 979"/>
              <a:gd name="T90" fmla="*/ 741 w 741"/>
              <a:gd name="T91" fmla="*/ 173 h 979"/>
              <a:gd name="T92" fmla="*/ 738 w 741"/>
              <a:gd name="T93" fmla="*/ 167 h 979"/>
              <a:gd name="T94" fmla="*/ 577 w 741"/>
              <a:gd name="T95" fmla="*/ 2 h 979"/>
              <a:gd name="T96" fmla="*/ 570 w 741"/>
              <a:gd name="T97" fmla="*/ 0 h 979"/>
              <a:gd name="T98" fmla="*/ 243 w 741"/>
              <a:gd name="T99" fmla="*/ 0 h 979"/>
              <a:gd name="T100" fmla="*/ 197 w 741"/>
              <a:gd name="T101" fmla="*/ 96 h 979"/>
              <a:gd name="T102" fmla="*/ 99 w 741"/>
              <a:gd name="T103" fmla="*/ 189 h 979"/>
              <a:gd name="T104" fmla="*/ 0 w 741"/>
              <a:gd name="T105" fmla="*/ 236 h 979"/>
              <a:gd name="T106" fmla="*/ 227 w 741"/>
              <a:gd name="T107" fmla="*/ 894 h 979"/>
              <a:gd name="T108" fmla="*/ 267 w 741"/>
              <a:gd name="T109" fmla="*/ 976 h 979"/>
              <a:gd name="T110" fmla="*/ 676 w 741"/>
              <a:gd name="T111" fmla="*/ 902 h 979"/>
              <a:gd name="T112" fmla="*/ 695 w 741"/>
              <a:gd name="T113" fmla="*/ 766 h 979"/>
              <a:gd name="T114" fmla="*/ 741 w 741"/>
              <a:gd name="T115" fmla="*/ 17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1" h="979">
                <a:moveTo>
                  <a:pt x="476" y="654"/>
                </a:moveTo>
                <a:lnTo>
                  <a:pt x="476" y="654"/>
                </a:lnTo>
                <a:lnTo>
                  <a:pt x="459" y="840"/>
                </a:lnTo>
                <a:cubicBezTo>
                  <a:pt x="459" y="844"/>
                  <a:pt x="455" y="848"/>
                  <a:pt x="450" y="848"/>
                </a:cubicBezTo>
                <a:cubicBezTo>
                  <a:pt x="446" y="848"/>
                  <a:pt x="442" y="844"/>
                  <a:pt x="442" y="839"/>
                </a:cubicBezTo>
                <a:lnTo>
                  <a:pt x="426" y="654"/>
                </a:lnTo>
                <a:lnTo>
                  <a:pt x="426" y="654"/>
                </a:lnTo>
                <a:cubicBezTo>
                  <a:pt x="426" y="640"/>
                  <a:pt x="437" y="629"/>
                  <a:pt x="451" y="629"/>
                </a:cubicBezTo>
                <a:cubicBezTo>
                  <a:pt x="464" y="629"/>
                  <a:pt x="476" y="640"/>
                  <a:pt x="476" y="654"/>
                </a:cubicBezTo>
                <a:lnTo>
                  <a:pt x="476" y="654"/>
                </a:lnTo>
                <a:close/>
                <a:moveTo>
                  <a:pt x="451" y="608"/>
                </a:moveTo>
                <a:lnTo>
                  <a:pt x="451" y="608"/>
                </a:lnTo>
                <a:cubicBezTo>
                  <a:pt x="425" y="608"/>
                  <a:pt x="404" y="629"/>
                  <a:pt x="404" y="653"/>
                </a:cubicBezTo>
                <a:cubicBezTo>
                  <a:pt x="404" y="654"/>
                  <a:pt x="404" y="655"/>
                  <a:pt x="404" y="655"/>
                </a:cubicBezTo>
                <a:lnTo>
                  <a:pt x="421" y="840"/>
                </a:lnTo>
                <a:cubicBezTo>
                  <a:pt x="421" y="856"/>
                  <a:pt x="434" y="869"/>
                  <a:pt x="451" y="869"/>
                </a:cubicBezTo>
                <a:cubicBezTo>
                  <a:pt x="467" y="869"/>
                  <a:pt x="480" y="856"/>
                  <a:pt x="480" y="841"/>
                </a:cubicBezTo>
                <a:lnTo>
                  <a:pt x="497" y="656"/>
                </a:lnTo>
                <a:cubicBezTo>
                  <a:pt x="497" y="655"/>
                  <a:pt x="497" y="654"/>
                  <a:pt x="497" y="654"/>
                </a:cubicBezTo>
                <a:cubicBezTo>
                  <a:pt x="497" y="629"/>
                  <a:pt x="476" y="608"/>
                  <a:pt x="451" y="608"/>
                </a:cubicBezTo>
                <a:close/>
                <a:moveTo>
                  <a:pt x="450" y="918"/>
                </a:moveTo>
                <a:lnTo>
                  <a:pt x="450" y="918"/>
                </a:lnTo>
                <a:cubicBezTo>
                  <a:pt x="446" y="918"/>
                  <a:pt x="443" y="914"/>
                  <a:pt x="443" y="910"/>
                </a:cubicBezTo>
                <a:cubicBezTo>
                  <a:pt x="443" y="906"/>
                  <a:pt x="446" y="903"/>
                  <a:pt x="450" y="903"/>
                </a:cubicBezTo>
                <a:cubicBezTo>
                  <a:pt x="454" y="903"/>
                  <a:pt x="458" y="906"/>
                  <a:pt x="458" y="910"/>
                </a:cubicBezTo>
                <a:cubicBezTo>
                  <a:pt x="458" y="914"/>
                  <a:pt x="454" y="918"/>
                  <a:pt x="450" y="918"/>
                </a:cubicBezTo>
                <a:close/>
                <a:moveTo>
                  <a:pt x="450" y="882"/>
                </a:moveTo>
                <a:lnTo>
                  <a:pt x="450" y="882"/>
                </a:lnTo>
                <a:cubicBezTo>
                  <a:pt x="435" y="882"/>
                  <a:pt x="422" y="894"/>
                  <a:pt x="422" y="910"/>
                </a:cubicBezTo>
                <a:cubicBezTo>
                  <a:pt x="422" y="926"/>
                  <a:pt x="435" y="939"/>
                  <a:pt x="450" y="939"/>
                </a:cubicBezTo>
                <a:cubicBezTo>
                  <a:pt x="466" y="939"/>
                  <a:pt x="479" y="926"/>
                  <a:pt x="479" y="910"/>
                </a:cubicBezTo>
                <a:cubicBezTo>
                  <a:pt x="479" y="894"/>
                  <a:pt x="466" y="882"/>
                  <a:pt x="450" y="882"/>
                </a:cubicBezTo>
                <a:close/>
                <a:moveTo>
                  <a:pt x="720" y="658"/>
                </a:moveTo>
                <a:lnTo>
                  <a:pt x="720" y="658"/>
                </a:lnTo>
                <a:lnTo>
                  <a:pt x="720" y="720"/>
                </a:lnTo>
                <a:cubicBezTo>
                  <a:pt x="720" y="733"/>
                  <a:pt x="709" y="745"/>
                  <a:pt x="695" y="745"/>
                </a:cubicBezTo>
                <a:lnTo>
                  <a:pt x="644" y="745"/>
                </a:lnTo>
                <a:lnTo>
                  <a:pt x="644" y="271"/>
                </a:lnTo>
                <a:cubicBezTo>
                  <a:pt x="644" y="271"/>
                  <a:pt x="644" y="271"/>
                  <a:pt x="644" y="271"/>
                </a:cubicBezTo>
                <a:cubicBezTo>
                  <a:pt x="644" y="270"/>
                  <a:pt x="644" y="269"/>
                  <a:pt x="644" y="268"/>
                </a:cubicBezTo>
                <a:cubicBezTo>
                  <a:pt x="643" y="267"/>
                  <a:pt x="643" y="267"/>
                  <a:pt x="643" y="267"/>
                </a:cubicBezTo>
                <a:cubicBezTo>
                  <a:pt x="643" y="266"/>
                  <a:pt x="642" y="265"/>
                  <a:pt x="641" y="264"/>
                </a:cubicBezTo>
                <a:lnTo>
                  <a:pt x="480" y="100"/>
                </a:lnTo>
                <a:cubicBezTo>
                  <a:pt x="480" y="100"/>
                  <a:pt x="480" y="100"/>
                  <a:pt x="480" y="100"/>
                </a:cubicBezTo>
                <a:cubicBezTo>
                  <a:pt x="480" y="99"/>
                  <a:pt x="480" y="99"/>
                  <a:pt x="480" y="99"/>
                </a:cubicBezTo>
                <a:cubicBezTo>
                  <a:pt x="479" y="99"/>
                  <a:pt x="478" y="98"/>
                  <a:pt x="477" y="97"/>
                </a:cubicBezTo>
                <a:cubicBezTo>
                  <a:pt x="476" y="97"/>
                  <a:pt x="476" y="97"/>
                  <a:pt x="476" y="97"/>
                </a:cubicBezTo>
                <a:cubicBezTo>
                  <a:pt x="475" y="97"/>
                  <a:pt x="474" y="97"/>
                  <a:pt x="473" y="96"/>
                </a:cubicBezTo>
                <a:cubicBezTo>
                  <a:pt x="473" y="96"/>
                  <a:pt x="473" y="96"/>
                  <a:pt x="472" y="96"/>
                </a:cubicBezTo>
                <a:lnTo>
                  <a:pt x="389" y="96"/>
                </a:lnTo>
                <a:lnTo>
                  <a:pt x="217" y="96"/>
                </a:lnTo>
                <a:cubicBezTo>
                  <a:pt x="217" y="95"/>
                  <a:pt x="218" y="94"/>
                  <a:pt x="218" y="92"/>
                </a:cubicBezTo>
                <a:lnTo>
                  <a:pt x="218" y="45"/>
                </a:lnTo>
                <a:cubicBezTo>
                  <a:pt x="218" y="32"/>
                  <a:pt x="229" y="21"/>
                  <a:pt x="243" y="21"/>
                </a:cubicBezTo>
                <a:lnTo>
                  <a:pt x="486" y="21"/>
                </a:lnTo>
                <a:lnTo>
                  <a:pt x="559" y="21"/>
                </a:lnTo>
                <a:lnTo>
                  <a:pt x="559" y="139"/>
                </a:lnTo>
                <a:cubicBezTo>
                  <a:pt x="559" y="164"/>
                  <a:pt x="580" y="185"/>
                  <a:pt x="605" y="185"/>
                </a:cubicBezTo>
                <a:lnTo>
                  <a:pt x="720" y="185"/>
                </a:lnTo>
                <a:lnTo>
                  <a:pt x="720" y="658"/>
                </a:lnTo>
                <a:close/>
                <a:moveTo>
                  <a:pt x="657" y="912"/>
                </a:moveTo>
                <a:lnTo>
                  <a:pt x="657" y="912"/>
                </a:lnTo>
                <a:cubicBezTo>
                  <a:pt x="660" y="917"/>
                  <a:pt x="662" y="922"/>
                  <a:pt x="662" y="928"/>
                </a:cubicBezTo>
                <a:cubicBezTo>
                  <a:pt x="662" y="944"/>
                  <a:pt x="648" y="957"/>
                  <a:pt x="632" y="957"/>
                </a:cubicBezTo>
                <a:lnTo>
                  <a:pt x="267" y="955"/>
                </a:lnTo>
                <a:lnTo>
                  <a:pt x="267" y="955"/>
                </a:lnTo>
                <a:cubicBezTo>
                  <a:pt x="251" y="955"/>
                  <a:pt x="238" y="942"/>
                  <a:pt x="238" y="925"/>
                </a:cubicBezTo>
                <a:cubicBezTo>
                  <a:pt x="238" y="919"/>
                  <a:pt x="240" y="913"/>
                  <a:pt x="243" y="908"/>
                </a:cubicBezTo>
                <a:cubicBezTo>
                  <a:pt x="244" y="908"/>
                  <a:pt x="244" y="907"/>
                  <a:pt x="244" y="906"/>
                </a:cubicBezTo>
                <a:lnTo>
                  <a:pt x="421" y="542"/>
                </a:lnTo>
                <a:cubicBezTo>
                  <a:pt x="426" y="532"/>
                  <a:pt x="436" y="525"/>
                  <a:pt x="448" y="525"/>
                </a:cubicBezTo>
                <a:cubicBezTo>
                  <a:pt x="460" y="525"/>
                  <a:pt x="471" y="533"/>
                  <a:pt x="475" y="545"/>
                </a:cubicBezTo>
                <a:lnTo>
                  <a:pt x="624" y="844"/>
                </a:lnTo>
                <a:cubicBezTo>
                  <a:pt x="624" y="844"/>
                  <a:pt x="624" y="844"/>
                  <a:pt x="624" y="844"/>
                </a:cubicBezTo>
                <a:lnTo>
                  <a:pt x="657" y="912"/>
                </a:lnTo>
                <a:close/>
                <a:moveTo>
                  <a:pt x="46" y="872"/>
                </a:moveTo>
                <a:lnTo>
                  <a:pt x="46" y="872"/>
                </a:lnTo>
                <a:cubicBezTo>
                  <a:pt x="32" y="872"/>
                  <a:pt x="21" y="861"/>
                  <a:pt x="21" y="847"/>
                </a:cubicBezTo>
                <a:lnTo>
                  <a:pt x="21" y="236"/>
                </a:lnTo>
                <a:cubicBezTo>
                  <a:pt x="21" y="223"/>
                  <a:pt x="32" y="212"/>
                  <a:pt x="46" y="212"/>
                </a:cubicBezTo>
                <a:lnTo>
                  <a:pt x="289" y="212"/>
                </a:lnTo>
                <a:lnTo>
                  <a:pt x="362" y="212"/>
                </a:lnTo>
                <a:lnTo>
                  <a:pt x="362" y="330"/>
                </a:lnTo>
                <a:cubicBezTo>
                  <a:pt x="362" y="355"/>
                  <a:pt x="383" y="376"/>
                  <a:pt x="408" y="376"/>
                </a:cubicBezTo>
                <a:lnTo>
                  <a:pt x="523" y="376"/>
                </a:lnTo>
                <a:lnTo>
                  <a:pt x="523" y="594"/>
                </a:lnTo>
                <a:lnTo>
                  <a:pt x="495" y="537"/>
                </a:lnTo>
                <a:cubicBezTo>
                  <a:pt x="488" y="517"/>
                  <a:pt x="469" y="504"/>
                  <a:pt x="448" y="504"/>
                </a:cubicBezTo>
                <a:cubicBezTo>
                  <a:pt x="428" y="504"/>
                  <a:pt x="410" y="516"/>
                  <a:pt x="402" y="534"/>
                </a:cubicBezTo>
                <a:lnTo>
                  <a:pt x="237" y="872"/>
                </a:lnTo>
                <a:lnTo>
                  <a:pt x="46" y="872"/>
                </a:lnTo>
                <a:close/>
                <a:moveTo>
                  <a:pt x="508" y="354"/>
                </a:moveTo>
                <a:lnTo>
                  <a:pt x="508" y="354"/>
                </a:lnTo>
                <a:lnTo>
                  <a:pt x="408" y="354"/>
                </a:lnTo>
                <a:cubicBezTo>
                  <a:pt x="394" y="354"/>
                  <a:pt x="383" y="343"/>
                  <a:pt x="383" y="330"/>
                </a:cubicBezTo>
                <a:lnTo>
                  <a:pt x="383" y="227"/>
                </a:lnTo>
                <a:lnTo>
                  <a:pt x="508" y="354"/>
                </a:lnTo>
                <a:close/>
                <a:moveTo>
                  <a:pt x="483" y="236"/>
                </a:moveTo>
                <a:lnTo>
                  <a:pt x="483" y="236"/>
                </a:lnTo>
                <a:lnTo>
                  <a:pt x="483" y="133"/>
                </a:lnTo>
                <a:lnTo>
                  <a:pt x="608" y="261"/>
                </a:lnTo>
                <a:lnTo>
                  <a:pt x="508" y="261"/>
                </a:lnTo>
                <a:cubicBezTo>
                  <a:pt x="494" y="261"/>
                  <a:pt x="483" y="249"/>
                  <a:pt x="483" y="236"/>
                </a:cubicBezTo>
                <a:close/>
                <a:moveTo>
                  <a:pt x="121" y="189"/>
                </a:moveTo>
                <a:lnTo>
                  <a:pt x="121" y="189"/>
                </a:lnTo>
                <a:lnTo>
                  <a:pt x="121" y="143"/>
                </a:lnTo>
                <a:cubicBezTo>
                  <a:pt x="121" y="129"/>
                  <a:pt x="132" y="118"/>
                  <a:pt x="145" y="118"/>
                </a:cubicBezTo>
                <a:lnTo>
                  <a:pt x="389" y="118"/>
                </a:lnTo>
                <a:lnTo>
                  <a:pt x="462" y="118"/>
                </a:lnTo>
                <a:lnTo>
                  <a:pt x="462" y="236"/>
                </a:lnTo>
                <a:cubicBezTo>
                  <a:pt x="462" y="261"/>
                  <a:pt x="482" y="282"/>
                  <a:pt x="508" y="282"/>
                </a:cubicBezTo>
                <a:lnTo>
                  <a:pt x="623" y="282"/>
                </a:lnTo>
                <a:lnTo>
                  <a:pt x="623" y="795"/>
                </a:lnTo>
                <a:lnTo>
                  <a:pt x="544" y="636"/>
                </a:lnTo>
                <a:cubicBezTo>
                  <a:pt x="544" y="636"/>
                  <a:pt x="545" y="635"/>
                  <a:pt x="545" y="635"/>
                </a:cubicBezTo>
                <a:lnTo>
                  <a:pt x="545" y="365"/>
                </a:lnTo>
                <a:cubicBezTo>
                  <a:pt x="545" y="365"/>
                  <a:pt x="545" y="365"/>
                  <a:pt x="545" y="364"/>
                </a:cubicBezTo>
                <a:cubicBezTo>
                  <a:pt x="544" y="363"/>
                  <a:pt x="544" y="363"/>
                  <a:pt x="544" y="362"/>
                </a:cubicBezTo>
                <a:cubicBezTo>
                  <a:pt x="544" y="361"/>
                  <a:pt x="544" y="361"/>
                  <a:pt x="544" y="361"/>
                </a:cubicBezTo>
                <a:cubicBezTo>
                  <a:pt x="543" y="360"/>
                  <a:pt x="542" y="359"/>
                  <a:pt x="542" y="358"/>
                </a:cubicBezTo>
                <a:lnTo>
                  <a:pt x="380" y="193"/>
                </a:lnTo>
                <a:cubicBezTo>
                  <a:pt x="380" y="193"/>
                  <a:pt x="380" y="193"/>
                  <a:pt x="380" y="193"/>
                </a:cubicBezTo>
                <a:cubicBezTo>
                  <a:pt x="380" y="193"/>
                  <a:pt x="380" y="193"/>
                  <a:pt x="380" y="193"/>
                </a:cubicBezTo>
                <a:cubicBezTo>
                  <a:pt x="379" y="192"/>
                  <a:pt x="378" y="192"/>
                  <a:pt x="377" y="191"/>
                </a:cubicBezTo>
                <a:cubicBezTo>
                  <a:pt x="377" y="191"/>
                  <a:pt x="377" y="191"/>
                  <a:pt x="376" y="191"/>
                </a:cubicBezTo>
                <a:cubicBezTo>
                  <a:pt x="375" y="191"/>
                  <a:pt x="374" y="190"/>
                  <a:pt x="373" y="190"/>
                </a:cubicBezTo>
                <a:cubicBezTo>
                  <a:pt x="373" y="190"/>
                  <a:pt x="373" y="190"/>
                  <a:pt x="373" y="190"/>
                </a:cubicBezTo>
                <a:lnTo>
                  <a:pt x="289" y="190"/>
                </a:lnTo>
                <a:lnTo>
                  <a:pt x="120" y="190"/>
                </a:lnTo>
                <a:cubicBezTo>
                  <a:pt x="120" y="190"/>
                  <a:pt x="121" y="190"/>
                  <a:pt x="121" y="189"/>
                </a:cubicBezTo>
                <a:close/>
                <a:moveTo>
                  <a:pt x="580" y="36"/>
                </a:moveTo>
                <a:lnTo>
                  <a:pt x="580" y="36"/>
                </a:lnTo>
                <a:lnTo>
                  <a:pt x="705" y="163"/>
                </a:lnTo>
                <a:lnTo>
                  <a:pt x="605" y="163"/>
                </a:lnTo>
                <a:cubicBezTo>
                  <a:pt x="591" y="163"/>
                  <a:pt x="580" y="152"/>
                  <a:pt x="580" y="139"/>
                </a:cubicBezTo>
                <a:lnTo>
                  <a:pt x="580" y="36"/>
                </a:lnTo>
                <a:close/>
                <a:moveTo>
                  <a:pt x="741" y="173"/>
                </a:moveTo>
                <a:lnTo>
                  <a:pt x="741" y="173"/>
                </a:lnTo>
                <a:cubicBezTo>
                  <a:pt x="741" y="172"/>
                  <a:pt x="741" y="172"/>
                  <a:pt x="741" y="171"/>
                </a:cubicBezTo>
                <a:cubicBezTo>
                  <a:pt x="741" y="170"/>
                  <a:pt x="741" y="170"/>
                  <a:pt x="740" y="170"/>
                </a:cubicBezTo>
                <a:cubicBezTo>
                  <a:pt x="740" y="169"/>
                  <a:pt x="739" y="167"/>
                  <a:pt x="738" y="167"/>
                </a:cubicBezTo>
                <a:lnTo>
                  <a:pt x="577" y="2"/>
                </a:lnTo>
                <a:cubicBezTo>
                  <a:pt x="577" y="2"/>
                  <a:pt x="577" y="2"/>
                  <a:pt x="577" y="2"/>
                </a:cubicBezTo>
                <a:cubicBezTo>
                  <a:pt x="577" y="2"/>
                  <a:pt x="577" y="2"/>
                  <a:pt x="577" y="2"/>
                </a:cubicBezTo>
                <a:cubicBezTo>
                  <a:pt x="576" y="1"/>
                  <a:pt x="575" y="1"/>
                  <a:pt x="574" y="0"/>
                </a:cubicBezTo>
                <a:cubicBezTo>
                  <a:pt x="574" y="0"/>
                  <a:pt x="573" y="0"/>
                  <a:pt x="573" y="0"/>
                </a:cubicBezTo>
                <a:cubicBezTo>
                  <a:pt x="572" y="0"/>
                  <a:pt x="571" y="0"/>
                  <a:pt x="570" y="0"/>
                </a:cubicBezTo>
                <a:cubicBezTo>
                  <a:pt x="570" y="0"/>
                  <a:pt x="570" y="0"/>
                  <a:pt x="570" y="0"/>
                </a:cubicBezTo>
                <a:lnTo>
                  <a:pt x="486" y="0"/>
                </a:lnTo>
                <a:lnTo>
                  <a:pt x="243" y="0"/>
                </a:lnTo>
                <a:cubicBezTo>
                  <a:pt x="217" y="0"/>
                  <a:pt x="196" y="20"/>
                  <a:pt x="196" y="45"/>
                </a:cubicBezTo>
                <a:lnTo>
                  <a:pt x="196" y="92"/>
                </a:lnTo>
                <a:cubicBezTo>
                  <a:pt x="196" y="94"/>
                  <a:pt x="197" y="95"/>
                  <a:pt x="197" y="96"/>
                </a:cubicBezTo>
                <a:lnTo>
                  <a:pt x="145" y="96"/>
                </a:lnTo>
                <a:cubicBezTo>
                  <a:pt x="120" y="96"/>
                  <a:pt x="99" y="117"/>
                  <a:pt x="99" y="143"/>
                </a:cubicBezTo>
                <a:lnTo>
                  <a:pt x="99" y="189"/>
                </a:lnTo>
                <a:cubicBezTo>
                  <a:pt x="99" y="190"/>
                  <a:pt x="99" y="190"/>
                  <a:pt x="99" y="190"/>
                </a:cubicBezTo>
                <a:lnTo>
                  <a:pt x="46" y="190"/>
                </a:lnTo>
                <a:cubicBezTo>
                  <a:pt x="20" y="190"/>
                  <a:pt x="0" y="211"/>
                  <a:pt x="0" y="236"/>
                </a:cubicBezTo>
                <a:lnTo>
                  <a:pt x="0" y="847"/>
                </a:lnTo>
                <a:cubicBezTo>
                  <a:pt x="0" y="873"/>
                  <a:pt x="20" y="894"/>
                  <a:pt x="46" y="894"/>
                </a:cubicBezTo>
                <a:lnTo>
                  <a:pt x="227" y="894"/>
                </a:lnTo>
                <a:lnTo>
                  <a:pt x="225" y="896"/>
                </a:lnTo>
                <a:cubicBezTo>
                  <a:pt x="219" y="905"/>
                  <a:pt x="216" y="915"/>
                  <a:pt x="216" y="925"/>
                </a:cubicBezTo>
                <a:cubicBezTo>
                  <a:pt x="216" y="953"/>
                  <a:pt x="239" y="976"/>
                  <a:pt x="267" y="976"/>
                </a:cubicBezTo>
                <a:lnTo>
                  <a:pt x="632" y="979"/>
                </a:lnTo>
                <a:cubicBezTo>
                  <a:pt x="660" y="979"/>
                  <a:pt x="683" y="956"/>
                  <a:pt x="683" y="928"/>
                </a:cubicBezTo>
                <a:cubicBezTo>
                  <a:pt x="683" y="918"/>
                  <a:pt x="681" y="909"/>
                  <a:pt x="676" y="902"/>
                </a:cubicBezTo>
                <a:lnTo>
                  <a:pt x="644" y="838"/>
                </a:lnTo>
                <a:lnTo>
                  <a:pt x="644" y="766"/>
                </a:lnTo>
                <a:lnTo>
                  <a:pt x="695" y="766"/>
                </a:lnTo>
                <a:cubicBezTo>
                  <a:pt x="721" y="766"/>
                  <a:pt x="741" y="745"/>
                  <a:pt x="741" y="720"/>
                </a:cubicBezTo>
                <a:lnTo>
                  <a:pt x="741" y="658"/>
                </a:lnTo>
                <a:lnTo>
                  <a:pt x="741" y="174"/>
                </a:lnTo>
                <a:cubicBezTo>
                  <a:pt x="741" y="174"/>
                  <a:pt x="741" y="174"/>
                  <a:pt x="741" y="173"/>
                </a:cubicBezTo>
                <a:close/>
              </a:path>
            </a:pathLst>
          </a:custGeom>
          <a:solidFill>
            <a:srgbClr val="4398F9"/>
          </a:solidFill>
          <a:ln w="0">
            <a:solidFill>
              <a:srgbClr val="4398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30" name="Freeform 21">
            <a:extLst>
              <a:ext uri="{FF2B5EF4-FFF2-40B4-BE49-F238E27FC236}">
                <a16:creationId xmlns:a16="http://schemas.microsoft.com/office/drawing/2014/main" id="{E1D50EC3-54C8-32E9-1569-3482D978A7D3}"/>
              </a:ext>
            </a:extLst>
          </p:cNvPr>
          <p:cNvSpPr>
            <a:spLocks noChangeAspect="1" noEditPoints="1"/>
          </p:cNvSpPr>
          <p:nvPr/>
        </p:nvSpPr>
        <p:spPr bwMode="auto">
          <a:xfrm>
            <a:off x="4219415" y="2505151"/>
            <a:ext cx="823684" cy="853927"/>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rgbClr val="4398F9"/>
          </a:solidFill>
          <a:ln w="0">
            <a:solidFill>
              <a:srgbClr val="4398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31" name="Freeform 9">
            <a:extLst>
              <a:ext uri="{FF2B5EF4-FFF2-40B4-BE49-F238E27FC236}">
                <a16:creationId xmlns:a16="http://schemas.microsoft.com/office/drawing/2014/main" id="{3FEF09F4-B3F7-B823-DEA4-C7D51533563E}"/>
              </a:ext>
            </a:extLst>
          </p:cNvPr>
          <p:cNvSpPr>
            <a:spLocks noChangeAspect="1" noEditPoints="1"/>
          </p:cNvSpPr>
          <p:nvPr/>
        </p:nvSpPr>
        <p:spPr bwMode="auto">
          <a:xfrm>
            <a:off x="5438462" y="2525109"/>
            <a:ext cx="863622" cy="814010"/>
          </a:xfrm>
          <a:custGeom>
            <a:avLst/>
            <a:gdLst>
              <a:gd name="T0" fmla="*/ 2966 w 4820"/>
              <a:gd name="T1" fmla="*/ 4088 h 4538"/>
              <a:gd name="T2" fmla="*/ 4746 w 4820"/>
              <a:gd name="T3" fmla="*/ 3737 h 4538"/>
              <a:gd name="T4" fmla="*/ 3315 w 4820"/>
              <a:gd name="T5" fmla="*/ 1300 h 4538"/>
              <a:gd name="T6" fmla="*/ 4587 w 4820"/>
              <a:gd name="T7" fmla="*/ 3361 h 4538"/>
              <a:gd name="T8" fmla="*/ 4191 w 4820"/>
              <a:gd name="T9" fmla="*/ 3541 h 4538"/>
              <a:gd name="T10" fmla="*/ 4033 w 4820"/>
              <a:gd name="T11" fmla="*/ 3783 h 4538"/>
              <a:gd name="T12" fmla="*/ 3570 w 4820"/>
              <a:gd name="T13" fmla="*/ 3794 h 4538"/>
              <a:gd name="T14" fmla="*/ 3244 w 4820"/>
              <a:gd name="T15" fmla="*/ 3348 h 4538"/>
              <a:gd name="T16" fmla="*/ 2940 w 4820"/>
              <a:gd name="T17" fmla="*/ 3184 h 4538"/>
              <a:gd name="T18" fmla="*/ 3071 w 4820"/>
              <a:gd name="T19" fmla="*/ 2760 h 4538"/>
              <a:gd name="T20" fmla="*/ 3171 w 4820"/>
              <a:gd name="T21" fmla="*/ 2550 h 4538"/>
              <a:gd name="T22" fmla="*/ 3353 w 4820"/>
              <a:gd name="T23" fmla="*/ 2169 h 4538"/>
              <a:gd name="T24" fmla="*/ 3628 w 4820"/>
              <a:gd name="T25" fmla="*/ 2222 h 4538"/>
              <a:gd name="T26" fmla="*/ 4031 w 4820"/>
              <a:gd name="T27" fmla="*/ 2068 h 4538"/>
              <a:gd name="T28" fmla="*/ 4206 w 4820"/>
              <a:gd name="T29" fmla="*/ 2377 h 4538"/>
              <a:gd name="T30" fmla="*/ 4582 w 4820"/>
              <a:gd name="T31" fmla="*/ 2492 h 4538"/>
              <a:gd name="T32" fmla="*/ 4529 w 4820"/>
              <a:gd name="T33" fmla="*/ 3103 h 4538"/>
              <a:gd name="T34" fmla="*/ 4706 w 4820"/>
              <a:gd name="T35" fmla="*/ 3028 h 4538"/>
              <a:gd name="T36" fmla="*/ 4706 w 4820"/>
              <a:gd name="T37" fmla="*/ 2439 h 4538"/>
              <a:gd name="T38" fmla="*/ 4362 w 4820"/>
              <a:gd name="T39" fmla="*/ 2100 h 4538"/>
              <a:gd name="T40" fmla="*/ 3692 w 4820"/>
              <a:gd name="T41" fmla="*/ 2027 h 4538"/>
              <a:gd name="T42" fmla="*/ 3170 w 4820"/>
              <a:gd name="T43" fmla="*/ 2404 h 4538"/>
              <a:gd name="T44" fmla="*/ 2894 w 4820"/>
              <a:gd name="T45" fmla="*/ 2834 h 4538"/>
              <a:gd name="T46" fmla="*/ 2976 w 4820"/>
              <a:gd name="T47" fmla="*/ 3504 h 4538"/>
              <a:gd name="T48" fmla="*/ 3507 w 4820"/>
              <a:gd name="T49" fmla="*/ 3920 h 4538"/>
              <a:gd name="T50" fmla="*/ 3909 w 4820"/>
              <a:gd name="T51" fmla="*/ 3836 h 4538"/>
              <a:gd name="T52" fmla="*/ 4340 w 4820"/>
              <a:gd name="T53" fmla="*/ 3566 h 4538"/>
              <a:gd name="T54" fmla="*/ 4706 w 4820"/>
              <a:gd name="T55" fmla="*/ 3028 h 4538"/>
              <a:gd name="T56" fmla="*/ 3652 w 4820"/>
              <a:gd name="T57" fmla="*/ 2580 h 4538"/>
              <a:gd name="T58" fmla="*/ 4003 w 4820"/>
              <a:gd name="T59" fmla="*/ 2453 h 4538"/>
              <a:gd name="T60" fmla="*/ 4010 w 4820"/>
              <a:gd name="T61" fmla="*/ 3428 h 4538"/>
              <a:gd name="T62" fmla="*/ 2596 w 4820"/>
              <a:gd name="T63" fmla="*/ 2865 h 4538"/>
              <a:gd name="T64" fmla="*/ 1730 w 4820"/>
              <a:gd name="T65" fmla="*/ 3090 h 4538"/>
              <a:gd name="T66" fmla="*/ 1303 w 4820"/>
              <a:gd name="T67" fmla="*/ 3121 h 4538"/>
              <a:gd name="T68" fmla="*/ 646 w 4820"/>
              <a:gd name="T69" fmla="*/ 3081 h 4538"/>
              <a:gd name="T70" fmla="*/ 396 w 4820"/>
              <a:gd name="T71" fmla="*/ 2208 h 4538"/>
              <a:gd name="T72" fmla="*/ 467 w 4820"/>
              <a:gd name="T73" fmla="*/ 1736 h 4538"/>
              <a:gd name="T74" fmla="*/ 727 w 4820"/>
              <a:gd name="T75" fmla="*/ 915 h 4538"/>
              <a:gd name="T76" fmla="*/ 1303 w 4820"/>
              <a:gd name="T77" fmla="*/ 891 h 4538"/>
              <a:gd name="T78" fmla="*/ 1724 w 4820"/>
              <a:gd name="T79" fmla="*/ 906 h 4538"/>
              <a:gd name="T80" fmla="*/ 2379 w 4820"/>
              <a:gd name="T81" fmla="*/ 915 h 4538"/>
              <a:gd name="T82" fmla="*/ 2608 w 4820"/>
              <a:gd name="T83" fmla="*/ 1787 h 4538"/>
              <a:gd name="T84" fmla="*/ 2626 w 4820"/>
              <a:gd name="T85" fmla="*/ 2208 h 4538"/>
              <a:gd name="T86" fmla="*/ 2596 w 4820"/>
              <a:gd name="T87" fmla="*/ 2865 h 4538"/>
              <a:gd name="T88" fmla="*/ 3026 w 4820"/>
              <a:gd name="T89" fmla="*/ 1845 h 4538"/>
              <a:gd name="T90" fmla="*/ 2475 w 4820"/>
              <a:gd name="T91" fmla="*/ 820 h 4538"/>
              <a:gd name="T92" fmla="*/ 1360 w 4820"/>
              <a:gd name="T93" fmla="*/ 485 h 4538"/>
              <a:gd name="T94" fmla="*/ 335 w 4820"/>
              <a:gd name="T95" fmla="*/ 1036 h 4538"/>
              <a:gd name="T96" fmla="*/ 0 w 4820"/>
              <a:gd name="T97" fmla="*/ 2151 h 4538"/>
              <a:gd name="T98" fmla="*/ 551 w 4820"/>
              <a:gd name="T99" fmla="*/ 3176 h 4538"/>
              <a:gd name="T100" fmla="*/ 1666 w 4820"/>
              <a:gd name="T101" fmla="*/ 3511 h 4538"/>
              <a:gd name="T102" fmla="*/ 2691 w 4820"/>
              <a:gd name="T103" fmla="*/ 2960 h 4538"/>
              <a:gd name="T104" fmla="*/ 886 w 4820"/>
              <a:gd name="T105" fmla="*/ 2015 h 4538"/>
              <a:gd name="T106" fmla="*/ 1513 w 4820"/>
              <a:gd name="T107" fmla="*/ 1254 h 4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20" h="4538">
                <a:moveTo>
                  <a:pt x="4746" y="3737"/>
                </a:moveTo>
                <a:lnTo>
                  <a:pt x="4746" y="3737"/>
                </a:lnTo>
                <a:cubicBezTo>
                  <a:pt x="4500" y="4124"/>
                  <a:pt x="4078" y="4349"/>
                  <a:pt x="3634" y="4349"/>
                </a:cubicBezTo>
                <a:cubicBezTo>
                  <a:pt x="3563" y="4349"/>
                  <a:pt x="3492" y="4343"/>
                  <a:pt x="3420" y="4331"/>
                </a:cubicBezTo>
                <a:lnTo>
                  <a:pt x="3426" y="4538"/>
                </a:lnTo>
                <a:lnTo>
                  <a:pt x="2966" y="4088"/>
                </a:lnTo>
                <a:lnTo>
                  <a:pt x="3609" y="4072"/>
                </a:lnTo>
                <a:lnTo>
                  <a:pt x="3480" y="4203"/>
                </a:lnTo>
                <a:cubicBezTo>
                  <a:pt x="3932" y="4263"/>
                  <a:pt x="4383" y="4057"/>
                  <a:pt x="4632" y="3664"/>
                </a:cubicBezTo>
                <a:cubicBezTo>
                  <a:pt x="4652" y="3633"/>
                  <a:pt x="4693" y="3623"/>
                  <a:pt x="4725" y="3644"/>
                </a:cubicBezTo>
                <a:cubicBezTo>
                  <a:pt x="4756" y="3663"/>
                  <a:pt x="4766" y="3705"/>
                  <a:pt x="4746" y="3737"/>
                </a:cubicBezTo>
                <a:lnTo>
                  <a:pt x="4746" y="3737"/>
                </a:lnTo>
                <a:close/>
                <a:moveTo>
                  <a:pt x="1519" y="220"/>
                </a:moveTo>
                <a:lnTo>
                  <a:pt x="1519" y="220"/>
                </a:lnTo>
                <a:cubicBezTo>
                  <a:pt x="1511" y="183"/>
                  <a:pt x="1534" y="147"/>
                  <a:pt x="1570" y="139"/>
                </a:cubicBezTo>
                <a:cubicBezTo>
                  <a:pt x="2193" y="0"/>
                  <a:pt x="2839" y="271"/>
                  <a:pt x="3179" y="802"/>
                </a:cubicBezTo>
                <a:lnTo>
                  <a:pt x="3325" y="657"/>
                </a:lnTo>
                <a:lnTo>
                  <a:pt x="3315" y="1300"/>
                </a:lnTo>
                <a:lnTo>
                  <a:pt x="2861" y="844"/>
                </a:lnTo>
                <a:lnTo>
                  <a:pt x="3048" y="847"/>
                </a:lnTo>
                <a:cubicBezTo>
                  <a:pt x="2734" y="381"/>
                  <a:pt x="2156" y="146"/>
                  <a:pt x="1600" y="271"/>
                </a:cubicBezTo>
                <a:cubicBezTo>
                  <a:pt x="1563" y="279"/>
                  <a:pt x="1527" y="256"/>
                  <a:pt x="1519" y="220"/>
                </a:cubicBezTo>
                <a:lnTo>
                  <a:pt x="1519" y="220"/>
                </a:lnTo>
                <a:close/>
                <a:moveTo>
                  <a:pt x="4587" y="3361"/>
                </a:moveTo>
                <a:lnTo>
                  <a:pt x="4587" y="3361"/>
                </a:lnTo>
                <a:cubicBezTo>
                  <a:pt x="4584" y="3368"/>
                  <a:pt x="4575" y="3372"/>
                  <a:pt x="4568" y="3369"/>
                </a:cubicBezTo>
                <a:lnTo>
                  <a:pt x="4444" y="3319"/>
                </a:lnTo>
                <a:cubicBezTo>
                  <a:pt x="4416" y="3307"/>
                  <a:pt x="4382" y="3317"/>
                  <a:pt x="4364" y="3342"/>
                </a:cubicBezTo>
                <a:cubicBezTo>
                  <a:pt x="4323" y="3399"/>
                  <a:pt x="4274" y="3449"/>
                  <a:pt x="4218" y="3491"/>
                </a:cubicBezTo>
                <a:cubicBezTo>
                  <a:pt x="4202" y="3503"/>
                  <a:pt x="4193" y="3521"/>
                  <a:pt x="4191" y="3541"/>
                </a:cubicBezTo>
                <a:cubicBezTo>
                  <a:pt x="4190" y="3552"/>
                  <a:pt x="4192" y="3563"/>
                  <a:pt x="4197" y="3573"/>
                </a:cubicBezTo>
                <a:lnTo>
                  <a:pt x="4247" y="3693"/>
                </a:lnTo>
                <a:cubicBezTo>
                  <a:pt x="4249" y="3698"/>
                  <a:pt x="4249" y="3702"/>
                  <a:pt x="4247" y="3705"/>
                </a:cubicBezTo>
                <a:cubicBezTo>
                  <a:pt x="4246" y="3707"/>
                  <a:pt x="4244" y="3711"/>
                  <a:pt x="4239" y="3713"/>
                </a:cubicBezTo>
                <a:lnTo>
                  <a:pt x="4053" y="3791"/>
                </a:lnTo>
                <a:cubicBezTo>
                  <a:pt x="4045" y="3795"/>
                  <a:pt x="4036" y="3791"/>
                  <a:pt x="4033" y="3783"/>
                </a:cubicBezTo>
                <a:lnTo>
                  <a:pt x="3982" y="3663"/>
                </a:lnTo>
                <a:cubicBezTo>
                  <a:pt x="3970" y="3634"/>
                  <a:pt x="3939" y="3617"/>
                  <a:pt x="3908" y="3622"/>
                </a:cubicBezTo>
                <a:cubicBezTo>
                  <a:pt x="3839" y="3633"/>
                  <a:pt x="3769" y="3633"/>
                  <a:pt x="3700" y="3623"/>
                </a:cubicBezTo>
                <a:cubicBezTo>
                  <a:pt x="3669" y="3618"/>
                  <a:pt x="3639" y="3635"/>
                  <a:pt x="3628" y="3664"/>
                </a:cubicBezTo>
                <a:lnTo>
                  <a:pt x="3578" y="3786"/>
                </a:lnTo>
                <a:cubicBezTo>
                  <a:pt x="3576" y="3791"/>
                  <a:pt x="3572" y="3794"/>
                  <a:pt x="3570" y="3794"/>
                </a:cubicBezTo>
                <a:cubicBezTo>
                  <a:pt x="3567" y="3796"/>
                  <a:pt x="3563" y="3797"/>
                  <a:pt x="3558" y="3795"/>
                </a:cubicBezTo>
                <a:lnTo>
                  <a:pt x="3370" y="3718"/>
                </a:lnTo>
                <a:cubicBezTo>
                  <a:pt x="3363" y="3715"/>
                  <a:pt x="3359" y="3706"/>
                  <a:pt x="3362" y="3699"/>
                </a:cubicBezTo>
                <a:lnTo>
                  <a:pt x="3413" y="3575"/>
                </a:lnTo>
                <a:cubicBezTo>
                  <a:pt x="3424" y="3546"/>
                  <a:pt x="3415" y="3513"/>
                  <a:pt x="3390" y="3495"/>
                </a:cubicBezTo>
                <a:cubicBezTo>
                  <a:pt x="3334" y="3453"/>
                  <a:pt x="3285" y="3404"/>
                  <a:pt x="3244" y="3348"/>
                </a:cubicBezTo>
                <a:cubicBezTo>
                  <a:pt x="3231" y="3331"/>
                  <a:pt x="3210" y="3321"/>
                  <a:pt x="3189" y="3321"/>
                </a:cubicBezTo>
                <a:cubicBezTo>
                  <a:pt x="3181" y="3321"/>
                  <a:pt x="3172" y="3322"/>
                  <a:pt x="3163" y="3326"/>
                </a:cubicBezTo>
                <a:lnTo>
                  <a:pt x="3038" y="3379"/>
                </a:lnTo>
                <a:cubicBezTo>
                  <a:pt x="3033" y="3381"/>
                  <a:pt x="3029" y="3380"/>
                  <a:pt x="3027" y="3379"/>
                </a:cubicBezTo>
                <a:cubicBezTo>
                  <a:pt x="3024" y="3378"/>
                  <a:pt x="3021" y="3375"/>
                  <a:pt x="3019" y="3371"/>
                </a:cubicBezTo>
                <a:lnTo>
                  <a:pt x="2940" y="3184"/>
                </a:lnTo>
                <a:cubicBezTo>
                  <a:pt x="2937" y="3176"/>
                  <a:pt x="2940" y="3167"/>
                  <a:pt x="2948" y="3164"/>
                </a:cubicBezTo>
                <a:lnTo>
                  <a:pt x="3076" y="3110"/>
                </a:lnTo>
                <a:cubicBezTo>
                  <a:pt x="3104" y="3098"/>
                  <a:pt x="3121" y="3068"/>
                  <a:pt x="3116" y="3037"/>
                </a:cubicBezTo>
                <a:cubicBezTo>
                  <a:pt x="3107" y="2970"/>
                  <a:pt x="3107" y="2902"/>
                  <a:pt x="3117" y="2835"/>
                </a:cubicBezTo>
                <a:cubicBezTo>
                  <a:pt x="3122" y="2805"/>
                  <a:pt x="3106" y="2776"/>
                  <a:pt x="3078" y="2763"/>
                </a:cubicBezTo>
                <a:cubicBezTo>
                  <a:pt x="3077" y="2763"/>
                  <a:pt x="3072" y="2761"/>
                  <a:pt x="3071" y="2760"/>
                </a:cubicBezTo>
                <a:lnTo>
                  <a:pt x="2945" y="2709"/>
                </a:lnTo>
                <a:cubicBezTo>
                  <a:pt x="2937" y="2706"/>
                  <a:pt x="2934" y="2697"/>
                  <a:pt x="2937" y="2689"/>
                </a:cubicBezTo>
                <a:lnTo>
                  <a:pt x="3013" y="2502"/>
                </a:lnTo>
                <a:cubicBezTo>
                  <a:pt x="3015" y="2497"/>
                  <a:pt x="3019" y="2494"/>
                  <a:pt x="3021" y="2494"/>
                </a:cubicBezTo>
                <a:cubicBezTo>
                  <a:pt x="3024" y="2492"/>
                  <a:pt x="3028" y="2491"/>
                  <a:pt x="3033" y="2493"/>
                </a:cubicBezTo>
                <a:lnTo>
                  <a:pt x="3171" y="2550"/>
                </a:lnTo>
                <a:cubicBezTo>
                  <a:pt x="3206" y="2563"/>
                  <a:pt x="3245" y="2547"/>
                  <a:pt x="3259" y="2513"/>
                </a:cubicBezTo>
                <a:cubicBezTo>
                  <a:pt x="3260" y="2510"/>
                  <a:pt x="3261" y="2508"/>
                  <a:pt x="3261" y="2505"/>
                </a:cubicBezTo>
                <a:cubicBezTo>
                  <a:pt x="3298" y="2460"/>
                  <a:pt x="3340" y="2419"/>
                  <a:pt x="3387" y="2384"/>
                </a:cubicBezTo>
                <a:cubicBezTo>
                  <a:pt x="3395" y="2378"/>
                  <a:pt x="3402" y="2370"/>
                  <a:pt x="3406" y="2361"/>
                </a:cubicBezTo>
                <a:cubicBezTo>
                  <a:pt x="3416" y="2343"/>
                  <a:pt x="3416" y="2319"/>
                  <a:pt x="3408" y="2300"/>
                </a:cubicBezTo>
                <a:lnTo>
                  <a:pt x="3353" y="2169"/>
                </a:lnTo>
                <a:cubicBezTo>
                  <a:pt x="3350" y="2162"/>
                  <a:pt x="3353" y="2153"/>
                  <a:pt x="3361" y="2150"/>
                </a:cubicBezTo>
                <a:lnTo>
                  <a:pt x="3548" y="2071"/>
                </a:lnTo>
                <a:cubicBezTo>
                  <a:pt x="3552" y="2069"/>
                  <a:pt x="3556" y="2070"/>
                  <a:pt x="3559" y="2071"/>
                </a:cubicBezTo>
                <a:cubicBezTo>
                  <a:pt x="3561" y="2072"/>
                  <a:pt x="3565" y="2074"/>
                  <a:pt x="3567" y="2079"/>
                </a:cubicBezTo>
                <a:lnTo>
                  <a:pt x="3623" y="2212"/>
                </a:lnTo>
                <a:cubicBezTo>
                  <a:pt x="3624" y="2215"/>
                  <a:pt x="3627" y="2219"/>
                  <a:pt x="3628" y="2222"/>
                </a:cubicBezTo>
                <a:cubicBezTo>
                  <a:pt x="3642" y="2245"/>
                  <a:pt x="3670" y="2258"/>
                  <a:pt x="3697" y="2254"/>
                </a:cubicBezTo>
                <a:cubicBezTo>
                  <a:pt x="3763" y="2244"/>
                  <a:pt x="3830" y="2243"/>
                  <a:pt x="3896" y="2252"/>
                </a:cubicBezTo>
                <a:cubicBezTo>
                  <a:pt x="3914" y="2255"/>
                  <a:pt x="3932" y="2250"/>
                  <a:pt x="3947" y="2238"/>
                </a:cubicBezTo>
                <a:cubicBezTo>
                  <a:pt x="3957" y="2231"/>
                  <a:pt x="3964" y="2220"/>
                  <a:pt x="3968" y="2209"/>
                </a:cubicBezTo>
                <a:lnTo>
                  <a:pt x="4022" y="2076"/>
                </a:lnTo>
                <a:cubicBezTo>
                  <a:pt x="4024" y="2072"/>
                  <a:pt x="4028" y="2069"/>
                  <a:pt x="4031" y="2068"/>
                </a:cubicBezTo>
                <a:cubicBezTo>
                  <a:pt x="4033" y="2067"/>
                  <a:pt x="4037" y="2066"/>
                  <a:pt x="4042" y="2068"/>
                </a:cubicBezTo>
                <a:lnTo>
                  <a:pt x="4230" y="2144"/>
                </a:lnTo>
                <a:cubicBezTo>
                  <a:pt x="4234" y="2146"/>
                  <a:pt x="4237" y="2150"/>
                  <a:pt x="4238" y="2153"/>
                </a:cubicBezTo>
                <a:cubicBezTo>
                  <a:pt x="4239" y="2155"/>
                  <a:pt x="4240" y="2159"/>
                  <a:pt x="4238" y="2164"/>
                </a:cubicBezTo>
                <a:lnTo>
                  <a:pt x="4183" y="2296"/>
                </a:lnTo>
                <a:cubicBezTo>
                  <a:pt x="4171" y="2325"/>
                  <a:pt x="4181" y="2358"/>
                  <a:pt x="4206" y="2377"/>
                </a:cubicBezTo>
                <a:cubicBezTo>
                  <a:pt x="4261" y="2416"/>
                  <a:pt x="4310" y="2463"/>
                  <a:pt x="4348" y="2513"/>
                </a:cubicBezTo>
                <a:cubicBezTo>
                  <a:pt x="4363" y="2537"/>
                  <a:pt x="4393" y="2548"/>
                  <a:pt x="4421" y="2542"/>
                </a:cubicBezTo>
                <a:cubicBezTo>
                  <a:pt x="4425" y="2541"/>
                  <a:pt x="4429" y="2540"/>
                  <a:pt x="4432" y="2539"/>
                </a:cubicBezTo>
                <a:lnTo>
                  <a:pt x="4562" y="2484"/>
                </a:lnTo>
                <a:cubicBezTo>
                  <a:pt x="4567" y="2482"/>
                  <a:pt x="4571" y="2483"/>
                  <a:pt x="4573" y="2484"/>
                </a:cubicBezTo>
                <a:cubicBezTo>
                  <a:pt x="4576" y="2485"/>
                  <a:pt x="4580" y="2487"/>
                  <a:pt x="4582" y="2492"/>
                </a:cubicBezTo>
                <a:lnTo>
                  <a:pt x="4660" y="2679"/>
                </a:lnTo>
                <a:cubicBezTo>
                  <a:pt x="4663" y="2686"/>
                  <a:pt x="4660" y="2695"/>
                  <a:pt x="4652" y="2698"/>
                </a:cubicBezTo>
                <a:lnTo>
                  <a:pt x="4526" y="2752"/>
                </a:lnTo>
                <a:cubicBezTo>
                  <a:pt x="4497" y="2764"/>
                  <a:pt x="4480" y="2794"/>
                  <a:pt x="4485" y="2825"/>
                </a:cubicBezTo>
                <a:cubicBezTo>
                  <a:pt x="4496" y="2893"/>
                  <a:pt x="4497" y="2963"/>
                  <a:pt x="4488" y="3031"/>
                </a:cubicBezTo>
                <a:cubicBezTo>
                  <a:pt x="4483" y="3062"/>
                  <a:pt x="4501" y="3091"/>
                  <a:pt x="4529" y="3103"/>
                </a:cubicBezTo>
                <a:lnTo>
                  <a:pt x="4655" y="3154"/>
                </a:lnTo>
                <a:cubicBezTo>
                  <a:pt x="4663" y="3157"/>
                  <a:pt x="4666" y="3166"/>
                  <a:pt x="4663" y="3173"/>
                </a:cubicBezTo>
                <a:lnTo>
                  <a:pt x="4587" y="3361"/>
                </a:lnTo>
                <a:lnTo>
                  <a:pt x="4587" y="3361"/>
                </a:lnTo>
                <a:close/>
                <a:moveTo>
                  <a:pt x="4706" y="3028"/>
                </a:moveTo>
                <a:lnTo>
                  <a:pt x="4706" y="3028"/>
                </a:lnTo>
                <a:lnTo>
                  <a:pt x="4627" y="2997"/>
                </a:lnTo>
                <a:cubicBezTo>
                  <a:pt x="4630" y="2950"/>
                  <a:pt x="4630" y="2903"/>
                  <a:pt x="4625" y="2856"/>
                </a:cubicBezTo>
                <a:lnTo>
                  <a:pt x="4705" y="2823"/>
                </a:lnTo>
                <a:cubicBezTo>
                  <a:pt x="4742" y="2807"/>
                  <a:pt x="4770" y="2778"/>
                  <a:pt x="4785" y="2741"/>
                </a:cubicBezTo>
                <a:cubicBezTo>
                  <a:pt x="4800" y="2704"/>
                  <a:pt x="4800" y="2663"/>
                  <a:pt x="4785" y="2626"/>
                </a:cubicBezTo>
                <a:lnTo>
                  <a:pt x="4706" y="2439"/>
                </a:lnTo>
                <a:cubicBezTo>
                  <a:pt x="4690" y="2403"/>
                  <a:pt x="4661" y="2374"/>
                  <a:pt x="4624" y="2359"/>
                </a:cubicBezTo>
                <a:cubicBezTo>
                  <a:pt x="4587" y="2344"/>
                  <a:pt x="4546" y="2344"/>
                  <a:pt x="4509" y="2359"/>
                </a:cubicBezTo>
                <a:lnTo>
                  <a:pt x="4426" y="2395"/>
                </a:lnTo>
                <a:cubicBezTo>
                  <a:pt x="4396" y="2361"/>
                  <a:pt x="4363" y="2329"/>
                  <a:pt x="4328" y="2300"/>
                </a:cubicBezTo>
                <a:lnTo>
                  <a:pt x="4363" y="2215"/>
                </a:lnTo>
                <a:cubicBezTo>
                  <a:pt x="4378" y="2178"/>
                  <a:pt x="4378" y="2137"/>
                  <a:pt x="4362" y="2100"/>
                </a:cubicBezTo>
                <a:cubicBezTo>
                  <a:pt x="4347" y="2063"/>
                  <a:pt x="4318" y="2034"/>
                  <a:pt x="4281" y="2019"/>
                </a:cubicBezTo>
                <a:lnTo>
                  <a:pt x="4093" y="1943"/>
                </a:lnTo>
                <a:cubicBezTo>
                  <a:pt x="4016" y="1912"/>
                  <a:pt x="3929" y="1949"/>
                  <a:pt x="3897" y="2025"/>
                </a:cubicBezTo>
                <a:lnTo>
                  <a:pt x="3862" y="2113"/>
                </a:lnTo>
                <a:cubicBezTo>
                  <a:pt x="3817" y="2110"/>
                  <a:pt x="3773" y="2110"/>
                  <a:pt x="3728" y="2114"/>
                </a:cubicBezTo>
                <a:lnTo>
                  <a:pt x="3692" y="2027"/>
                </a:lnTo>
                <a:cubicBezTo>
                  <a:pt x="3676" y="1990"/>
                  <a:pt x="3647" y="1961"/>
                  <a:pt x="3610" y="1946"/>
                </a:cubicBezTo>
                <a:cubicBezTo>
                  <a:pt x="3573" y="1931"/>
                  <a:pt x="3532" y="1931"/>
                  <a:pt x="3495" y="1947"/>
                </a:cubicBezTo>
                <a:lnTo>
                  <a:pt x="3308" y="2025"/>
                </a:lnTo>
                <a:cubicBezTo>
                  <a:pt x="3232" y="2058"/>
                  <a:pt x="3196" y="2146"/>
                  <a:pt x="3228" y="2222"/>
                </a:cubicBezTo>
                <a:lnTo>
                  <a:pt x="3265" y="2309"/>
                </a:lnTo>
                <a:cubicBezTo>
                  <a:pt x="3231" y="2338"/>
                  <a:pt x="3199" y="2369"/>
                  <a:pt x="3170" y="2404"/>
                </a:cubicBezTo>
                <a:lnTo>
                  <a:pt x="3084" y="2368"/>
                </a:lnTo>
                <a:cubicBezTo>
                  <a:pt x="3047" y="2353"/>
                  <a:pt x="3006" y="2353"/>
                  <a:pt x="2969" y="2369"/>
                </a:cubicBezTo>
                <a:cubicBezTo>
                  <a:pt x="2932" y="2385"/>
                  <a:pt x="2903" y="2414"/>
                  <a:pt x="2888" y="2451"/>
                </a:cubicBezTo>
                <a:lnTo>
                  <a:pt x="2812" y="2639"/>
                </a:lnTo>
                <a:cubicBezTo>
                  <a:pt x="2797" y="2676"/>
                  <a:pt x="2797" y="2716"/>
                  <a:pt x="2813" y="2753"/>
                </a:cubicBezTo>
                <a:cubicBezTo>
                  <a:pt x="2828" y="2790"/>
                  <a:pt x="2857" y="2819"/>
                  <a:pt x="2894" y="2834"/>
                </a:cubicBezTo>
                <a:lnTo>
                  <a:pt x="2977" y="2868"/>
                </a:lnTo>
                <a:cubicBezTo>
                  <a:pt x="2973" y="2914"/>
                  <a:pt x="2973" y="2960"/>
                  <a:pt x="2977" y="3005"/>
                </a:cubicBezTo>
                <a:lnTo>
                  <a:pt x="2895" y="3040"/>
                </a:lnTo>
                <a:cubicBezTo>
                  <a:pt x="2819" y="3072"/>
                  <a:pt x="2783" y="3160"/>
                  <a:pt x="2815" y="3236"/>
                </a:cubicBezTo>
                <a:lnTo>
                  <a:pt x="2894" y="3423"/>
                </a:lnTo>
                <a:cubicBezTo>
                  <a:pt x="2910" y="3460"/>
                  <a:pt x="2939" y="3489"/>
                  <a:pt x="2976" y="3504"/>
                </a:cubicBezTo>
                <a:cubicBezTo>
                  <a:pt x="3013" y="3519"/>
                  <a:pt x="3054" y="3519"/>
                  <a:pt x="3091" y="3503"/>
                </a:cubicBezTo>
                <a:lnTo>
                  <a:pt x="3168" y="3470"/>
                </a:lnTo>
                <a:cubicBezTo>
                  <a:pt x="3199" y="3507"/>
                  <a:pt x="3232" y="3540"/>
                  <a:pt x="3268" y="3571"/>
                </a:cubicBezTo>
                <a:lnTo>
                  <a:pt x="3237" y="3648"/>
                </a:lnTo>
                <a:cubicBezTo>
                  <a:pt x="3206" y="3724"/>
                  <a:pt x="3243" y="3812"/>
                  <a:pt x="3320" y="3843"/>
                </a:cubicBezTo>
                <a:lnTo>
                  <a:pt x="3507" y="3920"/>
                </a:lnTo>
                <a:cubicBezTo>
                  <a:pt x="3525" y="3927"/>
                  <a:pt x="3545" y="3931"/>
                  <a:pt x="3564" y="3931"/>
                </a:cubicBezTo>
                <a:cubicBezTo>
                  <a:pt x="3583" y="3931"/>
                  <a:pt x="3603" y="3927"/>
                  <a:pt x="3622" y="3919"/>
                </a:cubicBezTo>
                <a:cubicBezTo>
                  <a:pt x="3659" y="3903"/>
                  <a:pt x="3688" y="3874"/>
                  <a:pt x="3703" y="3837"/>
                </a:cubicBezTo>
                <a:lnTo>
                  <a:pt x="3733" y="3763"/>
                </a:lnTo>
                <a:cubicBezTo>
                  <a:pt x="3781" y="3767"/>
                  <a:pt x="3829" y="3766"/>
                  <a:pt x="3877" y="3762"/>
                </a:cubicBezTo>
                <a:lnTo>
                  <a:pt x="3909" y="3836"/>
                </a:lnTo>
                <a:cubicBezTo>
                  <a:pt x="3924" y="3873"/>
                  <a:pt x="3953" y="3901"/>
                  <a:pt x="3990" y="3917"/>
                </a:cubicBezTo>
                <a:cubicBezTo>
                  <a:pt x="4027" y="3932"/>
                  <a:pt x="4068" y="3931"/>
                  <a:pt x="4105" y="3916"/>
                </a:cubicBezTo>
                <a:lnTo>
                  <a:pt x="4292" y="3837"/>
                </a:lnTo>
                <a:cubicBezTo>
                  <a:pt x="4329" y="3822"/>
                  <a:pt x="4357" y="3793"/>
                  <a:pt x="4373" y="3755"/>
                </a:cubicBezTo>
                <a:cubicBezTo>
                  <a:pt x="4388" y="3718"/>
                  <a:pt x="4387" y="3678"/>
                  <a:pt x="4372" y="3641"/>
                </a:cubicBezTo>
                <a:lnTo>
                  <a:pt x="4340" y="3566"/>
                </a:lnTo>
                <a:cubicBezTo>
                  <a:pt x="4377" y="3535"/>
                  <a:pt x="4410" y="3500"/>
                  <a:pt x="4441" y="3463"/>
                </a:cubicBezTo>
                <a:lnTo>
                  <a:pt x="4517" y="3494"/>
                </a:lnTo>
                <a:cubicBezTo>
                  <a:pt x="4593" y="3525"/>
                  <a:pt x="4681" y="3488"/>
                  <a:pt x="4712" y="3412"/>
                </a:cubicBezTo>
                <a:lnTo>
                  <a:pt x="4788" y="3224"/>
                </a:lnTo>
                <a:cubicBezTo>
                  <a:pt x="4820" y="3148"/>
                  <a:pt x="4783" y="3060"/>
                  <a:pt x="4706" y="3028"/>
                </a:cubicBezTo>
                <a:lnTo>
                  <a:pt x="4706" y="3028"/>
                </a:lnTo>
                <a:close/>
                <a:moveTo>
                  <a:pt x="4168" y="3090"/>
                </a:moveTo>
                <a:lnTo>
                  <a:pt x="4168" y="3090"/>
                </a:lnTo>
                <a:cubicBezTo>
                  <a:pt x="4129" y="3187"/>
                  <a:pt x="4054" y="3263"/>
                  <a:pt x="3957" y="3303"/>
                </a:cubicBezTo>
                <a:cubicBezTo>
                  <a:pt x="3860" y="3344"/>
                  <a:pt x="3754" y="3345"/>
                  <a:pt x="3657" y="3305"/>
                </a:cubicBezTo>
                <a:cubicBezTo>
                  <a:pt x="3559" y="3266"/>
                  <a:pt x="3483" y="3191"/>
                  <a:pt x="3443" y="3094"/>
                </a:cubicBezTo>
                <a:cubicBezTo>
                  <a:pt x="3359" y="2895"/>
                  <a:pt x="3453" y="2664"/>
                  <a:pt x="3652" y="2580"/>
                </a:cubicBezTo>
                <a:cubicBezTo>
                  <a:pt x="3701" y="2559"/>
                  <a:pt x="3753" y="2549"/>
                  <a:pt x="3805" y="2549"/>
                </a:cubicBezTo>
                <a:cubicBezTo>
                  <a:pt x="3855" y="2549"/>
                  <a:pt x="3905" y="2559"/>
                  <a:pt x="3953" y="2578"/>
                </a:cubicBezTo>
                <a:cubicBezTo>
                  <a:pt x="4050" y="2618"/>
                  <a:pt x="4126" y="2693"/>
                  <a:pt x="4166" y="2789"/>
                </a:cubicBezTo>
                <a:cubicBezTo>
                  <a:pt x="4207" y="2886"/>
                  <a:pt x="4208" y="2993"/>
                  <a:pt x="4168" y="3090"/>
                </a:cubicBezTo>
                <a:lnTo>
                  <a:pt x="4168" y="3090"/>
                </a:lnTo>
                <a:close/>
                <a:moveTo>
                  <a:pt x="4003" y="2453"/>
                </a:moveTo>
                <a:lnTo>
                  <a:pt x="4003" y="2453"/>
                </a:lnTo>
                <a:cubicBezTo>
                  <a:pt x="3873" y="2400"/>
                  <a:pt x="3730" y="2401"/>
                  <a:pt x="3600" y="2456"/>
                </a:cubicBezTo>
                <a:cubicBezTo>
                  <a:pt x="3332" y="2569"/>
                  <a:pt x="3205" y="2879"/>
                  <a:pt x="3318" y="3147"/>
                </a:cubicBezTo>
                <a:cubicBezTo>
                  <a:pt x="3373" y="3277"/>
                  <a:pt x="3475" y="3377"/>
                  <a:pt x="3606" y="3430"/>
                </a:cubicBezTo>
                <a:cubicBezTo>
                  <a:pt x="3670" y="3457"/>
                  <a:pt x="3737" y="3470"/>
                  <a:pt x="3805" y="3470"/>
                </a:cubicBezTo>
                <a:cubicBezTo>
                  <a:pt x="3874" y="3470"/>
                  <a:pt x="3944" y="3456"/>
                  <a:pt x="4010" y="3428"/>
                </a:cubicBezTo>
                <a:cubicBezTo>
                  <a:pt x="4139" y="3373"/>
                  <a:pt x="4240" y="3271"/>
                  <a:pt x="4293" y="3141"/>
                </a:cubicBezTo>
                <a:cubicBezTo>
                  <a:pt x="4346" y="3010"/>
                  <a:pt x="4346" y="2867"/>
                  <a:pt x="4291" y="2737"/>
                </a:cubicBezTo>
                <a:cubicBezTo>
                  <a:pt x="4236" y="2607"/>
                  <a:pt x="4134" y="2506"/>
                  <a:pt x="4003" y="2453"/>
                </a:cubicBezTo>
                <a:lnTo>
                  <a:pt x="4003" y="2453"/>
                </a:lnTo>
                <a:close/>
                <a:moveTo>
                  <a:pt x="2596" y="2865"/>
                </a:moveTo>
                <a:lnTo>
                  <a:pt x="2596" y="2865"/>
                </a:lnTo>
                <a:lnTo>
                  <a:pt x="2379" y="3081"/>
                </a:lnTo>
                <a:cubicBezTo>
                  <a:pt x="2357" y="3103"/>
                  <a:pt x="2321" y="3103"/>
                  <a:pt x="2299" y="3081"/>
                </a:cubicBezTo>
                <a:lnTo>
                  <a:pt x="2157" y="2939"/>
                </a:lnTo>
                <a:cubicBezTo>
                  <a:pt x="2135" y="2917"/>
                  <a:pt x="2101" y="2913"/>
                  <a:pt x="2074" y="2929"/>
                </a:cubicBezTo>
                <a:cubicBezTo>
                  <a:pt x="1981" y="2986"/>
                  <a:pt x="1880" y="3029"/>
                  <a:pt x="1774" y="3055"/>
                </a:cubicBezTo>
                <a:cubicBezTo>
                  <a:pt x="1755" y="3060"/>
                  <a:pt x="1739" y="3073"/>
                  <a:pt x="1730" y="3090"/>
                </a:cubicBezTo>
                <a:cubicBezTo>
                  <a:pt x="1725" y="3100"/>
                  <a:pt x="1723" y="3111"/>
                  <a:pt x="1723" y="3123"/>
                </a:cubicBezTo>
                <a:lnTo>
                  <a:pt x="1723" y="3320"/>
                </a:lnTo>
                <a:cubicBezTo>
                  <a:pt x="1723" y="3351"/>
                  <a:pt x="1697" y="3376"/>
                  <a:pt x="1666" y="3376"/>
                </a:cubicBezTo>
                <a:lnTo>
                  <a:pt x="1360" y="3376"/>
                </a:lnTo>
                <a:cubicBezTo>
                  <a:pt x="1329" y="3376"/>
                  <a:pt x="1303" y="3351"/>
                  <a:pt x="1303" y="3320"/>
                </a:cubicBezTo>
                <a:lnTo>
                  <a:pt x="1303" y="3121"/>
                </a:lnTo>
                <a:cubicBezTo>
                  <a:pt x="1303" y="3090"/>
                  <a:pt x="1280" y="3063"/>
                  <a:pt x="1250" y="3056"/>
                </a:cubicBezTo>
                <a:cubicBezTo>
                  <a:pt x="1144" y="3029"/>
                  <a:pt x="1043" y="2987"/>
                  <a:pt x="951" y="2930"/>
                </a:cubicBezTo>
                <a:cubicBezTo>
                  <a:pt x="940" y="2924"/>
                  <a:pt x="928" y="2921"/>
                  <a:pt x="915" y="2921"/>
                </a:cubicBezTo>
                <a:cubicBezTo>
                  <a:pt x="898" y="2921"/>
                  <a:pt x="881" y="2927"/>
                  <a:pt x="868" y="2940"/>
                </a:cubicBezTo>
                <a:lnTo>
                  <a:pt x="727" y="3081"/>
                </a:lnTo>
                <a:cubicBezTo>
                  <a:pt x="705" y="3103"/>
                  <a:pt x="669" y="3103"/>
                  <a:pt x="646" y="3081"/>
                </a:cubicBezTo>
                <a:lnTo>
                  <a:pt x="430" y="2865"/>
                </a:lnTo>
                <a:cubicBezTo>
                  <a:pt x="408" y="2842"/>
                  <a:pt x="408" y="2806"/>
                  <a:pt x="430" y="2784"/>
                </a:cubicBezTo>
                <a:lnTo>
                  <a:pt x="573" y="2641"/>
                </a:lnTo>
                <a:cubicBezTo>
                  <a:pt x="595" y="2619"/>
                  <a:pt x="599" y="2586"/>
                  <a:pt x="583" y="2559"/>
                </a:cubicBezTo>
                <a:cubicBezTo>
                  <a:pt x="527" y="2465"/>
                  <a:pt x="487" y="2365"/>
                  <a:pt x="460" y="2254"/>
                </a:cubicBezTo>
                <a:cubicBezTo>
                  <a:pt x="451" y="2227"/>
                  <a:pt x="425" y="2208"/>
                  <a:pt x="396" y="2208"/>
                </a:cubicBezTo>
                <a:lnTo>
                  <a:pt x="191" y="2208"/>
                </a:lnTo>
                <a:cubicBezTo>
                  <a:pt x="160" y="2208"/>
                  <a:pt x="135" y="2182"/>
                  <a:pt x="135" y="2151"/>
                </a:cubicBezTo>
                <a:lnTo>
                  <a:pt x="135" y="1845"/>
                </a:lnTo>
                <a:cubicBezTo>
                  <a:pt x="135" y="1814"/>
                  <a:pt x="160" y="1788"/>
                  <a:pt x="191" y="1788"/>
                </a:cubicBezTo>
                <a:lnTo>
                  <a:pt x="401" y="1788"/>
                </a:lnTo>
                <a:cubicBezTo>
                  <a:pt x="432" y="1788"/>
                  <a:pt x="459" y="1766"/>
                  <a:pt x="467" y="1736"/>
                </a:cubicBezTo>
                <a:cubicBezTo>
                  <a:pt x="494" y="1634"/>
                  <a:pt x="535" y="1536"/>
                  <a:pt x="590" y="1446"/>
                </a:cubicBezTo>
                <a:cubicBezTo>
                  <a:pt x="606" y="1420"/>
                  <a:pt x="603" y="1387"/>
                  <a:pt x="582" y="1365"/>
                </a:cubicBezTo>
                <a:lnTo>
                  <a:pt x="430" y="1212"/>
                </a:lnTo>
                <a:cubicBezTo>
                  <a:pt x="408" y="1190"/>
                  <a:pt x="408" y="1154"/>
                  <a:pt x="430" y="1132"/>
                </a:cubicBezTo>
                <a:lnTo>
                  <a:pt x="646" y="915"/>
                </a:lnTo>
                <a:cubicBezTo>
                  <a:pt x="668" y="894"/>
                  <a:pt x="706" y="894"/>
                  <a:pt x="727" y="915"/>
                </a:cubicBezTo>
                <a:lnTo>
                  <a:pt x="886" y="1075"/>
                </a:lnTo>
                <a:cubicBezTo>
                  <a:pt x="913" y="1101"/>
                  <a:pt x="955" y="1101"/>
                  <a:pt x="982" y="1075"/>
                </a:cubicBezTo>
                <a:cubicBezTo>
                  <a:pt x="985" y="1071"/>
                  <a:pt x="988" y="1067"/>
                  <a:pt x="990" y="1064"/>
                </a:cubicBezTo>
                <a:cubicBezTo>
                  <a:pt x="1072" y="1018"/>
                  <a:pt x="1160" y="984"/>
                  <a:pt x="1250" y="962"/>
                </a:cubicBezTo>
                <a:cubicBezTo>
                  <a:pt x="1260" y="959"/>
                  <a:pt x="1270" y="954"/>
                  <a:pt x="1278" y="948"/>
                </a:cubicBezTo>
                <a:cubicBezTo>
                  <a:pt x="1294" y="935"/>
                  <a:pt x="1303" y="911"/>
                  <a:pt x="1303" y="891"/>
                </a:cubicBezTo>
                <a:lnTo>
                  <a:pt x="1303" y="677"/>
                </a:lnTo>
                <a:cubicBezTo>
                  <a:pt x="1303" y="645"/>
                  <a:pt x="1329" y="620"/>
                  <a:pt x="1360" y="620"/>
                </a:cubicBezTo>
                <a:lnTo>
                  <a:pt x="1666" y="620"/>
                </a:lnTo>
                <a:cubicBezTo>
                  <a:pt x="1697" y="620"/>
                  <a:pt x="1723" y="645"/>
                  <a:pt x="1723" y="677"/>
                </a:cubicBezTo>
                <a:lnTo>
                  <a:pt x="1723" y="894"/>
                </a:lnTo>
                <a:cubicBezTo>
                  <a:pt x="1723" y="897"/>
                  <a:pt x="1723" y="903"/>
                  <a:pt x="1724" y="906"/>
                </a:cubicBezTo>
                <a:cubicBezTo>
                  <a:pt x="1728" y="933"/>
                  <a:pt x="1748" y="956"/>
                  <a:pt x="1774" y="962"/>
                </a:cubicBezTo>
                <a:cubicBezTo>
                  <a:pt x="1875" y="988"/>
                  <a:pt x="1972" y="1027"/>
                  <a:pt x="2062" y="1081"/>
                </a:cubicBezTo>
                <a:cubicBezTo>
                  <a:pt x="2077" y="1090"/>
                  <a:pt x="2096" y="1092"/>
                  <a:pt x="2113" y="1088"/>
                </a:cubicBezTo>
                <a:cubicBezTo>
                  <a:pt x="2126" y="1085"/>
                  <a:pt x="2137" y="1078"/>
                  <a:pt x="2146" y="1069"/>
                </a:cubicBezTo>
                <a:lnTo>
                  <a:pt x="2299" y="915"/>
                </a:lnTo>
                <a:cubicBezTo>
                  <a:pt x="2320" y="894"/>
                  <a:pt x="2358" y="894"/>
                  <a:pt x="2379" y="915"/>
                </a:cubicBezTo>
                <a:lnTo>
                  <a:pt x="2596" y="1132"/>
                </a:lnTo>
                <a:cubicBezTo>
                  <a:pt x="2618" y="1154"/>
                  <a:pt x="2618" y="1190"/>
                  <a:pt x="2596" y="1212"/>
                </a:cubicBezTo>
                <a:lnTo>
                  <a:pt x="2442" y="1364"/>
                </a:lnTo>
                <a:cubicBezTo>
                  <a:pt x="2420" y="1386"/>
                  <a:pt x="2416" y="1420"/>
                  <a:pt x="2432" y="1447"/>
                </a:cubicBezTo>
                <a:cubicBezTo>
                  <a:pt x="2487" y="1536"/>
                  <a:pt x="2528" y="1633"/>
                  <a:pt x="2554" y="1733"/>
                </a:cubicBezTo>
                <a:cubicBezTo>
                  <a:pt x="2559" y="1759"/>
                  <a:pt x="2581" y="1781"/>
                  <a:pt x="2608" y="1787"/>
                </a:cubicBezTo>
                <a:cubicBezTo>
                  <a:pt x="2612" y="1788"/>
                  <a:pt x="2617" y="1788"/>
                  <a:pt x="2622" y="1788"/>
                </a:cubicBezTo>
                <a:lnTo>
                  <a:pt x="2834" y="1788"/>
                </a:lnTo>
                <a:cubicBezTo>
                  <a:pt x="2866" y="1788"/>
                  <a:pt x="2891" y="1814"/>
                  <a:pt x="2891" y="1845"/>
                </a:cubicBezTo>
                <a:lnTo>
                  <a:pt x="2891" y="2151"/>
                </a:lnTo>
                <a:cubicBezTo>
                  <a:pt x="2891" y="2182"/>
                  <a:pt x="2866" y="2208"/>
                  <a:pt x="2834" y="2208"/>
                </a:cubicBezTo>
                <a:lnTo>
                  <a:pt x="2626" y="2208"/>
                </a:lnTo>
                <a:cubicBezTo>
                  <a:pt x="2595" y="2208"/>
                  <a:pt x="2568" y="2229"/>
                  <a:pt x="2560" y="2260"/>
                </a:cubicBezTo>
                <a:cubicBezTo>
                  <a:pt x="2535" y="2365"/>
                  <a:pt x="2495" y="2465"/>
                  <a:pt x="2440" y="2557"/>
                </a:cubicBezTo>
                <a:cubicBezTo>
                  <a:pt x="2424" y="2584"/>
                  <a:pt x="2428" y="2618"/>
                  <a:pt x="2450" y="2640"/>
                </a:cubicBezTo>
                <a:lnTo>
                  <a:pt x="2596" y="2784"/>
                </a:lnTo>
                <a:cubicBezTo>
                  <a:pt x="2618" y="2806"/>
                  <a:pt x="2618" y="2842"/>
                  <a:pt x="2596" y="2865"/>
                </a:cubicBezTo>
                <a:lnTo>
                  <a:pt x="2596" y="2865"/>
                </a:lnTo>
                <a:close/>
                <a:moveTo>
                  <a:pt x="2582" y="2580"/>
                </a:moveTo>
                <a:lnTo>
                  <a:pt x="2582" y="2580"/>
                </a:lnTo>
                <a:cubicBezTo>
                  <a:pt x="2622" y="2505"/>
                  <a:pt x="2655" y="2425"/>
                  <a:pt x="2678" y="2343"/>
                </a:cubicBezTo>
                <a:lnTo>
                  <a:pt x="2834" y="2343"/>
                </a:lnTo>
                <a:cubicBezTo>
                  <a:pt x="2940" y="2343"/>
                  <a:pt x="3026" y="2257"/>
                  <a:pt x="3026" y="2151"/>
                </a:cubicBezTo>
                <a:lnTo>
                  <a:pt x="3026" y="1845"/>
                </a:lnTo>
                <a:cubicBezTo>
                  <a:pt x="3026" y="1739"/>
                  <a:pt x="2940" y="1653"/>
                  <a:pt x="2834" y="1653"/>
                </a:cubicBezTo>
                <a:lnTo>
                  <a:pt x="2672" y="1653"/>
                </a:lnTo>
                <a:cubicBezTo>
                  <a:pt x="2647" y="1573"/>
                  <a:pt x="2615" y="1496"/>
                  <a:pt x="2574" y="1423"/>
                </a:cubicBezTo>
                <a:lnTo>
                  <a:pt x="2691" y="1308"/>
                </a:lnTo>
                <a:cubicBezTo>
                  <a:pt x="2766" y="1233"/>
                  <a:pt x="2766" y="1111"/>
                  <a:pt x="2691" y="1036"/>
                </a:cubicBezTo>
                <a:lnTo>
                  <a:pt x="2475" y="820"/>
                </a:lnTo>
                <a:cubicBezTo>
                  <a:pt x="2403" y="747"/>
                  <a:pt x="2276" y="747"/>
                  <a:pt x="2203" y="820"/>
                </a:cubicBezTo>
                <a:lnTo>
                  <a:pt x="2084" y="939"/>
                </a:lnTo>
                <a:cubicBezTo>
                  <a:pt x="2012" y="900"/>
                  <a:pt x="1936" y="869"/>
                  <a:pt x="1858" y="845"/>
                </a:cubicBezTo>
                <a:lnTo>
                  <a:pt x="1858" y="677"/>
                </a:lnTo>
                <a:cubicBezTo>
                  <a:pt x="1858" y="571"/>
                  <a:pt x="1772" y="485"/>
                  <a:pt x="1666" y="485"/>
                </a:cubicBezTo>
                <a:lnTo>
                  <a:pt x="1360" y="485"/>
                </a:lnTo>
                <a:cubicBezTo>
                  <a:pt x="1254" y="485"/>
                  <a:pt x="1168" y="571"/>
                  <a:pt x="1168" y="677"/>
                </a:cubicBezTo>
                <a:lnTo>
                  <a:pt x="1168" y="844"/>
                </a:lnTo>
                <a:cubicBezTo>
                  <a:pt x="1089" y="867"/>
                  <a:pt x="1013" y="899"/>
                  <a:pt x="940" y="937"/>
                </a:cubicBezTo>
                <a:lnTo>
                  <a:pt x="822" y="820"/>
                </a:lnTo>
                <a:cubicBezTo>
                  <a:pt x="750" y="747"/>
                  <a:pt x="623" y="748"/>
                  <a:pt x="551" y="820"/>
                </a:cubicBezTo>
                <a:lnTo>
                  <a:pt x="335" y="1036"/>
                </a:lnTo>
                <a:cubicBezTo>
                  <a:pt x="260" y="1111"/>
                  <a:pt x="260" y="1233"/>
                  <a:pt x="335" y="1308"/>
                </a:cubicBezTo>
                <a:lnTo>
                  <a:pt x="449" y="1422"/>
                </a:lnTo>
                <a:cubicBezTo>
                  <a:pt x="408" y="1495"/>
                  <a:pt x="375" y="1573"/>
                  <a:pt x="350" y="1653"/>
                </a:cubicBezTo>
                <a:lnTo>
                  <a:pt x="191" y="1653"/>
                </a:lnTo>
                <a:cubicBezTo>
                  <a:pt x="86" y="1653"/>
                  <a:pt x="0" y="1739"/>
                  <a:pt x="0" y="1845"/>
                </a:cubicBezTo>
                <a:lnTo>
                  <a:pt x="0" y="2151"/>
                </a:lnTo>
                <a:cubicBezTo>
                  <a:pt x="0" y="2257"/>
                  <a:pt x="86" y="2343"/>
                  <a:pt x="191" y="2343"/>
                </a:cubicBezTo>
                <a:lnTo>
                  <a:pt x="344" y="2343"/>
                </a:lnTo>
                <a:cubicBezTo>
                  <a:pt x="368" y="2426"/>
                  <a:pt x="400" y="2506"/>
                  <a:pt x="441" y="2582"/>
                </a:cubicBezTo>
                <a:lnTo>
                  <a:pt x="335" y="2689"/>
                </a:lnTo>
                <a:cubicBezTo>
                  <a:pt x="260" y="2763"/>
                  <a:pt x="260" y="2885"/>
                  <a:pt x="335" y="2960"/>
                </a:cubicBezTo>
                <a:lnTo>
                  <a:pt x="551" y="3176"/>
                </a:lnTo>
                <a:cubicBezTo>
                  <a:pt x="626" y="3251"/>
                  <a:pt x="748" y="3251"/>
                  <a:pt x="822" y="3176"/>
                </a:cubicBezTo>
                <a:lnTo>
                  <a:pt x="926" y="3073"/>
                </a:lnTo>
                <a:cubicBezTo>
                  <a:pt x="1003" y="3115"/>
                  <a:pt x="1084" y="3148"/>
                  <a:pt x="1168" y="3173"/>
                </a:cubicBezTo>
                <a:lnTo>
                  <a:pt x="1168" y="3320"/>
                </a:lnTo>
                <a:cubicBezTo>
                  <a:pt x="1168" y="3425"/>
                  <a:pt x="1254" y="3511"/>
                  <a:pt x="1360" y="3511"/>
                </a:cubicBezTo>
                <a:lnTo>
                  <a:pt x="1666" y="3511"/>
                </a:lnTo>
                <a:cubicBezTo>
                  <a:pt x="1772" y="3511"/>
                  <a:pt x="1858" y="3425"/>
                  <a:pt x="1858" y="3320"/>
                </a:cubicBezTo>
                <a:lnTo>
                  <a:pt x="1858" y="3172"/>
                </a:lnTo>
                <a:cubicBezTo>
                  <a:pt x="1941" y="3147"/>
                  <a:pt x="2022" y="3113"/>
                  <a:pt x="2098" y="3071"/>
                </a:cubicBezTo>
                <a:lnTo>
                  <a:pt x="2203" y="3176"/>
                </a:lnTo>
                <a:cubicBezTo>
                  <a:pt x="2278" y="3251"/>
                  <a:pt x="2400" y="3251"/>
                  <a:pt x="2475" y="3176"/>
                </a:cubicBezTo>
                <a:lnTo>
                  <a:pt x="2691" y="2960"/>
                </a:lnTo>
                <a:cubicBezTo>
                  <a:pt x="2766" y="2885"/>
                  <a:pt x="2766" y="2763"/>
                  <a:pt x="2691" y="2688"/>
                </a:cubicBezTo>
                <a:lnTo>
                  <a:pt x="2582" y="2580"/>
                </a:lnTo>
                <a:lnTo>
                  <a:pt x="2582" y="2580"/>
                </a:lnTo>
                <a:close/>
                <a:moveTo>
                  <a:pt x="1513" y="2642"/>
                </a:moveTo>
                <a:lnTo>
                  <a:pt x="1513" y="2642"/>
                </a:lnTo>
                <a:cubicBezTo>
                  <a:pt x="1167" y="2642"/>
                  <a:pt x="886" y="2361"/>
                  <a:pt x="886" y="2015"/>
                </a:cubicBezTo>
                <a:cubicBezTo>
                  <a:pt x="886" y="1670"/>
                  <a:pt x="1167" y="1389"/>
                  <a:pt x="1513" y="1389"/>
                </a:cubicBezTo>
                <a:cubicBezTo>
                  <a:pt x="1859" y="1389"/>
                  <a:pt x="2140" y="1670"/>
                  <a:pt x="2140" y="2015"/>
                </a:cubicBezTo>
                <a:cubicBezTo>
                  <a:pt x="2140" y="2361"/>
                  <a:pt x="1859" y="2642"/>
                  <a:pt x="1513" y="2642"/>
                </a:cubicBezTo>
                <a:lnTo>
                  <a:pt x="1513" y="2642"/>
                </a:lnTo>
                <a:close/>
                <a:moveTo>
                  <a:pt x="1513" y="1254"/>
                </a:moveTo>
                <a:lnTo>
                  <a:pt x="1513" y="1254"/>
                </a:lnTo>
                <a:cubicBezTo>
                  <a:pt x="1093" y="1254"/>
                  <a:pt x="751" y="1595"/>
                  <a:pt x="751" y="2015"/>
                </a:cubicBezTo>
                <a:cubicBezTo>
                  <a:pt x="751" y="2435"/>
                  <a:pt x="1093" y="2777"/>
                  <a:pt x="1513" y="2777"/>
                </a:cubicBezTo>
                <a:cubicBezTo>
                  <a:pt x="1933" y="2777"/>
                  <a:pt x="2275" y="2435"/>
                  <a:pt x="2275" y="2015"/>
                </a:cubicBezTo>
                <a:cubicBezTo>
                  <a:pt x="2275" y="1595"/>
                  <a:pt x="1933" y="1254"/>
                  <a:pt x="1513" y="1254"/>
                </a:cubicBezTo>
                <a:close/>
              </a:path>
            </a:pathLst>
          </a:custGeom>
          <a:solidFill>
            <a:srgbClr val="0766D1"/>
          </a:solidFill>
          <a:ln w="0">
            <a:solidFill>
              <a:srgbClr val="0766D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32" name="handshake">
            <a:extLst>
              <a:ext uri="{FF2B5EF4-FFF2-40B4-BE49-F238E27FC236}">
                <a16:creationId xmlns:a16="http://schemas.microsoft.com/office/drawing/2014/main" id="{43B90CB3-BBDC-BC47-12B7-A829BB37582A}"/>
              </a:ext>
            </a:extLst>
          </p:cNvPr>
          <p:cNvSpPr>
            <a:spLocks noChangeAspect="1" noEditPoints="1"/>
          </p:cNvSpPr>
          <p:nvPr/>
        </p:nvSpPr>
        <p:spPr bwMode="auto">
          <a:xfrm>
            <a:off x="6676559" y="2634868"/>
            <a:ext cx="972559" cy="594493"/>
          </a:xfrm>
          <a:custGeom>
            <a:avLst/>
            <a:gdLst>
              <a:gd name="T0" fmla="*/ 4575 w 4830"/>
              <a:gd name="T1" fmla="*/ 1877 h 2950"/>
              <a:gd name="T2" fmla="*/ 4040 w 4830"/>
              <a:gd name="T3" fmla="*/ 1612 h 2950"/>
              <a:gd name="T4" fmla="*/ 3823 w 4830"/>
              <a:gd name="T5" fmla="*/ 517 h 2950"/>
              <a:gd name="T6" fmla="*/ 4672 w 4830"/>
              <a:gd name="T7" fmla="*/ 1651 h 2950"/>
              <a:gd name="T8" fmla="*/ 3879 w 4830"/>
              <a:gd name="T9" fmla="*/ 1851 h 2950"/>
              <a:gd name="T10" fmla="*/ 3449 w 4830"/>
              <a:gd name="T11" fmla="*/ 1396 h 2950"/>
              <a:gd name="T12" fmla="*/ 2266 w 4830"/>
              <a:gd name="T13" fmla="*/ 778 h 2950"/>
              <a:gd name="T14" fmla="*/ 1740 w 4830"/>
              <a:gd name="T15" fmla="*/ 1166 h 2950"/>
              <a:gd name="T16" fmla="*/ 2568 w 4830"/>
              <a:gd name="T17" fmla="*/ 290 h 2950"/>
              <a:gd name="T18" fmla="*/ 3913 w 4830"/>
              <a:gd name="T19" fmla="*/ 1667 h 2950"/>
              <a:gd name="T20" fmla="*/ 3879 w 4830"/>
              <a:gd name="T21" fmla="*/ 1851 h 2950"/>
              <a:gd name="T22" fmla="*/ 3721 w 4830"/>
              <a:gd name="T23" fmla="*/ 2041 h 2950"/>
              <a:gd name="T24" fmla="*/ 3355 w 4830"/>
              <a:gd name="T25" fmla="*/ 1950 h 2950"/>
              <a:gd name="T26" fmla="*/ 3263 w 4830"/>
              <a:gd name="T27" fmla="*/ 1876 h 2950"/>
              <a:gd name="T28" fmla="*/ 3517 w 4830"/>
              <a:gd name="T29" fmla="*/ 2257 h 2950"/>
              <a:gd name="T30" fmla="*/ 2738 w 4830"/>
              <a:gd name="T31" fmla="*/ 2035 h 2950"/>
              <a:gd name="T32" fmla="*/ 2990 w 4830"/>
              <a:gd name="T33" fmla="*/ 2416 h 2950"/>
              <a:gd name="T34" fmla="*/ 2793 w 4830"/>
              <a:gd name="T35" fmla="*/ 2662 h 2950"/>
              <a:gd name="T36" fmla="*/ 2164 w 4830"/>
              <a:gd name="T37" fmla="*/ 2150 h 2950"/>
              <a:gd name="T38" fmla="*/ 2077 w 4830"/>
              <a:gd name="T39" fmla="*/ 2257 h 2950"/>
              <a:gd name="T40" fmla="*/ 2335 w 4830"/>
              <a:gd name="T41" fmla="*/ 2810 h 2950"/>
              <a:gd name="T42" fmla="*/ 1280 w 4830"/>
              <a:gd name="T43" fmla="*/ 490 h 2950"/>
              <a:gd name="T44" fmla="*/ 1882 w 4830"/>
              <a:gd name="T45" fmla="*/ 396 h 2950"/>
              <a:gd name="T46" fmla="*/ 2048 w 4830"/>
              <a:gd name="T47" fmla="*/ 1272 h 2950"/>
              <a:gd name="T48" fmla="*/ 3357 w 4830"/>
              <a:gd name="T49" fmla="*/ 1498 h 2950"/>
              <a:gd name="T50" fmla="*/ 3721 w 4830"/>
              <a:gd name="T51" fmla="*/ 2041 h 2950"/>
              <a:gd name="T52" fmla="*/ 707 w 4830"/>
              <a:gd name="T53" fmla="*/ 1904 h 2950"/>
              <a:gd name="T54" fmla="*/ 492 w 4830"/>
              <a:gd name="T55" fmla="*/ 2084 h 2950"/>
              <a:gd name="T56" fmla="*/ 157 w 4830"/>
              <a:gd name="T57" fmla="*/ 1874 h 2950"/>
              <a:gd name="T58" fmla="*/ 529 w 4830"/>
              <a:gd name="T59" fmla="*/ 145 h 2950"/>
              <a:gd name="T60" fmla="*/ 977 w 4830"/>
              <a:gd name="T61" fmla="*/ 249 h 2950"/>
              <a:gd name="T62" fmla="*/ 707 w 4830"/>
              <a:gd name="T63" fmla="*/ 1904 h 2950"/>
              <a:gd name="T64" fmla="*/ 4630 w 4830"/>
              <a:gd name="T65" fmla="*/ 556 h 2950"/>
              <a:gd name="T66" fmla="*/ 3798 w 4830"/>
              <a:gd name="T67" fmla="*/ 381 h 2950"/>
              <a:gd name="T68" fmla="*/ 2571 w 4830"/>
              <a:gd name="T69" fmla="*/ 152 h 2950"/>
              <a:gd name="T70" fmla="*/ 1229 w 4830"/>
              <a:gd name="T71" fmla="*/ 258 h 2950"/>
              <a:gd name="T72" fmla="*/ 576 w 4830"/>
              <a:gd name="T73" fmla="*/ 12 h 2950"/>
              <a:gd name="T74" fmla="*/ 202 w 4830"/>
              <a:gd name="T75" fmla="*/ 299 h 2950"/>
              <a:gd name="T76" fmla="*/ 313 w 4830"/>
              <a:gd name="T77" fmla="*/ 2224 h 2950"/>
              <a:gd name="T78" fmla="*/ 841 w 4830"/>
              <a:gd name="T79" fmla="*/ 1938 h 2950"/>
              <a:gd name="T80" fmla="*/ 2317 w 4830"/>
              <a:gd name="T81" fmla="*/ 2950 h 2950"/>
              <a:gd name="T82" fmla="*/ 2610 w 4830"/>
              <a:gd name="T83" fmla="*/ 2692 h 2950"/>
              <a:gd name="T84" fmla="*/ 3123 w 4830"/>
              <a:gd name="T85" fmla="*/ 2724 h 2950"/>
              <a:gd name="T86" fmla="*/ 3648 w 4830"/>
              <a:gd name="T87" fmla="*/ 2566 h 2950"/>
              <a:gd name="T88" fmla="*/ 3885 w 4830"/>
              <a:gd name="T89" fmla="*/ 2008 h 2950"/>
              <a:gd name="T90" fmla="*/ 4239 w 4830"/>
              <a:gd name="T91" fmla="*/ 2030 h 2950"/>
              <a:gd name="T92" fmla="*/ 4760 w 4830"/>
              <a:gd name="T93" fmla="*/ 1917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30" h="2950">
                <a:moveTo>
                  <a:pt x="4649" y="1836"/>
                </a:moveTo>
                <a:lnTo>
                  <a:pt x="4649" y="1836"/>
                </a:lnTo>
                <a:cubicBezTo>
                  <a:pt x="4632" y="1859"/>
                  <a:pt x="4608" y="1872"/>
                  <a:pt x="4575" y="1877"/>
                </a:cubicBezTo>
                <a:lnTo>
                  <a:pt x="4233" y="1892"/>
                </a:lnTo>
                <a:cubicBezTo>
                  <a:pt x="4161" y="1895"/>
                  <a:pt x="4127" y="1833"/>
                  <a:pt x="4077" y="1701"/>
                </a:cubicBezTo>
                <a:cubicBezTo>
                  <a:pt x="4064" y="1669"/>
                  <a:pt x="4052" y="1638"/>
                  <a:pt x="4040" y="1612"/>
                </a:cubicBezTo>
                <a:lnTo>
                  <a:pt x="3692" y="748"/>
                </a:lnTo>
                <a:cubicBezTo>
                  <a:pt x="3679" y="700"/>
                  <a:pt x="3686" y="650"/>
                  <a:pt x="3711" y="606"/>
                </a:cubicBezTo>
                <a:cubicBezTo>
                  <a:pt x="3736" y="563"/>
                  <a:pt x="3775" y="531"/>
                  <a:pt x="3823" y="517"/>
                </a:cubicBezTo>
                <a:lnTo>
                  <a:pt x="4250" y="454"/>
                </a:lnTo>
                <a:cubicBezTo>
                  <a:pt x="4347" y="441"/>
                  <a:pt x="4463" y="477"/>
                  <a:pt x="4494" y="583"/>
                </a:cubicBezTo>
                <a:lnTo>
                  <a:pt x="4672" y="1651"/>
                </a:lnTo>
                <a:cubicBezTo>
                  <a:pt x="4687" y="1726"/>
                  <a:pt x="4678" y="1796"/>
                  <a:pt x="4649" y="1836"/>
                </a:cubicBezTo>
                <a:lnTo>
                  <a:pt x="4649" y="1836"/>
                </a:lnTo>
                <a:close/>
                <a:moveTo>
                  <a:pt x="3879" y="1851"/>
                </a:moveTo>
                <a:lnTo>
                  <a:pt x="3879" y="1851"/>
                </a:lnTo>
                <a:cubicBezTo>
                  <a:pt x="3862" y="1796"/>
                  <a:pt x="3830" y="1749"/>
                  <a:pt x="3787" y="1715"/>
                </a:cubicBezTo>
                <a:lnTo>
                  <a:pt x="3449" y="1396"/>
                </a:lnTo>
                <a:lnTo>
                  <a:pt x="2637" y="695"/>
                </a:lnTo>
                <a:cubicBezTo>
                  <a:pt x="2619" y="680"/>
                  <a:pt x="2595" y="675"/>
                  <a:pt x="2573" y="681"/>
                </a:cubicBezTo>
                <a:cubicBezTo>
                  <a:pt x="2565" y="683"/>
                  <a:pt x="2388" y="734"/>
                  <a:pt x="2266" y="778"/>
                </a:cubicBezTo>
                <a:cubicBezTo>
                  <a:pt x="2249" y="784"/>
                  <a:pt x="2236" y="796"/>
                  <a:pt x="2228" y="812"/>
                </a:cubicBezTo>
                <a:cubicBezTo>
                  <a:pt x="2175" y="918"/>
                  <a:pt x="2060" y="1105"/>
                  <a:pt x="1978" y="1153"/>
                </a:cubicBezTo>
                <a:cubicBezTo>
                  <a:pt x="1847" y="1229"/>
                  <a:pt x="1790" y="1214"/>
                  <a:pt x="1740" y="1166"/>
                </a:cubicBezTo>
                <a:cubicBezTo>
                  <a:pt x="1709" y="1135"/>
                  <a:pt x="1693" y="1094"/>
                  <a:pt x="1693" y="1057"/>
                </a:cubicBezTo>
                <a:cubicBezTo>
                  <a:pt x="1697" y="1025"/>
                  <a:pt x="1792" y="289"/>
                  <a:pt x="2545" y="289"/>
                </a:cubicBezTo>
                <a:cubicBezTo>
                  <a:pt x="2553" y="289"/>
                  <a:pt x="2561" y="290"/>
                  <a:pt x="2568" y="290"/>
                </a:cubicBezTo>
                <a:cubicBezTo>
                  <a:pt x="2648" y="291"/>
                  <a:pt x="3216" y="485"/>
                  <a:pt x="3550" y="667"/>
                </a:cubicBezTo>
                <a:cubicBezTo>
                  <a:pt x="3546" y="707"/>
                  <a:pt x="3548" y="748"/>
                  <a:pt x="3559" y="788"/>
                </a:cubicBezTo>
                <a:lnTo>
                  <a:pt x="3913" y="1667"/>
                </a:lnTo>
                <a:cubicBezTo>
                  <a:pt x="3926" y="1693"/>
                  <a:pt x="3937" y="1722"/>
                  <a:pt x="3948" y="1751"/>
                </a:cubicBezTo>
                <a:cubicBezTo>
                  <a:pt x="3954" y="1766"/>
                  <a:pt x="3960" y="1782"/>
                  <a:pt x="3967" y="1799"/>
                </a:cubicBezTo>
                <a:cubicBezTo>
                  <a:pt x="3936" y="1817"/>
                  <a:pt x="3906" y="1835"/>
                  <a:pt x="3879" y="1851"/>
                </a:cubicBezTo>
                <a:lnTo>
                  <a:pt x="3879" y="1851"/>
                </a:lnTo>
                <a:close/>
                <a:moveTo>
                  <a:pt x="3721" y="2041"/>
                </a:moveTo>
                <a:lnTo>
                  <a:pt x="3721" y="2041"/>
                </a:lnTo>
                <a:cubicBezTo>
                  <a:pt x="3666" y="2109"/>
                  <a:pt x="3567" y="2120"/>
                  <a:pt x="3499" y="2065"/>
                </a:cubicBezTo>
                <a:lnTo>
                  <a:pt x="3355" y="1950"/>
                </a:lnTo>
                <a:cubicBezTo>
                  <a:pt x="3355" y="1950"/>
                  <a:pt x="3355" y="1950"/>
                  <a:pt x="3355" y="1950"/>
                </a:cubicBezTo>
                <a:cubicBezTo>
                  <a:pt x="3355" y="1950"/>
                  <a:pt x="3355" y="1950"/>
                  <a:pt x="3355" y="1950"/>
                </a:cubicBezTo>
                <a:lnTo>
                  <a:pt x="3263" y="1876"/>
                </a:lnTo>
                <a:lnTo>
                  <a:pt x="3263" y="1876"/>
                </a:lnTo>
                <a:cubicBezTo>
                  <a:pt x="3233" y="1852"/>
                  <a:pt x="3190" y="1857"/>
                  <a:pt x="3166" y="1887"/>
                </a:cubicBezTo>
                <a:cubicBezTo>
                  <a:pt x="3142" y="1917"/>
                  <a:pt x="3147" y="1960"/>
                  <a:pt x="3177" y="1984"/>
                </a:cubicBezTo>
                <a:lnTo>
                  <a:pt x="3517" y="2257"/>
                </a:lnTo>
                <a:cubicBezTo>
                  <a:pt x="3585" y="2312"/>
                  <a:pt x="3595" y="2412"/>
                  <a:pt x="3541" y="2479"/>
                </a:cubicBezTo>
                <a:cubicBezTo>
                  <a:pt x="3486" y="2547"/>
                  <a:pt x="3386" y="2558"/>
                  <a:pt x="3319" y="2504"/>
                </a:cubicBezTo>
                <a:lnTo>
                  <a:pt x="2738" y="2035"/>
                </a:lnTo>
                <a:cubicBezTo>
                  <a:pt x="2708" y="2011"/>
                  <a:pt x="2665" y="2016"/>
                  <a:pt x="2641" y="2045"/>
                </a:cubicBezTo>
                <a:cubicBezTo>
                  <a:pt x="2617" y="2075"/>
                  <a:pt x="2621" y="2118"/>
                  <a:pt x="2651" y="2142"/>
                </a:cubicBezTo>
                <a:lnTo>
                  <a:pt x="2990" y="2416"/>
                </a:lnTo>
                <a:cubicBezTo>
                  <a:pt x="3058" y="2471"/>
                  <a:pt x="3069" y="2570"/>
                  <a:pt x="3015" y="2638"/>
                </a:cubicBezTo>
                <a:cubicBezTo>
                  <a:pt x="2989" y="2671"/>
                  <a:pt x="2951" y="2691"/>
                  <a:pt x="2909" y="2696"/>
                </a:cubicBezTo>
                <a:cubicBezTo>
                  <a:pt x="2867" y="2700"/>
                  <a:pt x="2826" y="2688"/>
                  <a:pt x="2793" y="2662"/>
                </a:cubicBezTo>
                <a:lnTo>
                  <a:pt x="2522" y="2442"/>
                </a:lnTo>
                <a:cubicBezTo>
                  <a:pt x="2515" y="2436"/>
                  <a:pt x="2508" y="2430"/>
                  <a:pt x="2501" y="2424"/>
                </a:cubicBezTo>
                <a:lnTo>
                  <a:pt x="2164" y="2150"/>
                </a:lnTo>
                <a:lnTo>
                  <a:pt x="2164" y="2150"/>
                </a:lnTo>
                <a:cubicBezTo>
                  <a:pt x="2134" y="2126"/>
                  <a:pt x="2090" y="2130"/>
                  <a:pt x="2067" y="2160"/>
                </a:cubicBezTo>
                <a:cubicBezTo>
                  <a:pt x="2043" y="2189"/>
                  <a:pt x="2047" y="2233"/>
                  <a:pt x="2077" y="2257"/>
                </a:cubicBezTo>
                <a:lnTo>
                  <a:pt x="2429" y="2545"/>
                </a:lnTo>
                <a:cubicBezTo>
                  <a:pt x="2484" y="2601"/>
                  <a:pt x="2491" y="2691"/>
                  <a:pt x="2441" y="2753"/>
                </a:cubicBezTo>
                <a:cubicBezTo>
                  <a:pt x="2415" y="2785"/>
                  <a:pt x="2377" y="2806"/>
                  <a:pt x="2335" y="2810"/>
                </a:cubicBezTo>
                <a:cubicBezTo>
                  <a:pt x="2293" y="2815"/>
                  <a:pt x="2251" y="2803"/>
                  <a:pt x="2218" y="2777"/>
                </a:cubicBezTo>
                <a:lnTo>
                  <a:pt x="904" y="1729"/>
                </a:lnTo>
                <a:lnTo>
                  <a:pt x="1280" y="490"/>
                </a:lnTo>
                <a:lnTo>
                  <a:pt x="1283" y="478"/>
                </a:lnTo>
                <a:cubicBezTo>
                  <a:pt x="1286" y="450"/>
                  <a:pt x="1284" y="423"/>
                  <a:pt x="1281" y="396"/>
                </a:cubicBezTo>
                <a:lnTo>
                  <a:pt x="1882" y="396"/>
                </a:lnTo>
                <a:cubicBezTo>
                  <a:pt x="1604" y="658"/>
                  <a:pt x="1556" y="1037"/>
                  <a:pt x="1555" y="1047"/>
                </a:cubicBezTo>
                <a:cubicBezTo>
                  <a:pt x="1554" y="1128"/>
                  <a:pt x="1586" y="1207"/>
                  <a:pt x="1644" y="1264"/>
                </a:cubicBezTo>
                <a:cubicBezTo>
                  <a:pt x="1783" y="1402"/>
                  <a:pt x="1941" y="1334"/>
                  <a:pt x="2048" y="1272"/>
                </a:cubicBezTo>
                <a:cubicBezTo>
                  <a:pt x="2172" y="1199"/>
                  <a:pt x="2297" y="978"/>
                  <a:pt x="2338" y="899"/>
                </a:cubicBezTo>
                <a:cubicBezTo>
                  <a:pt x="2421" y="871"/>
                  <a:pt x="2522" y="840"/>
                  <a:pt x="2575" y="824"/>
                </a:cubicBezTo>
                <a:lnTo>
                  <a:pt x="3357" y="1498"/>
                </a:lnTo>
                <a:lnTo>
                  <a:pt x="3697" y="1819"/>
                </a:lnTo>
                <a:cubicBezTo>
                  <a:pt x="3730" y="1845"/>
                  <a:pt x="3750" y="1883"/>
                  <a:pt x="3755" y="1925"/>
                </a:cubicBezTo>
                <a:cubicBezTo>
                  <a:pt x="3759" y="1967"/>
                  <a:pt x="3747" y="2008"/>
                  <a:pt x="3721" y="2041"/>
                </a:cubicBezTo>
                <a:lnTo>
                  <a:pt x="3721" y="2041"/>
                </a:lnTo>
                <a:close/>
                <a:moveTo>
                  <a:pt x="707" y="1904"/>
                </a:moveTo>
                <a:lnTo>
                  <a:pt x="707" y="1904"/>
                </a:lnTo>
                <a:lnTo>
                  <a:pt x="705" y="1916"/>
                </a:lnTo>
                <a:cubicBezTo>
                  <a:pt x="699" y="1966"/>
                  <a:pt x="673" y="2012"/>
                  <a:pt x="633" y="2044"/>
                </a:cubicBezTo>
                <a:cubicBezTo>
                  <a:pt x="593" y="2075"/>
                  <a:pt x="543" y="2090"/>
                  <a:pt x="492" y="2084"/>
                </a:cubicBezTo>
                <a:lnTo>
                  <a:pt x="488" y="2083"/>
                </a:lnTo>
                <a:lnTo>
                  <a:pt x="321" y="2086"/>
                </a:lnTo>
                <a:cubicBezTo>
                  <a:pt x="218" y="2071"/>
                  <a:pt x="145" y="1977"/>
                  <a:pt x="157" y="1874"/>
                </a:cubicBezTo>
                <a:lnTo>
                  <a:pt x="339" y="315"/>
                </a:lnTo>
                <a:cubicBezTo>
                  <a:pt x="345" y="264"/>
                  <a:pt x="370" y="219"/>
                  <a:pt x="411" y="187"/>
                </a:cubicBezTo>
                <a:cubicBezTo>
                  <a:pt x="445" y="160"/>
                  <a:pt x="487" y="145"/>
                  <a:pt x="529" y="145"/>
                </a:cubicBezTo>
                <a:cubicBezTo>
                  <a:pt x="535" y="145"/>
                  <a:pt x="542" y="146"/>
                  <a:pt x="548" y="146"/>
                </a:cubicBezTo>
                <a:lnTo>
                  <a:pt x="969" y="248"/>
                </a:lnTo>
                <a:lnTo>
                  <a:pt x="977" y="249"/>
                </a:lnTo>
                <a:cubicBezTo>
                  <a:pt x="1080" y="262"/>
                  <a:pt x="1155" y="354"/>
                  <a:pt x="1146" y="456"/>
                </a:cubicBezTo>
                <a:lnTo>
                  <a:pt x="707" y="1904"/>
                </a:lnTo>
                <a:lnTo>
                  <a:pt x="707" y="1904"/>
                </a:lnTo>
                <a:close/>
                <a:moveTo>
                  <a:pt x="4808" y="1626"/>
                </a:moveTo>
                <a:lnTo>
                  <a:pt x="4808" y="1626"/>
                </a:lnTo>
                <a:lnTo>
                  <a:pt x="4630" y="556"/>
                </a:lnTo>
                <a:lnTo>
                  <a:pt x="4628" y="549"/>
                </a:lnTo>
                <a:cubicBezTo>
                  <a:pt x="4584" y="389"/>
                  <a:pt x="4422" y="293"/>
                  <a:pt x="4231" y="317"/>
                </a:cubicBezTo>
                <a:lnTo>
                  <a:pt x="3798" y="381"/>
                </a:lnTo>
                <a:lnTo>
                  <a:pt x="3790" y="383"/>
                </a:lnTo>
                <a:cubicBezTo>
                  <a:pt x="3707" y="406"/>
                  <a:pt x="3638" y="459"/>
                  <a:pt x="3594" y="534"/>
                </a:cubicBezTo>
                <a:cubicBezTo>
                  <a:pt x="3255" y="354"/>
                  <a:pt x="2687" y="154"/>
                  <a:pt x="2571" y="152"/>
                </a:cubicBezTo>
                <a:cubicBezTo>
                  <a:pt x="2562" y="151"/>
                  <a:pt x="2554" y="151"/>
                  <a:pt x="2545" y="151"/>
                </a:cubicBezTo>
                <a:cubicBezTo>
                  <a:pt x="2355" y="151"/>
                  <a:pt x="2201" y="193"/>
                  <a:pt x="2076" y="258"/>
                </a:cubicBezTo>
                <a:lnTo>
                  <a:pt x="1229" y="258"/>
                </a:lnTo>
                <a:cubicBezTo>
                  <a:pt x="1228" y="258"/>
                  <a:pt x="1228" y="258"/>
                  <a:pt x="1228" y="258"/>
                </a:cubicBezTo>
                <a:cubicBezTo>
                  <a:pt x="1177" y="181"/>
                  <a:pt x="1096" y="126"/>
                  <a:pt x="998" y="113"/>
                </a:cubicBezTo>
                <a:lnTo>
                  <a:pt x="576" y="12"/>
                </a:lnTo>
                <a:lnTo>
                  <a:pt x="568" y="10"/>
                </a:lnTo>
                <a:cubicBezTo>
                  <a:pt x="480" y="0"/>
                  <a:pt x="394" y="24"/>
                  <a:pt x="325" y="79"/>
                </a:cubicBezTo>
                <a:cubicBezTo>
                  <a:pt x="256" y="133"/>
                  <a:pt x="212" y="212"/>
                  <a:pt x="202" y="299"/>
                </a:cubicBezTo>
                <a:lnTo>
                  <a:pt x="20" y="1858"/>
                </a:lnTo>
                <a:cubicBezTo>
                  <a:pt x="0" y="2038"/>
                  <a:pt x="128" y="2202"/>
                  <a:pt x="309" y="2223"/>
                </a:cubicBezTo>
                <a:lnTo>
                  <a:pt x="313" y="2224"/>
                </a:lnTo>
                <a:lnTo>
                  <a:pt x="481" y="2221"/>
                </a:lnTo>
                <a:cubicBezTo>
                  <a:pt x="566" y="2230"/>
                  <a:pt x="651" y="2206"/>
                  <a:pt x="719" y="2152"/>
                </a:cubicBezTo>
                <a:cubicBezTo>
                  <a:pt x="786" y="2098"/>
                  <a:pt x="830" y="2023"/>
                  <a:pt x="841" y="1938"/>
                </a:cubicBezTo>
                <a:lnTo>
                  <a:pt x="861" y="1871"/>
                </a:lnTo>
                <a:lnTo>
                  <a:pt x="2132" y="2884"/>
                </a:lnTo>
                <a:cubicBezTo>
                  <a:pt x="2185" y="2927"/>
                  <a:pt x="2250" y="2950"/>
                  <a:pt x="2317" y="2950"/>
                </a:cubicBezTo>
                <a:cubicBezTo>
                  <a:pt x="2328" y="2950"/>
                  <a:pt x="2339" y="2949"/>
                  <a:pt x="2350" y="2948"/>
                </a:cubicBezTo>
                <a:cubicBezTo>
                  <a:pt x="2428" y="2939"/>
                  <a:pt x="2499" y="2901"/>
                  <a:pt x="2548" y="2839"/>
                </a:cubicBezTo>
                <a:cubicBezTo>
                  <a:pt x="2584" y="2795"/>
                  <a:pt x="2604" y="2745"/>
                  <a:pt x="2610" y="2692"/>
                </a:cubicBezTo>
                <a:lnTo>
                  <a:pt x="2706" y="2770"/>
                </a:lnTo>
                <a:cubicBezTo>
                  <a:pt x="2768" y="2819"/>
                  <a:pt x="2845" y="2842"/>
                  <a:pt x="2924" y="2833"/>
                </a:cubicBezTo>
                <a:cubicBezTo>
                  <a:pt x="3003" y="2824"/>
                  <a:pt x="3073" y="2786"/>
                  <a:pt x="3123" y="2724"/>
                </a:cubicBezTo>
                <a:cubicBezTo>
                  <a:pt x="3159" y="2679"/>
                  <a:pt x="3179" y="2627"/>
                  <a:pt x="3186" y="2574"/>
                </a:cubicBezTo>
                <a:lnTo>
                  <a:pt x="3232" y="2611"/>
                </a:lnTo>
                <a:cubicBezTo>
                  <a:pt x="3359" y="2714"/>
                  <a:pt x="3546" y="2693"/>
                  <a:pt x="3648" y="2566"/>
                </a:cubicBezTo>
                <a:cubicBezTo>
                  <a:pt x="3728" y="2467"/>
                  <a:pt x="3732" y="2331"/>
                  <a:pt x="3670" y="2228"/>
                </a:cubicBezTo>
                <a:cubicBezTo>
                  <a:pt x="3731" y="2213"/>
                  <a:pt x="3787" y="2179"/>
                  <a:pt x="3829" y="2127"/>
                </a:cubicBezTo>
                <a:cubicBezTo>
                  <a:pt x="3857" y="2092"/>
                  <a:pt x="3875" y="2051"/>
                  <a:pt x="3885" y="2008"/>
                </a:cubicBezTo>
                <a:cubicBezTo>
                  <a:pt x="3919" y="1989"/>
                  <a:pt x="3987" y="1948"/>
                  <a:pt x="4031" y="1921"/>
                </a:cubicBezTo>
                <a:cubicBezTo>
                  <a:pt x="4074" y="1983"/>
                  <a:pt x="4135" y="2031"/>
                  <a:pt x="4228" y="2031"/>
                </a:cubicBezTo>
                <a:cubicBezTo>
                  <a:pt x="4232" y="2031"/>
                  <a:pt x="4235" y="2030"/>
                  <a:pt x="4239" y="2030"/>
                </a:cubicBezTo>
                <a:lnTo>
                  <a:pt x="4584" y="2014"/>
                </a:lnTo>
                <a:lnTo>
                  <a:pt x="4589" y="2014"/>
                </a:lnTo>
                <a:cubicBezTo>
                  <a:pt x="4661" y="2006"/>
                  <a:pt x="4720" y="1972"/>
                  <a:pt x="4760" y="1917"/>
                </a:cubicBezTo>
                <a:cubicBezTo>
                  <a:pt x="4813" y="1846"/>
                  <a:pt x="4830" y="1739"/>
                  <a:pt x="4808" y="1626"/>
                </a:cubicBezTo>
                <a:close/>
              </a:path>
            </a:pathLst>
          </a:custGeom>
          <a:solidFill>
            <a:srgbClr val="0766D1"/>
          </a:solidFill>
          <a:ln w="0">
            <a:solidFill>
              <a:srgbClr val="0766D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33" name="Freeform 5">
            <a:extLst>
              <a:ext uri="{FF2B5EF4-FFF2-40B4-BE49-F238E27FC236}">
                <a16:creationId xmlns:a16="http://schemas.microsoft.com/office/drawing/2014/main" id="{EEB2FCB8-7C64-CC29-D853-3115E54B7227}"/>
              </a:ext>
            </a:extLst>
          </p:cNvPr>
          <p:cNvSpPr>
            <a:spLocks noChangeAspect="1" noEditPoints="1"/>
          </p:cNvSpPr>
          <p:nvPr/>
        </p:nvSpPr>
        <p:spPr bwMode="auto">
          <a:xfrm>
            <a:off x="8118748" y="2531708"/>
            <a:ext cx="617716" cy="800812"/>
          </a:xfrm>
          <a:custGeom>
            <a:avLst/>
            <a:gdLst>
              <a:gd name="T0" fmla="*/ 3229 w 3696"/>
              <a:gd name="T1" fmla="*/ 4370 h 4799"/>
              <a:gd name="T2" fmla="*/ 2726 w 3696"/>
              <a:gd name="T3" fmla="*/ 4425 h 4799"/>
              <a:gd name="T4" fmla="*/ 2670 w 3696"/>
              <a:gd name="T5" fmla="*/ 1828 h 4799"/>
              <a:gd name="T6" fmla="*/ 3174 w 3696"/>
              <a:gd name="T7" fmla="*/ 1772 h 4799"/>
              <a:gd name="T8" fmla="*/ 3229 w 3696"/>
              <a:gd name="T9" fmla="*/ 4370 h 4799"/>
              <a:gd name="T10" fmla="*/ 3174 w 3696"/>
              <a:gd name="T11" fmla="*/ 1642 h 4799"/>
              <a:gd name="T12" fmla="*/ 2726 w 3696"/>
              <a:gd name="T13" fmla="*/ 1642 h 4799"/>
              <a:gd name="T14" fmla="*/ 2541 w 3696"/>
              <a:gd name="T15" fmla="*/ 4370 h 4799"/>
              <a:gd name="T16" fmla="*/ 3174 w 3696"/>
              <a:gd name="T17" fmla="*/ 4555 h 4799"/>
              <a:gd name="T18" fmla="*/ 3359 w 3696"/>
              <a:gd name="T19" fmla="*/ 1828 h 4799"/>
              <a:gd name="T20" fmla="*/ 3174 w 3696"/>
              <a:gd name="T21" fmla="*/ 1642 h 4799"/>
              <a:gd name="T22" fmla="*/ 2146 w 3696"/>
              <a:gd name="T23" fmla="*/ 4370 h 4799"/>
              <a:gd name="T24" fmla="*/ 1643 w 3696"/>
              <a:gd name="T25" fmla="*/ 4425 h 4799"/>
              <a:gd name="T26" fmla="*/ 1587 w 3696"/>
              <a:gd name="T27" fmla="*/ 1828 h 4799"/>
              <a:gd name="T28" fmla="*/ 2091 w 3696"/>
              <a:gd name="T29" fmla="*/ 1772 h 4799"/>
              <a:gd name="T30" fmla="*/ 2146 w 3696"/>
              <a:gd name="T31" fmla="*/ 4370 h 4799"/>
              <a:gd name="T32" fmla="*/ 2091 w 3696"/>
              <a:gd name="T33" fmla="*/ 1642 h 4799"/>
              <a:gd name="T34" fmla="*/ 1643 w 3696"/>
              <a:gd name="T35" fmla="*/ 1642 h 4799"/>
              <a:gd name="T36" fmla="*/ 1458 w 3696"/>
              <a:gd name="T37" fmla="*/ 4370 h 4799"/>
              <a:gd name="T38" fmla="*/ 2091 w 3696"/>
              <a:gd name="T39" fmla="*/ 4555 h 4799"/>
              <a:gd name="T40" fmla="*/ 2276 w 3696"/>
              <a:gd name="T41" fmla="*/ 1828 h 4799"/>
              <a:gd name="T42" fmla="*/ 2091 w 3696"/>
              <a:gd name="T43" fmla="*/ 1642 h 4799"/>
              <a:gd name="T44" fmla="*/ 1063 w 3696"/>
              <a:gd name="T45" fmla="*/ 4370 h 4799"/>
              <a:gd name="T46" fmla="*/ 560 w 3696"/>
              <a:gd name="T47" fmla="*/ 4425 h 4799"/>
              <a:gd name="T48" fmla="*/ 504 w 3696"/>
              <a:gd name="T49" fmla="*/ 1828 h 4799"/>
              <a:gd name="T50" fmla="*/ 1008 w 3696"/>
              <a:gd name="T51" fmla="*/ 1772 h 4799"/>
              <a:gd name="T52" fmla="*/ 1063 w 3696"/>
              <a:gd name="T53" fmla="*/ 4370 h 4799"/>
              <a:gd name="T54" fmla="*/ 1008 w 3696"/>
              <a:gd name="T55" fmla="*/ 1642 h 4799"/>
              <a:gd name="T56" fmla="*/ 560 w 3696"/>
              <a:gd name="T57" fmla="*/ 1642 h 4799"/>
              <a:gd name="T58" fmla="*/ 375 w 3696"/>
              <a:gd name="T59" fmla="*/ 4370 h 4799"/>
              <a:gd name="T60" fmla="*/ 1008 w 3696"/>
              <a:gd name="T61" fmla="*/ 4555 h 4799"/>
              <a:gd name="T62" fmla="*/ 1193 w 3696"/>
              <a:gd name="T63" fmla="*/ 1828 h 4799"/>
              <a:gd name="T64" fmla="*/ 1008 w 3696"/>
              <a:gd name="T65" fmla="*/ 1642 h 4799"/>
              <a:gd name="T66" fmla="*/ 3566 w 3696"/>
              <a:gd name="T67" fmla="*/ 916 h 4799"/>
              <a:gd name="T68" fmla="*/ 309 w 3696"/>
              <a:gd name="T69" fmla="*/ 1096 h 4799"/>
              <a:gd name="T70" fmla="*/ 129 w 3696"/>
              <a:gd name="T71" fmla="*/ 597 h 4799"/>
              <a:gd name="T72" fmla="*/ 3386 w 3696"/>
              <a:gd name="T73" fmla="*/ 417 h 4799"/>
              <a:gd name="T74" fmla="*/ 3566 w 3696"/>
              <a:gd name="T75" fmla="*/ 916 h 4799"/>
              <a:gd name="T76" fmla="*/ 1428 w 3696"/>
              <a:gd name="T77" fmla="*/ 186 h 4799"/>
              <a:gd name="T78" fmla="*/ 1485 w 3696"/>
              <a:gd name="T79" fmla="*/ 128 h 4799"/>
              <a:gd name="T80" fmla="*/ 2296 w 3696"/>
              <a:gd name="T81" fmla="*/ 186 h 4799"/>
              <a:gd name="T82" fmla="*/ 1428 w 3696"/>
              <a:gd name="T83" fmla="*/ 287 h 4799"/>
              <a:gd name="T84" fmla="*/ 1428 w 3696"/>
              <a:gd name="T85" fmla="*/ 186 h 4799"/>
              <a:gd name="T86" fmla="*/ 3386 w 3696"/>
              <a:gd name="T87" fmla="*/ 287 h 4799"/>
              <a:gd name="T88" fmla="*/ 2426 w 3696"/>
              <a:gd name="T89" fmla="*/ 186 h 4799"/>
              <a:gd name="T90" fmla="*/ 1485 w 3696"/>
              <a:gd name="T91" fmla="*/ 0 h 4799"/>
              <a:gd name="T92" fmla="*/ 1298 w 3696"/>
              <a:gd name="T93" fmla="*/ 287 h 4799"/>
              <a:gd name="T94" fmla="*/ 0 w 3696"/>
              <a:gd name="T95" fmla="*/ 597 h 4799"/>
              <a:gd name="T96" fmla="*/ 309 w 3696"/>
              <a:gd name="T97" fmla="*/ 1226 h 4799"/>
              <a:gd name="T98" fmla="*/ 3696 w 3696"/>
              <a:gd name="T99" fmla="*/ 916 h 4799"/>
              <a:gd name="T100" fmla="*/ 3386 w 3696"/>
              <a:gd name="T101" fmla="*/ 287 h 4799"/>
              <a:gd name="T102" fmla="*/ 3566 w 3696"/>
              <a:gd name="T103" fmla="*/ 4493 h 4799"/>
              <a:gd name="T104" fmla="*/ 3391 w 3696"/>
              <a:gd name="T105" fmla="*/ 4669 h 4799"/>
              <a:gd name="T106" fmla="*/ 129 w 3696"/>
              <a:gd name="T107" fmla="*/ 4493 h 4799"/>
              <a:gd name="T108" fmla="*/ 305 w 3696"/>
              <a:gd name="T109" fmla="*/ 1483 h 4799"/>
              <a:gd name="T110" fmla="*/ 3566 w 3696"/>
              <a:gd name="T111" fmla="*/ 1659 h 4799"/>
              <a:gd name="T112" fmla="*/ 3566 w 3696"/>
              <a:gd name="T113" fmla="*/ 4493 h 4799"/>
              <a:gd name="T114" fmla="*/ 3391 w 3696"/>
              <a:gd name="T115" fmla="*/ 1353 h 4799"/>
              <a:gd name="T116" fmla="*/ 0 w 3696"/>
              <a:gd name="T117" fmla="*/ 1659 h 4799"/>
              <a:gd name="T118" fmla="*/ 305 w 3696"/>
              <a:gd name="T119" fmla="*/ 4799 h 4799"/>
              <a:gd name="T120" fmla="*/ 3696 w 3696"/>
              <a:gd name="T121" fmla="*/ 4493 h 4799"/>
              <a:gd name="T122" fmla="*/ 3391 w 3696"/>
              <a:gd name="T123" fmla="*/ 1353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96" h="4799">
                <a:moveTo>
                  <a:pt x="3229" y="4370"/>
                </a:moveTo>
                <a:lnTo>
                  <a:pt x="3229" y="4370"/>
                </a:lnTo>
                <a:cubicBezTo>
                  <a:pt x="3229" y="4400"/>
                  <a:pt x="3205" y="4425"/>
                  <a:pt x="3174" y="4425"/>
                </a:cubicBezTo>
                <a:lnTo>
                  <a:pt x="2726" y="4425"/>
                </a:lnTo>
                <a:cubicBezTo>
                  <a:pt x="2695" y="4425"/>
                  <a:pt x="2670" y="4400"/>
                  <a:pt x="2670" y="4370"/>
                </a:cubicBezTo>
                <a:lnTo>
                  <a:pt x="2670" y="1828"/>
                </a:lnTo>
                <a:cubicBezTo>
                  <a:pt x="2670" y="1797"/>
                  <a:pt x="2695" y="1772"/>
                  <a:pt x="2726" y="1772"/>
                </a:cubicBezTo>
                <a:lnTo>
                  <a:pt x="3174" y="1772"/>
                </a:lnTo>
                <a:cubicBezTo>
                  <a:pt x="3205" y="1772"/>
                  <a:pt x="3229" y="1797"/>
                  <a:pt x="3229" y="1828"/>
                </a:cubicBezTo>
                <a:lnTo>
                  <a:pt x="3229" y="4370"/>
                </a:lnTo>
                <a:lnTo>
                  <a:pt x="3229" y="4370"/>
                </a:lnTo>
                <a:close/>
                <a:moveTo>
                  <a:pt x="3174" y="1642"/>
                </a:moveTo>
                <a:lnTo>
                  <a:pt x="3174" y="1642"/>
                </a:lnTo>
                <a:lnTo>
                  <a:pt x="2726" y="1642"/>
                </a:lnTo>
                <a:cubicBezTo>
                  <a:pt x="2624" y="1642"/>
                  <a:pt x="2541" y="1725"/>
                  <a:pt x="2541" y="1828"/>
                </a:cubicBezTo>
                <a:lnTo>
                  <a:pt x="2541" y="4370"/>
                </a:lnTo>
                <a:cubicBezTo>
                  <a:pt x="2541" y="4472"/>
                  <a:pt x="2624" y="4555"/>
                  <a:pt x="2726" y="4555"/>
                </a:cubicBezTo>
                <a:lnTo>
                  <a:pt x="3174" y="4555"/>
                </a:lnTo>
                <a:cubicBezTo>
                  <a:pt x="3276" y="4555"/>
                  <a:pt x="3359" y="4472"/>
                  <a:pt x="3359" y="4370"/>
                </a:cubicBezTo>
                <a:lnTo>
                  <a:pt x="3359" y="1828"/>
                </a:lnTo>
                <a:cubicBezTo>
                  <a:pt x="3359" y="1725"/>
                  <a:pt x="3276" y="1642"/>
                  <a:pt x="3174" y="1642"/>
                </a:cubicBezTo>
                <a:lnTo>
                  <a:pt x="3174" y="1642"/>
                </a:lnTo>
                <a:close/>
                <a:moveTo>
                  <a:pt x="2146" y="4370"/>
                </a:moveTo>
                <a:lnTo>
                  <a:pt x="2146" y="4370"/>
                </a:lnTo>
                <a:cubicBezTo>
                  <a:pt x="2146" y="4400"/>
                  <a:pt x="2122" y="4425"/>
                  <a:pt x="2091" y="4425"/>
                </a:cubicBezTo>
                <a:lnTo>
                  <a:pt x="1643" y="4425"/>
                </a:lnTo>
                <a:cubicBezTo>
                  <a:pt x="1612" y="4425"/>
                  <a:pt x="1587" y="4400"/>
                  <a:pt x="1587" y="4370"/>
                </a:cubicBezTo>
                <a:lnTo>
                  <a:pt x="1587" y="1828"/>
                </a:lnTo>
                <a:cubicBezTo>
                  <a:pt x="1587" y="1797"/>
                  <a:pt x="1612" y="1772"/>
                  <a:pt x="1643" y="1772"/>
                </a:cubicBezTo>
                <a:lnTo>
                  <a:pt x="2091" y="1772"/>
                </a:lnTo>
                <a:cubicBezTo>
                  <a:pt x="2122" y="1772"/>
                  <a:pt x="2146" y="1797"/>
                  <a:pt x="2146" y="1828"/>
                </a:cubicBezTo>
                <a:lnTo>
                  <a:pt x="2146" y="4370"/>
                </a:lnTo>
                <a:lnTo>
                  <a:pt x="2146" y="4370"/>
                </a:lnTo>
                <a:close/>
                <a:moveTo>
                  <a:pt x="2091" y="1642"/>
                </a:moveTo>
                <a:lnTo>
                  <a:pt x="2091" y="1642"/>
                </a:lnTo>
                <a:lnTo>
                  <a:pt x="1643" y="1642"/>
                </a:lnTo>
                <a:cubicBezTo>
                  <a:pt x="1541" y="1642"/>
                  <a:pt x="1458" y="1725"/>
                  <a:pt x="1458" y="1828"/>
                </a:cubicBezTo>
                <a:lnTo>
                  <a:pt x="1458" y="4370"/>
                </a:lnTo>
                <a:cubicBezTo>
                  <a:pt x="1458" y="4472"/>
                  <a:pt x="1541" y="4555"/>
                  <a:pt x="1643" y="4555"/>
                </a:cubicBezTo>
                <a:lnTo>
                  <a:pt x="2091" y="4555"/>
                </a:lnTo>
                <a:cubicBezTo>
                  <a:pt x="2193" y="4555"/>
                  <a:pt x="2276" y="4472"/>
                  <a:pt x="2276" y="4370"/>
                </a:cubicBezTo>
                <a:lnTo>
                  <a:pt x="2276" y="1828"/>
                </a:lnTo>
                <a:cubicBezTo>
                  <a:pt x="2276" y="1725"/>
                  <a:pt x="2193" y="1642"/>
                  <a:pt x="2091" y="1642"/>
                </a:cubicBezTo>
                <a:lnTo>
                  <a:pt x="2091" y="1642"/>
                </a:lnTo>
                <a:close/>
                <a:moveTo>
                  <a:pt x="1063" y="4370"/>
                </a:moveTo>
                <a:lnTo>
                  <a:pt x="1063" y="4370"/>
                </a:lnTo>
                <a:cubicBezTo>
                  <a:pt x="1063" y="4400"/>
                  <a:pt x="1039" y="4425"/>
                  <a:pt x="1008" y="4425"/>
                </a:cubicBezTo>
                <a:lnTo>
                  <a:pt x="560" y="4425"/>
                </a:lnTo>
                <a:cubicBezTo>
                  <a:pt x="529" y="4425"/>
                  <a:pt x="504" y="4400"/>
                  <a:pt x="504" y="4370"/>
                </a:cubicBezTo>
                <a:lnTo>
                  <a:pt x="504" y="1828"/>
                </a:lnTo>
                <a:cubicBezTo>
                  <a:pt x="504" y="1797"/>
                  <a:pt x="529" y="1772"/>
                  <a:pt x="560" y="1772"/>
                </a:cubicBezTo>
                <a:lnTo>
                  <a:pt x="1008" y="1772"/>
                </a:lnTo>
                <a:cubicBezTo>
                  <a:pt x="1039" y="1772"/>
                  <a:pt x="1063" y="1797"/>
                  <a:pt x="1063" y="1828"/>
                </a:cubicBezTo>
                <a:lnTo>
                  <a:pt x="1063" y="4370"/>
                </a:lnTo>
                <a:lnTo>
                  <a:pt x="1063" y="4370"/>
                </a:lnTo>
                <a:close/>
                <a:moveTo>
                  <a:pt x="1008" y="1642"/>
                </a:moveTo>
                <a:lnTo>
                  <a:pt x="1008" y="1642"/>
                </a:lnTo>
                <a:lnTo>
                  <a:pt x="560" y="1642"/>
                </a:lnTo>
                <a:cubicBezTo>
                  <a:pt x="458" y="1642"/>
                  <a:pt x="375" y="1725"/>
                  <a:pt x="375" y="1828"/>
                </a:cubicBezTo>
                <a:lnTo>
                  <a:pt x="375" y="4370"/>
                </a:lnTo>
                <a:cubicBezTo>
                  <a:pt x="375" y="4472"/>
                  <a:pt x="458" y="4555"/>
                  <a:pt x="560" y="4555"/>
                </a:cubicBezTo>
                <a:lnTo>
                  <a:pt x="1008" y="4555"/>
                </a:lnTo>
                <a:cubicBezTo>
                  <a:pt x="1110" y="4555"/>
                  <a:pt x="1193" y="4472"/>
                  <a:pt x="1193" y="4370"/>
                </a:cubicBezTo>
                <a:lnTo>
                  <a:pt x="1193" y="1828"/>
                </a:lnTo>
                <a:cubicBezTo>
                  <a:pt x="1193" y="1725"/>
                  <a:pt x="1110" y="1642"/>
                  <a:pt x="1008" y="1642"/>
                </a:cubicBezTo>
                <a:lnTo>
                  <a:pt x="1008" y="1642"/>
                </a:lnTo>
                <a:close/>
                <a:moveTo>
                  <a:pt x="3566" y="916"/>
                </a:moveTo>
                <a:lnTo>
                  <a:pt x="3566" y="916"/>
                </a:lnTo>
                <a:cubicBezTo>
                  <a:pt x="3566" y="1016"/>
                  <a:pt x="3486" y="1096"/>
                  <a:pt x="3386" y="1096"/>
                </a:cubicBezTo>
                <a:lnTo>
                  <a:pt x="309" y="1096"/>
                </a:lnTo>
                <a:cubicBezTo>
                  <a:pt x="210" y="1096"/>
                  <a:pt x="129" y="1016"/>
                  <a:pt x="129" y="916"/>
                </a:cubicBezTo>
                <a:lnTo>
                  <a:pt x="129" y="597"/>
                </a:lnTo>
                <a:cubicBezTo>
                  <a:pt x="129" y="498"/>
                  <a:pt x="210" y="417"/>
                  <a:pt x="309" y="417"/>
                </a:cubicBezTo>
                <a:lnTo>
                  <a:pt x="3386" y="417"/>
                </a:lnTo>
                <a:cubicBezTo>
                  <a:pt x="3486" y="417"/>
                  <a:pt x="3566" y="498"/>
                  <a:pt x="3566" y="597"/>
                </a:cubicBezTo>
                <a:lnTo>
                  <a:pt x="3566" y="916"/>
                </a:lnTo>
                <a:lnTo>
                  <a:pt x="3566" y="916"/>
                </a:lnTo>
                <a:close/>
                <a:moveTo>
                  <a:pt x="1428" y="186"/>
                </a:moveTo>
                <a:lnTo>
                  <a:pt x="1428" y="186"/>
                </a:lnTo>
                <a:cubicBezTo>
                  <a:pt x="1428" y="154"/>
                  <a:pt x="1454" y="128"/>
                  <a:pt x="1485" y="128"/>
                </a:cubicBezTo>
                <a:lnTo>
                  <a:pt x="2239" y="128"/>
                </a:lnTo>
                <a:cubicBezTo>
                  <a:pt x="2271" y="128"/>
                  <a:pt x="2296" y="154"/>
                  <a:pt x="2296" y="186"/>
                </a:cubicBezTo>
                <a:lnTo>
                  <a:pt x="2296" y="287"/>
                </a:lnTo>
                <a:lnTo>
                  <a:pt x="1428" y="287"/>
                </a:lnTo>
                <a:lnTo>
                  <a:pt x="1428" y="186"/>
                </a:lnTo>
                <a:lnTo>
                  <a:pt x="1428" y="186"/>
                </a:lnTo>
                <a:close/>
                <a:moveTo>
                  <a:pt x="3386" y="287"/>
                </a:moveTo>
                <a:lnTo>
                  <a:pt x="3386" y="287"/>
                </a:lnTo>
                <a:lnTo>
                  <a:pt x="2426" y="287"/>
                </a:lnTo>
                <a:lnTo>
                  <a:pt x="2426" y="186"/>
                </a:lnTo>
                <a:cubicBezTo>
                  <a:pt x="2426" y="83"/>
                  <a:pt x="2342" y="0"/>
                  <a:pt x="2239" y="0"/>
                </a:cubicBezTo>
                <a:lnTo>
                  <a:pt x="1485" y="0"/>
                </a:lnTo>
                <a:cubicBezTo>
                  <a:pt x="1382" y="0"/>
                  <a:pt x="1298" y="83"/>
                  <a:pt x="1298" y="186"/>
                </a:cubicBezTo>
                <a:lnTo>
                  <a:pt x="1298" y="287"/>
                </a:lnTo>
                <a:lnTo>
                  <a:pt x="309" y="287"/>
                </a:lnTo>
                <a:cubicBezTo>
                  <a:pt x="138" y="287"/>
                  <a:pt x="0" y="426"/>
                  <a:pt x="0" y="597"/>
                </a:cubicBezTo>
                <a:lnTo>
                  <a:pt x="0" y="916"/>
                </a:lnTo>
                <a:cubicBezTo>
                  <a:pt x="0" y="1087"/>
                  <a:pt x="138" y="1226"/>
                  <a:pt x="309" y="1226"/>
                </a:cubicBezTo>
                <a:lnTo>
                  <a:pt x="3386" y="1226"/>
                </a:lnTo>
                <a:cubicBezTo>
                  <a:pt x="3557" y="1226"/>
                  <a:pt x="3696" y="1087"/>
                  <a:pt x="3696" y="916"/>
                </a:cubicBezTo>
                <a:lnTo>
                  <a:pt x="3696" y="597"/>
                </a:lnTo>
                <a:cubicBezTo>
                  <a:pt x="3696" y="426"/>
                  <a:pt x="3557" y="287"/>
                  <a:pt x="3386" y="287"/>
                </a:cubicBezTo>
                <a:lnTo>
                  <a:pt x="3386" y="287"/>
                </a:lnTo>
                <a:close/>
                <a:moveTo>
                  <a:pt x="3566" y="4493"/>
                </a:moveTo>
                <a:lnTo>
                  <a:pt x="3566" y="4493"/>
                </a:lnTo>
                <a:cubicBezTo>
                  <a:pt x="3566" y="4590"/>
                  <a:pt x="3487" y="4669"/>
                  <a:pt x="3391" y="4669"/>
                </a:cubicBezTo>
                <a:lnTo>
                  <a:pt x="305" y="4669"/>
                </a:lnTo>
                <a:cubicBezTo>
                  <a:pt x="208" y="4669"/>
                  <a:pt x="129" y="4590"/>
                  <a:pt x="129" y="4493"/>
                </a:cubicBezTo>
                <a:lnTo>
                  <a:pt x="129" y="1659"/>
                </a:lnTo>
                <a:cubicBezTo>
                  <a:pt x="129" y="1562"/>
                  <a:pt x="208" y="1483"/>
                  <a:pt x="305" y="1483"/>
                </a:cubicBezTo>
                <a:lnTo>
                  <a:pt x="3391" y="1483"/>
                </a:lnTo>
                <a:cubicBezTo>
                  <a:pt x="3487" y="1483"/>
                  <a:pt x="3566" y="1562"/>
                  <a:pt x="3566" y="1659"/>
                </a:cubicBezTo>
                <a:lnTo>
                  <a:pt x="3566" y="4493"/>
                </a:lnTo>
                <a:lnTo>
                  <a:pt x="3566" y="4493"/>
                </a:lnTo>
                <a:close/>
                <a:moveTo>
                  <a:pt x="3391" y="1353"/>
                </a:moveTo>
                <a:lnTo>
                  <a:pt x="3391" y="1353"/>
                </a:lnTo>
                <a:lnTo>
                  <a:pt x="305" y="1353"/>
                </a:lnTo>
                <a:cubicBezTo>
                  <a:pt x="136" y="1353"/>
                  <a:pt x="0" y="1490"/>
                  <a:pt x="0" y="1659"/>
                </a:cubicBezTo>
                <a:lnTo>
                  <a:pt x="0" y="4493"/>
                </a:lnTo>
                <a:cubicBezTo>
                  <a:pt x="0" y="4662"/>
                  <a:pt x="136" y="4799"/>
                  <a:pt x="305" y="4799"/>
                </a:cubicBezTo>
                <a:lnTo>
                  <a:pt x="3391" y="4799"/>
                </a:lnTo>
                <a:cubicBezTo>
                  <a:pt x="3559" y="4799"/>
                  <a:pt x="3696" y="4662"/>
                  <a:pt x="3696" y="4493"/>
                </a:cubicBezTo>
                <a:lnTo>
                  <a:pt x="3696" y="1659"/>
                </a:lnTo>
                <a:cubicBezTo>
                  <a:pt x="3696" y="1490"/>
                  <a:pt x="3559" y="1353"/>
                  <a:pt x="3391" y="1353"/>
                </a:cubicBezTo>
                <a:close/>
              </a:path>
            </a:pathLst>
          </a:custGeom>
          <a:solidFill>
            <a:srgbClr val="0766D1"/>
          </a:solidFill>
          <a:ln w="0">
            <a:solidFill>
              <a:srgbClr val="0766D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34" name="Rectangle 33">
            <a:extLst>
              <a:ext uri="{FF2B5EF4-FFF2-40B4-BE49-F238E27FC236}">
                <a16:creationId xmlns:a16="http://schemas.microsoft.com/office/drawing/2014/main" id="{3DCFC41C-37E9-57DC-0D30-6B80FD303390}"/>
              </a:ext>
            </a:extLst>
          </p:cNvPr>
          <p:cNvSpPr/>
          <p:nvPr/>
        </p:nvSpPr>
        <p:spPr>
          <a:xfrm>
            <a:off x="-4147910" y="1014003"/>
            <a:ext cx="6790696" cy="3115493"/>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35" name="Rectangle 34">
            <a:extLst>
              <a:ext uri="{FF2B5EF4-FFF2-40B4-BE49-F238E27FC236}">
                <a16:creationId xmlns:a16="http://schemas.microsoft.com/office/drawing/2014/main" id="{0435EB88-B2EE-4936-DDCB-73AE5FDA0641}"/>
              </a:ext>
            </a:extLst>
          </p:cNvPr>
          <p:cNvSpPr/>
          <p:nvPr/>
        </p:nvSpPr>
        <p:spPr>
          <a:xfrm>
            <a:off x="5250823" y="973961"/>
            <a:ext cx="6790696" cy="3115493"/>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36" name="Rectangle: Rounded Corners 35">
            <a:extLst>
              <a:ext uri="{FF2B5EF4-FFF2-40B4-BE49-F238E27FC236}">
                <a16:creationId xmlns:a16="http://schemas.microsoft.com/office/drawing/2014/main" id="{3B5E49BE-8C90-BBFF-6892-7F9BDFB6C2E2}"/>
              </a:ext>
            </a:extLst>
          </p:cNvPr>
          <p:cNvSpPr/>
          <p:nvPr/>
        </p:nvSpPr>
        <p:spPr>
          <a:xfrm>
            <a:off x="406428" y="2085468"/>
            <a:ext cx="2211848" cy="1711178"/>
          </a:xfrm>
          <a:prstGeom prst="roundRect">
            <a:avLst>
              <a:gd name="adj" fmla="val 4756"/>
            </a:avLst>
          </a:prstGeom>
          <a:solidFill>
            <a:srgbClr val="4398F9"/>
          </a:solidFill>
          <a:ln w="25400">
            <a:solidFill>
              <a:srgbClr val="0766D1"/>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marL="0" marR="0" lvl="0" indent="-18288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Aggregation Bias</a:t>
            </a:r>
          </a:p>
          <a:p>
            <a:pPr marL="0" marR="0" lvl="0" indent="-18288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Attrition Bias</a:t>
            </a:r>
          </a:p>
          <a:p>
            <a:pPr marL="0" marR="0" lvl="0" indent="-18288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Cause/Effect Bias</a:t>
            </a:r>
          </a:p>
          <a:p>
            <a:pPr marL="0" marR="0" lvl="0" indent="-18288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Confounding Bias</a:t>
            </a:r>
          </a:p>
          <a:p>
            <a:pPr marL="0" marR="0" lvl="0" indent="-18288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Exclusion Bias</a:t>
            </a:r>
          </a:p>
        </p:txBody>
      </p:sp>
      <p:sp>
        <p:nvSpPr>
          <p:cNvPr id="37" name="Rectangle: Rounded Corners 36">
            <a:extLst>
              <a:ext uri="{FF2B5EF4-FFF2-40B4-BE49-F238E27FC236}">
                <a16:creationId xmlns:a16="http://schemas.microsoft.com/office/drawing/2014/main" id="{6A7EFA22-3684-A025-5073-99C5962B583B}"/>
              </a:ext>
            </a:extLst>
          </p:cNvPr>
          <p:cNvSpPr/>
          <p:nvPr/>
        </p:nvSpPr>
        <p:spPr>
          <a:xfrm>
            <a:off x="5299262" y="2085468"/>
            <a:ext cx="2211848" cy="2321537"/>
          </a:xfrm>
          <a:prstGeom prst="roundRect">
            <a:avLst>
              <a:gd name="adj" fmla="val 4756"/>
            </a:avLst>
          </a:prstGeom>
          <a:solidFill>
            <a:srgbClr val="4398F9"/>
          </a:solidFill>
          <a:ln w="25400">
            <a:solidFill>
              <a:srgbClr val="0766D1"/>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marL="0" marR="0" lvl="0" indent="-18288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Hindsight Bias</a:t>
            </a:r>
          </a:p>
          <a:p>
            <a:pPr marL="0" marR="0" lvl="0" indent="-18288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Historical Bias</a:t>
            </a:r>
          </a:p>
          <a:p>
            <a:pPr marL="0" marR="0" lvl="0" indent="-18288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Performance Bias</a:t>
            </a:r>
          </a:p>
          <a:p>
            <a:pPr marL="0" marR="0" lvl="0" indent="-18288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Prediction Bias </a:t>
            </a:r>
          </a:p>
          <a:p>
            <a:pPr marL="0" marR="0" lvl="0" indent="-18288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Proxy Bias</a:t>
            </a:r>
          </a:p>
          <a:p>
            <a:pPr marL="0" marR="0" lvl="0" indent="-18288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nova Light"/>
                <a:ea typeface="+mn-ea"/>
                <a:cs typeface="Calibri"/>
              </a:rPr>
              <a:t>Survivorship Bias</a:t>
            </a:r>
          </a:p>
          <a:p>
            <a:pPr marL="0" marR="0" lvl="0" indent="-18288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Time-Interval Bias</a:t>
            </a:r>
          </a:p>
        </p:txBody>
      </p:sp>
    </p:spTree>
    <p:custDataLst>
      <p:tags r:id="rId1"/>
    </p:custDataLst>
    <p:extLst>
      <p:ext uri="{BB962C8B-B14F-4D97-AF65-F5344CB8AC3E}">
        <p14:creationId xmlns:p14="http://schemas.microsoft.com/office/powerpoint/2010/main" val="267488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75E8EA8-E66E-A997-2F39-219A349FDB25}"/>
              </a:ext>
            </a:extLst>
          </p:cNvPr>
          <p:cNvSpPr/>
          <p:nvPr/>
        </p:nvSpPr>
        <p:spPr>
          <a:xfrm>
            <a:off x="2650375" y="2128355"/>
            <a:ext cx="6009326" cy="586408"/>
          </a:xfrm>
          <a:prstGeom prst="roundRect">
            <a:avLst>
              <a:gd name="adj" fmla="val 2229"/>
            </a:avLst>
          </a:prstGeom>
          <a:solidFill>
            <a:schemeClr val="bg1"/>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Ins="9144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32954"/>
                </a:solidFill>
                <a:effectLst/>
                <a:uLnTx/>
                <a:uFillTx/>
                <a:latin typeface="Calibri" panose="020F0502020204030204" pitchFamily="34" charset="0"/>
                <a:ea typeface="+mn-ea"/>
                <a:cs typeface="+mn-cs"/>
              </a:rPr>
              <a:t>Bias introduced by systematic differences between people who leave the study and those who continue</a:t>
            </a:r>
            <a:r>
              <a:rPr kumimoji="0" lang="en-US" sz="1800" b="0" i="0" u="none" strike="noStrike" kern="1200" cap="none" spc="0" normalizeH="0" baseline="0" noProof="0">
                <a:ln>
                  <a:noFill/>
                </a:ln>
                <a:solidFill>
                  <a:srgbClr val="032954"/>
                </a:solidFill>
                <a:effectLst/>
                <a:uLnTx/>
                <a:uFillTx/>
                <a:latin typeface="Anova Light"/>
                <a:ea typeface="+mn-ea"/>
                <a:cs typeface="+mn-cs"/>
              </a:rPr>
              <a:t> voluntarily </a:t>
            </a:r>
          </a:p>
        </p:txBody>
      </p:sp>
      <p:sp>
        <p:nvSpPr>
          <p:cNvPr id="5" name="Freeform: Shape 4">
            <a:extLst>
              <a:ext uri="{FF2B5EF4-FFF2-40B4-BE49-F238E27FC236}">
                <a16:creationId xmlns:a16="http://schemas.microsoft.com/office/drawing/2014/main" id="{1EF41BA5-4210-3050-3D74-FE2B7E4CF6A0}"/>
              </a:ext>
            </a:extLst>
          </p:cNvPr>
          <p:cNvSpPr/>
          <p:nvPr/>
        </p:nvSpPr>
        <p:spPr>
          <a:xfrm>
            <a:off x="2523744" y="2128355"/>
            <a:ext cx="6009326" cy="586408"/>
          </a:xfrm>
          <a:custGeom>
            <a:avLst/>
            <a:gdLst>
              <a:gd name="connsiteX0" fmla="*/ 13071 w 6009326"/>
              <a:gd name="connsiteY0" fmla="*/ 0 h 586408"/>
              <a:gd name="connsiteX1" fmla="*/ 5996255 w 6009326"/>
              <a:gd name="connsiteY1" fmla="*/ 0 h 586408"/>
              <a:gd name="connsiteX2" fmla="*/ 6009326 w 6009326"/>
              <a:gd name="connsiteY2" fmla="*/ 13071 h 586408"/>
              <a:gd name="connsiteX3" fmla="*/ 6009326 w 6009326"/>
              <a:gd name="connsiteY3" fmla="*/ 156044 h 586408"/>
              <a:gd name="connsiteX4" fmla="*/ 5872166 w 6009326"/>
              <a:gd name="connsiteY4" fmla="*/ 293204 h 586408"/>
              <a:gd name="connsiteX5" fmla="*/ 6009326 w 6009326"/>
              <a:gd name="connsiteY5" fmla="*/ 430364 h 586408"/>
              <a:gd name="connsiteX6" fmla="*/ 6009326 w 6009326"/>
              <a:gd name="connsiteY6" fmla="*/ 573337 h 586408"/>
              <a:gd name="connsiteX7" fmla="*/ 5996255 w 6009326"/>
              <a:gd name="connsiteY7" fmla="*/ 586408 h 586408"/>
              <a:gd name="connsiteX8" fmla="*/ 13071 w 6009326"/>
              <a:gd name="connsiteY8" fmla="*/ 586408 h 586408"/>
              <a:gd name="connsiteX9" fmla="*/ 0 w 6009326"/>
              <a:gd name="connsiteY9" fmla="*/ 573337 h 586408"/>
              <a:gd name="connsiteX10" fmla="*/ 0 w 6009326"/>
              <a:gd name="connsiteY10" fmla="*/ 13071 h 586408"/>
              <a:gd name="connsiteX11" fmla="*/ 13071 w 6009326"/>
              <a:gd name="connsiteY11" fmla="*/ 0 h 5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9326" h="586408">
                <a:moveTo>
                  <a:pt x="13071" y="0"/>
                </a:moveTo>
                <a:lnTo>
                  <a:pt x="5996255" y="0"/>
                </a:lnTo>
                <a:cubicBezTo>
                  <a:pt x="6003474" y="0"/>
                  <a:pt x="6009326" y="5852"/>
                  <a:pt x="6009326" y="13071"/>
                </a:cubicBezTo>
                <a:lnTo>
                  <a:pt x="6009326" y="156044"/>
                </a:lnTo>
                <a:cubicBezTo>
                  <a:pt x="5933575" y="156044"/>
                  <a:pt x="5872166" y="217453"/>
                  <a:pt x="5872166" y="293204"/>
                </a:cubicBezTo>
                <a:cubicBezTo>
                  <a:pt x="5872166" y="368955"/>
                  <a:pt x="5933575" y="430364"/>
                  <a:pt x="6009326" y="430364"/>
                </a:cubicBezTo>
                <a:lnTo>
                  <a:pt x="6009326" y="573337"/>
                </a:lnTo>
                <a:cubicBezTo>
                  <a:pt x="6009326" y="580556"/>
                  <a:pt x="6003474" y="586408"/>
                  <a:pt x="5996255" y="586408"/>
                </a:cubicBezTo>
                <a:lnTo>
                  <a:pt x="13071" y="586408"/>
                </a:lnTo>
                <a:cubicBezTo>
                  <a:pt x="5852" y="586408"/>
                  <a:pt x="0" y="580556"/>
                  <a:pt x="0" y="573337"/>
                </a:cubicBezTo>
                <a:lnTo>
                  <a:pt x="0" y="13071"/>
                </a:lnTo>
                <a:cubicBezTo>
                  <a:pt x="0" y="5852"/>
                  <a:pt x="5852" y="0"/>
                  <a:pt x="13071" y="0"/>
                </a:cubicBezTo>
                <a:close/>
              </a:path>
            </a:pathLst>
          </a:custGeom>
          <a:solidFill>
            <a:srgbClr val="4398F9"/>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36576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Attrition Bias</a:t>
            </a:r>
          </a:p>
        </p:txBody>
      </p:sp>
      <p:sp>
        <p:nvSpPr>
          <p:cNvPr id="7" name="Rectangle: Rounded Corners 6">
            <a:extLst>
              <a:ext uri="{FF2B5EF4-FFF2-40B4-BE49-F238E27FC236}">
                <a16:creationId xmlns:a16="http://schemas.microsoft.com/office/drawing/2014/main" id="{D0BF3181-01EC-C3B0-001F-0CB2FF5D53E6}"/>
              </a:ext>
            </a:extLst>
          </p:cNvPr>
          <p:cNvSpPr/>
          <p:nvPr/>
        </p:nvSpPr>
        <p:spPr>
          <a:xfrm>
            <a:off x="2650375" y="1068741"/>
            <a:ext cx="6009326" cy="914400"/>
          </a:xfrm>
          <a:prstGeom prst="roundRect">
            <a:avLst>
              <a:gd name="adj" fmla="val 2229"/>
            </a:avLst>
          </a:prstGeom>
          <a:solidFill>
            <a:schemeClr val="bg1"/>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Ins="9144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Occurs when a one-size-fits all model is used for groups that have different risk distributions</a:t>
            </a: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8" name="Freeform: Shape 7">
            <a:extLst>
              <a:ext uri="{FF2B5EF4-FFF2-40B4-BE49-F238E27FC236}">
                <a16:creationId xmlns:a16="http://schemas.microsoft.com/office/drawing/2014/main" id="{FA9F0081-9AFA-0FA5-FDC7-CAC041D1A587}"/>
              </a:ext>
            </a:extLst>
          </p:cNvPr>
          <p:cNvSpPr/>
          <p:nvPr/>
        </p:nvSpPr>
        <p:spPr>
          <a:xfrm>
            <a:off x="2523744" y="1068741"/>
            <a:ext cx="6009326" cy="914400"/>
          </a:xfrm>
          <a:custGeom>
            <a:avLst/>
            <a:gdLst>
              <a:gd name="connsiteX0" fmla="*/ 13071 w 6009326"/>
              <a:gd name="connsiteY0" fmla="*/ 0 h 586408"/>
              <a:gd name="connsiteX1" fmla="*/ 5996255 w 6009326"/>
              <a:gd name="connsiteY1" fmla="*/ 0 h 586408"/>
              <a:gd name="connsiteX2" fmla="*/ 6009326 w 6009326"/>
              <a:gd name="connsiteY2" fmla="*/ 13071 h 586408"/>
              <a:gd name="connsiteX3" fmla="*/ 6009326 w 6009326"/>
              <a:gd name="connsiteY3" fmla="*/ 156044 h 586408"/>
              <a:gd name="connsiteX4" fmla="*/ 5872166 w 6009326"/>
              <a:gd name="connsiteY4" fmla="*/ 293204 h 586408"/>
              <a:gd name="connsiteX5" fmla="*/ 6009326 w 6009326"/>
              <a:gd name="connsiteY5" fmla="*/ 430364 h 586408"/>
              <a:gd name="connsiteX6" fmla="*/ 6009326 w 6009326"/>
              <a:gd name="connsiteY6" fmla="*/ 573337 h 586408"/>
              <a:gd name="connsiteX7" fmla="*/ 5996255 w 6009326"/>
              <a:gd name="connsiteY7" fmla="*/ 586408 h 586408"/>
              <a:gd name="connsiteX8" fmla="*/ 13071 w 6009326"/>
              <a:gd name="connsiteY8" fmla="*/ 586408 h 586408"/>
              <a:gd name="connsiteX9" fmla="*/ 0 w 6009326"/>
              <a:gd name="connsiteY9" fmla="*/ 573337 h 586408"/>
              <a:gd name="connsiteX10" fmla="*/ 0 w 6009326"/>
              <a:gd name="connsiteY10" fmla="*/ 13071 h 586408"/>
              <a:gd name="connsiteX11" fmla="*/ 13071 w 6009326"/>
              <a:gd name="connsiteY11" fmla="*/ 0 h 5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9326" h="586408">
                <a:moveTo>
                  <a:pt x="13071" y="0"/>
                </a:moveTo>
                <a:lnTo>
                  <a:pt x="5996255" y="0"/>
                </a:lnTo>
                <a:cubicBezTo>
                  <a:pt x="6003474" y="0"/>
                  <a:pt x="6009326" y="5852"/>
                  <a:pt x="6009326" y="13071"/>
                </a:cubicBezTo>
                <a:lnTo>
                  <a:pt x="6009326" y="156044"/>
                </a:lnTo>
                <a:cubicBezTo>
                  <a:pt x="5933575" y="156044"/>
                  <a:pt x="5872166" y="217453"/>
                  <a:pt x="5872166" y="293204"/>
                </a:cubicBezTo>
                <a:cubicBezTo>
                  <a:pt x="5872166" y="368955"/>
                  <a:pt x="5933575" y="430364"/>
                  <a:pt x="6009326" y="430364"/>
                </a:cubicBezTo>
                <a:lnTo>
                  <a:pt x="6009326" y="573337"/>
                </a:lnTo>
                <a:cubicBezTo>
                  <a:pt x="6009326" y="580556"/>
                  <a:pt x="6003474" y="586408"/>
                  <a:pt x="5996255" y="586408"/>
                </a:cubicBezTo>
                <a:lnTo>
                  <a:pt x="13071" y="586408"/>
                </a:lnTo>
                <a:cubicBezTo>
                  <a:pt x="5852" y="586408"/>
                  <a:pt x="0" y="580556"/>
                  <a:pt x="0" y="573337"/>
                </a:cubicBezTo>
                <a:lnTo>
                  <a:pt x="0" y="13071"/>
                </a:lnTo>
                <a:cubicBezTo>
                  <a:pt x="0" y="5852"/>
                  <a:pt x="5852" y="0"/>
                  <a:pt x="13071" y="0"/>
                </a:cubicBezTo>
                <a:close/>
              </a:path>
            </a:pathLst>
          </a:custGeom>
          <a:solidFill>
            <a:srgbClr val="4398F9"/>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36576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Aggregation Bias</a:t>
            </a:r>
          </a:p>
        </p:txBody>
      </p:sp>
      <p:sp>
        <p:nvSpPr>
          <p:cNvPr id="9" name="Rectangle: Rounded Corners 8">
            <a:extLst>
              <a:ext uri="{FF2B5EF4-FFF2-40B4-BE49-F238E27FC236}">
                <a16:creationId xmlns:a16="http://schemas.microsoft.com/office/drawing/2014/main" id="{C5D48FF6-4FC2-F5BF-1531-7B6AAAE8DD3F}"/>
              </a:ext>
            </a:extLst>
          </p:cNvPr>
          <p:cNvSpPr/>
          <p:nvPr/>
        </p:nvSpPr>
        <p:spPr>
          <a:xfrm>
            <a:off x="2650375" y="2856447"/>
            <a:ext cx="6009326" cy="586408"/>
          </a:xfrm>
          <a:prstGeom prst="roundRect">
            <a:avLst>
              <a:gd name="adj" fmla="val 2229"/>
            </a:avLst>
          </a:prstGeom>
          <a:solidFill>
            <a:schemeClr val="bg1"/>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Ins="9144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The most common type of bias seen in data analytics,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when correlation is mistaken for causation</a:t>
            </a:r>
            <a:endParaRPr kumimoji="0" lang="en-US"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10" name="Rectangle: Rounded Corners 9">
            <a:extLst>
              <a:ext uri="{FF2B5EF4-FFF2-40B4-BE49-F238E27FC236}">
                <a16:creationId xmlns:a16="http://schemas.microsoft.com/office/drawing/2014/main" id="{9177E683-6EBE-C3B0-EA92-C7228A333886}"/>
              </a:ext>
            </a:extLst>
          </p:cNvPr>
          <p:cNvSpPr/>
          <p:nvPr/>
        </p:nvSpPr>
        <p:spPr>
          <a:xfrm>
            <a:off x="2650375" y="3582489"/>
            <a:ext cx="6009326" cy="914400"/>
          </a:xfrm>
          <a:prstGeom prst="roundRect">
            <a:avLst>
              <a:gd name="adj" fmla="val 2229"/>
            </a:avLst>
          </a:prstGeom>
          <a:solidFill>
            <a:schemeClr val="bg1"/>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Ins="9144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Occurs because of having confounders (variables correlated to both the response variable and the predictor variables) in the model</a:t>
            </a: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11" name="Freeform: Shape 10">
            <a:extLst>
              <a:ext uri="{FF2B5EF4-FFF2-40B4-BE49-F238E27FC236}">
                <a16:creationId xmlns:a16="http://schemas.microsoft.com/office/drawing/2014/main" id="{18B08E78-E8BD-D155-F4C2-6E3FA3448315}"/>
              </a:ext>
            </a:extLst>
          </p:cNvPr>
          <p:cNvSpPr/>
          <p:nvPr/>
        </p:nvSpPr>
        <p:spPr>
          <a:xfrm>
            <a:off x="2523744" y="2856447"/>
            <a:ext cx="6009326" cy="586408"/>
          </a:xfrm>
          <a:custGeom>
            <a:avLst/>
            <a:gdLst>
              <a:gd name="connsiteX0" fmla="*/ 13071 w 6009326"/>
              <a:gd name="connsiteY0" fmla="*/ 0 h 586408"/>
              <a:gd name="connsiteX1" fmla="*/ 5996255 w 6009326"/>
              <a:gd name="connsiteY1" fmla="*/ 0 h 586408"/>
              <a:gd name="connsiteX2" fmla="*/ 6009326 w 6009326"/>
              <a:gd name="connsiteY2" fmla="*/ 13071 h 586408"/>
              <a:gd name="connsiteX3" fmla="*/ 6009326 w 6009326"/>
              <a:gd name="connsiteY3" fmla="*/ 156044 h 586408"/>
              <a:gd name="connsiteX4" fmla="*/ 5872166 w 6009326"/>
              <a:gd name="connsiteY4" fmla="*/ 293204 h 586408"/>
              <a:gd name="connsiteX5" fmla="*/ 6009326 w 6009326"/>
              <a:gd name="connsiteY5" fmla="*/ 430364 h 586408"/>
              <a:gd name="connsiteX6" fmla="*/ 6009326 w 6009326"/>
              <a:gd name="connsiteY6" fmla="*/ 573337 h 586408"/>
              <a:gd name="connsiteX7" fmla="*/ 5996255 w 6009326"/>
              <a:gd name="connsiteY7" fmla="*/ 586408 h 586408"/>
              <a:gd name="connsiteX8" fmla="*/ 13071 w 6009326"/>
              <a:gd name="connsiteY8" fmla="*/ 586408 h 586408"/>
              <a:gd name="connsiteX9" fmla="*/ 0 w 6009326"/>
              <a:gd name="connsiteY9" fmla="*/ 573337 h 586408"/>
              <a:gd name="connsiteX10" fmla="*/ 0 w 6009326"/>
              <a:gd name="connsiteY10" fmla="*/ 13071 h 586408"/>
              <a:gd name="connsiteX11" fmla="*/ 13071 w 6009326"/>
              <a:gd name="connsiteY11" fmla="*/ 0 h 5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9326" h="586408">
                <a:moveTo>
                  <a:pt x="13071" y="0"/>
                </a:moveTo>
                <a:lnTo>
                  <a:pt x="5996255" y="0"/>
                </a:lnTo>
                <a:cubicBezTo>
                  <a:pt x="6003474" y="0"/>
                  <a:pt x="6009326" y="5852"/>
                  <a:pt x="6009326" y="13071"/>
                </a:cubicBezTo>
                <a:lnTo>
                  <a:pt x="6009326" y="156044"/>
                </a:lnTo>
                <a:cubicBezTo>
                  <a:pt x="5933575" y="156044"/>
                  <a:pt x="5872166" y="217453"/>
                  <a:pt x="5872166" y="293204"/>
                </a:cubicBezTo>
                <a:cubicBezTo>
                  <a:pt x="5872166" y="368955"/>
                  <a:pt x="5933575" y="430364"/>
                  <a:pt x="6009326" y="430364"/>
                </a:cubicBezTo>
                <a:lnTo>
                  <a:pt x="6009326" y="573337"/>
                </a:lnTo>
                <a:cubicBezTo>
                  <a:pt x="6009326" y="580556"/>
                  <a:pt x="6003474" y="586408"/>
                  <a:pt x="5996255" y="586408"/>
                </a:cubicBezTo>
                <a:lnTo>
                  <a:pt x="13071" y="586408"/>
                </a:lnTo>
                <a:cubicBezTo>
                  <a:pt x="5852" y="586408"/>
                  <a:pt x="0" y="580556"/>
                  <a:pt x="0" y="573337"/>
                </a:cubicBezTo>
                <a:lnTo>
                  <a:pt x="0" y="13071"/>
                </a:lnTo>
                <a:cubicBezTo>
                  <a:pt x="0" y="5852"/>
                  <a:pt x="5852" y="0"/>
                  <a:pt x="13071" y="0"/>
                </a:cubicBezTo>
                <a:close/>
              </a:path>
            </a:pathLst>
          </a:custGeom>
          <a:solidFill>
            <a:srgbClr val="4398F9"/>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36576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Cause/Effect Bias</a:t>
            </a:r>
          </a:p>
        </p:txBody>
      </p:sp>
      <p:sp>
        <p:nvSpPr>
          <p:cNvPr id="12" name="Freeform: Shape 11">
            <a:extLst>
              <a:ext uri="{FF2B5EF4-FFF2-40B4-BE49-F238E27FC236}">
                <a16:creationId xmlns:a16="http://schemas.microsoft.com/office/drawing/2014/main" id="{88C7F4EA-6D76-BAE6-2E13-ADCBB8BCA7E4}"/>
              </a:ext>
            </a:extLst>
          </p:cNvPr>
          <p:cNvSpPr/>
          <p:nvPr/>
        </p:nvSpPr>
        <p:spPr>
          <a:xfrm>
            <a:off x="2523744" y="3582489"/>
            <a:ext cx="6009326" cy="914400"/>
          </a:xfrm>
          <a:custGeom>
            <a:avLst/>
            <a:gdLst>
              <a:gd name="connsiteX0" fmla="*/ 13071 w 6009326"/>
              <a:gd name="connsiteY0" fmla="*/ 0 h 586408"/>
              <a:gd name="connsiteX1" fmla="*/ 5996255 w 6009326"/>
              <a:gd name="connsiteY1" fmla="*/ 0 h 586408"/>
              <a:gd name="connsiteX2" fmla="*/ 6009326 w 6009326"/>
              <a:gd name="connsiteY2" fmla="*/ 13071 h 586408"/>
              <a:gd name="connsiteX3" fmla="*/ 6009326 w 6009326"/>
              <a:gd name="connsiteY3" fmla="*/ 156044 h 586408"/>
              <a:gd name="connsiteX4" fmla="*/ 5872166 w 6009326"/>
              <a:gd name="connsiteY4" fmla="*/ 293204 h 586408"/>
              <a:gd name="connsiteX5" fmla="*/ 6009326 w 6009326"/>
              <a:gd name="connsiteY5" fmla="*/ 430364 h 586408"/>
              <a:gd name="connsiteX6" fmla="*/ 6009326 w 6009326"/>
              <a:gd name="connsiteY6" fmla="*/ 573337 h 586408"/>
              <a:gd name="connsiteX7" fmla="*/ 5996255 w 6009326"/>
              <a:gd name="connsiteY7" fmla="*/ 586408 h 586408"/>
              <a:gd name="connsiteX8" fmla="*/ 13071 w 6009326"/>
              <a:gd name="connsiteY8" fmla="*/ 586408 h 586408"/>
              <a:gd name="connsiteX9" fmla="*/ 0 w 6009326"/>
              <a:gd name="connsiteY9" fmla="*/ 573337 h 586408"/>
              <a:gd name="connsiteX10" fmla="*/ 0 w 6009326"/>
              <a:gd name="connsiteY10" fmla="*/ 13071 h 586408"/>
              <a:gd name="connsiteX11" fmla="*/ 13071 w 6009326"/>
              <a:gd name="connsiteY11" fmla="*/ 0 h 5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9326" h="586408">
                <a:moveTo>
                  <a:pt x="13071" y="0"/>
                </a:moveTo>
                <a:lnTo>
                  <a:pt x="5996255" y="0"/>
                </a:lnTo>
                <a:cubicBezTo>
                  <a:pt x="6003474" y="0"/>
                  <a:pt x="6009326" y="5852"/>
                  <a:pt x="6009326" y="13071"/>
                </a:cubicBezTo>
                <a:lnTo>
                  <a:pt x="6009326" y="156044"/>
                </a:lnTo>
                <a:cubicBezTo>
                  <a:pt x="5933575" y="156044"/>
                  <a:pt x="5872166" y="217453"/>
                  <a:pt x="5872166" y="293204"/>
                </a:cubicBezTo>
                <a:cubicBezTo>
                  <a:pt x="5872166" y="368955"/>
                  <a:pt x="5933575" y="430364"/>
                  <a:pt x="6009326" y="430364"/>
                </a:cubicBezTo>
                <a:lnTo>
                  <a:pt x="6009326" y="573337"/>
                </a:lnTo>
                <a:cubicBezTo>
                  <a:pt x="6009326" y="580556"/>
                  <a:pt x="6003474" y="586408"/>
                  <a:pt x="5996255" y="586408"/>
                </a:cubicBezTo>
                <a:lnTo>
                  <a:pt x="13071" y="586408"/>
                </a:lnTo>
                <a:cubicBezTo>
                  <a:pt x="5852" y="586408"/>
                  <a:pt x="0" y="580556"/>
                  <a:pt x="0" y="573337"/>
                </a:cubicBezTo>
                <a:lnTo>
                  <a:pt x="0" y="13071"/>
                </a:lnTo>
                <a:cubicBezTo>
                  <a:pt x="0" y="5852"/>
                  <a:pt x="5852" y="0"/>
                  <a:pt x="13071" y="0"/>
                </a:cubicBezTo>
                <a:close/>
              </a:path>
            </a:pathLst>
          </a:custGeom>
          <a:solidFill>
            <a:srgbClr val="4398F9"/>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36576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Confounding Bias</a:t>
            </a:r>
          </a:p>
        </p:txBody>
      </p:sp>
      <p:sp>
        <p:nvSpPr>
          <p:cNvPr id="6" name="Title 1">
            <a:extLst>
              <a:ext uri="{FF2B5EF4-FFF2-40B4-BE49-F238E27FC236}">
                <a16:creationId xmlns:a16="http://schemas.microsoft.com/office/drawing/2014/main" id="{CD074EF0-E0B6-7414-3B3B-B353E5AE4AD5}"/>
              </a:ext>
            </a:extLst>
          </p:cNvPr>
          <p:cNvSpPr txBox="1">
            <a:spLocks/>
          </p:cNvSpPr>
          <p:nvPr/>
        </p:nvSpPr>
        <p:spPr>
          <a:xfrm>
            <a:off x="628650" y="410552"/>
            <a:ext cx="7886700" cy="276999"/>
          </a:xfrm>
          <a:prstGeom prst="rect">
            <a:avLst/>
          </a:prstGeom>
        </p:spPr>
        <p:txBody>
          <a:bodyPr vert="horz" lIns="0" tIns="0" rIns="0" bIns="0" rtlCol="0" anchor="ctr">
            <a:spAutoFit/>
          </a:bodyPr>
          <a:lstStyle>
            <a:lvl1pPr algn="l" defTabSz="685800" rtl="0" eaLnBrk="1" latinLnBrk="0" hangingPunct="1">
              <a:lnSpc>
                <a:spcPct val="90000"/>
              </a:lnSpc>
              <a:spcBef>
                <a:spcPct val="0"/>
              </a:spcBef>
              <a:buNone/>
              <a:defRPr sz="2800" b="1" i="0" kern="1200">
                <a:solidFill>
                  <a:schemeClr val="accent5"/>
                </a:solidFill>
                <a:latin typeface="Anova Bold" panose="020B0503020203020204" pitchFamily="34" charset="0"/>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7E889A"/>
                </a:solidFill>
                <a:effectLst/>
                <a:uLnTx/>
                <a:uFillTx/>
                <a:latin typeface="Anova Bold" panose="020B0503020203020204" pitchFamily="34" charset="0"/>
                <a:ea typeface="+mj-ea"/>
                <a:cs typeface="+mj-cs"/>
              </a:rPr>
              <a:t>Unwanted Biases in Manage, Prepare, and Model</a:t>
            </a:r>
          </a:p>
        </p:txBody>
      </p:sp>
    </p:spTree>
    <p:custDataLst>
      <p:tags r:id="rId1"/>
    </p:custDataLst>
    <p:extLst>
      <p:ext uri="{BB962C8B-B14F-4D97-AF65-F5344CB8AC3E}">
        <p14:creationId xmlns:p14="http://schemas.microsoft.com/office/powerpoint/2010/main" val="344581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3.88889E-6 -3.08642E-6 L -0.62326 -3.08642E-6 " pathEditMode="relative" rAng="0" ptsTypes="AA">
                                      <p:cBhvr>
                                        <p:cTn id="6" dur="2000" fill="hold"/>
                                        <p:tgtEl>
                                          <p:spTgt spid="11"/>
                                        </p:tgtEl>
                                        <p:attrNameLst>
                                          <p:attrName>ppt_x</p:attrName>
                                          <p:attrName>ppt_y</p:attrName>
                                        </p:attrNameLst>
                                      </p:cBhvr>
                                      <p:rCtr x="-31163" y="0"/>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grpId="0" nodeType="clickEffect">
                                  <p:stCondLst>
                                    <p:cond delay="0"/>
                                  </p:stCondLst>
                                  <p:childTnLst>
                                    <p:animMotion origin="layout" path="M -3.88889E-6 1.35802E-6 L -0.62326 1.35802E-6 " pathEditMode="relative" rAng="0" ptsTypes="AA">
                                      <p:cBhvr>
                                        <p:cTn id="10" dur="2000" fill="hold"/>
                                        <p:tgtEl>
                                          <p:spTgt spid="5"/>
                                        </p:tgtEl>
                                        <p:attrNameLst>
                                          <p:attrName>ppt_x</p:attrName>
                                          <p:attrName>ppt_y</p:attrName>
                                        </p:attrNameLst>
                                      </p:cBhvr>
                                      <p:rCtr x="-31163"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grpId="0" nodeType="clickEffect">
                                  <p:stCondLst>
                                    <p:cond delay="0"/>
                                  </p:stCondLst>
                                  <p:childTnLst>
                                    <p:animMotion origin="layout" path="M -3.88889E-6 -1.23457E-6 L -0.62326 -1.23457E-6 " pathEditMode="relative" rAng="0" ptsTypes="AA">
                                      <p:cBhvr>
                                        <p:cTn id="14" dur="2000" fill="hold"/>
                                        <p:tgtEl>
                                          <p:spTgt spid="12"/>
                                        </p:tgtEl>
                                        <p:attrNameLst>
                                          <p:attrName>ppt_x</p:attrName>
                                          <p:attrName>ppt_y</p:attrName>
                                        </p:attrNameLst>
                                      </p:cBhvr>
                                      <p:rCtr x="-31163" y="0"/>
                                    </p:animMotion>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grpId="0" nodeType="clickEffect">
                                  <p:stCondLst>
                                    <p:cond delay="0"/>
                                  </p:stCondLst>
                                  <p:childTnLst>
                                    <p:animMotion origin="layout" path="M -3.88889E-6 1.35802E-6 L -0.62326 1.35802E-6 " pathEditMode="relative" rAng="0" ptsTypes="AA">
                                      <p:cBhvr>
                                        <p:cTn id="18" dur="2000" fill="hold"/>
                                        <p:tgtEl>
                                          <p:spTgt spid="8"/>
                                        </p:tgtEl>
                                        <p:attrNameLst>
                                          <p:attrName>ppt_x</p:attrName>
                                          <p:attrName>ppt_y</p:attrName>
                                        </p:attrNameLst>
                                      </p:cBhvr>
                                      <p:rCtr x="-311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41C30E0-363C-4033-38E7-48977BA93BD5}"/>
              </a:ext>
            </a:extLst>
          </p:cNvPr>
          <p:cNvSpPr/>
          <p:nvPr/>
        </p:nvSpPr>
        <p:spPr>
          <a:xfrm>
            <a:off x="2650375" y="2676826"/>
            <a:ext cx="6009326" cy="586408"/>
          </a:xfrm>
          <a:prstGeom prst="roundRect">
            <a:avLst>
              <a:gd name="adj" fmla="val 2229"/>
            </a:avLst>
          </a:prstGeom>
          <a:solidFill>
            <a:schemeClr val="bg1"/>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Ins="9144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Occurs when bias, human or otherwise, present in prior decisions is reflected in the training data</a:t>
            </a:r>
          </a:p>
        </p:txBody>
      </p:sp>
      <p:sp>
        <p:nvSpPr>
          <p:cNvPr id="16" name="Freeform: Shape 15">
            <a:extLst>
              <a:ext uri="{FF2B5EF4-FFF2-40B4-BE49-F238E27FC236}">
                <a16:creationId xmlns:a16="http://schemas.microsoft.com/office/drawing/2014/main" id="{5CE6B8FC-45FB-BBA5-F965-49A47BC82A10}"/>
              </a:ext>
            </a:extLst>
          </p:cNvPr>
          <p:cNvSpPr/>
          <p:nvPr/>
        </p:nvSpPr>
        <p:spPr>
          <a:xfrm>
            <a:off x="2523744" y="2676826"/>
            <a:ext cx="6009326" cy="586408"/>
          </a:xfrm>
          <a:custGeom>
            <a:avLst/>
            <a:gdLst>
              <a:gd name="connsiteX0" fmla="*/ 13071 w 6009326"/>
              <a:gd name="connsiteY0" fmla="*/ 0 h 586408"/>
              <a:gd name="connsiteX1" fmla="*/ 5996255 w 6009326"/>
              <a:gd name="connsiteY1" fmla="*/ 0 h 586408"/>
              <a:gd name="connsiteX2" fmla="*/ 6009326 w 6009326"/>
              <a:gd name="connsiteY2" fmla="*/ 13071 h 586408"/>
              <a:gd name="connsiteX3" fmla="*/ 6009326 w 6009326"/>
              <a:gd name="connsiteY3" fmla="*/ 156044 h 586408"/>
              <a:gd name="connsiteX4" fmla="*/ 5872166 w 6009326"/>
              <a:gd name="connsiteY4" fmla="*/ 293204 h 586408"/>
              <a:gd name="connsiteX5" fmla="*/ 6009326 w 6009326"/>
              <a:gd name="connsiteY5" fmla="*/ 430364 h 586408"/>
              <a:gd name="connsiteX6" fmla="*/ 6009326 w 6009326"/>
              <a:gd name="connsiteY6" fmla="*/ 573337 h 586408"/>
              <a:gd name="connsiteX7" fmla="*/ 5996255 w 6009326"/>
              <a:gd name="connsiteY7" fmla="*/ 586408 h 586408"/>
              <a:gd name="connsiteX8" fmla="*/ 13071 w 6009326"/>
              <a:gd name="connsiteY8" fmla="*/ 586408 h 586408"/>
              <a:gd name="connsiteX9" fmla="*/ 0 w 6009326"/>
              <a:gd name="connsiteY9" fmla="*/ 573337 h 586408"/>
              <a:gd name="connsiteX10" fmla="*/ 0 w 6009326"/>
              <a:gd name="connsiteY10" fmla="*/ 13071 h 586408"/>
              <a:gd name="connsiteX11" fmla="*/ 13071 w 6009326"/>
              <a:gd name="connsiteY11" fmla="*/ 0 h 5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9326" h="586408">
                <a:moveTo>
                  <a:pt x="13071" y="0"/>
                </a:moveTo>
                <a:lnTo>
                  <a:pt x="5996255" y="0"/>
                </a:lnTo>
                <a:cubicBezTo>
                  <a:pt x="6003474" y="0"/>
                  <a:pt x="6009326" y="5852"/>
                  <a:pt x="6009326" y="13071"/>
                </a:cubicBezTo>
                <a:lnTo>
                  <a:pt x="6009326" y="156044"/>
                </a:lnTo>
                <a:cubicBezTo>
                  <a:pt x="5933575" y="156044"/>
                  <a:pt x="5872166" y="217453"/>
                  <a:pt x="5872166" y="293204"/>
                </a:cubicBezTo>
                <a:cubicBezTo>
                  <a:pt x="5872166" y="368955"/>
                  <a:pt x="5933575" y="430364"/>
                  <a:pt x="6009326" y="430364"/>
                </a:cubicBezTo>
                <a:lnTo>
                  <a:pt x="6009326" y="573337"/>
                </a:lnTo>
                <a:cubicBezTo>
                  <a:pt x="6009326" y="580556"/>
                  <a:pt x="6003474" y="586408"/>
                  <a:pt x="5996255" y="586408"/>
                </a:cubicBezTo>
                <a:lnTo>
                  <a:pt x="13071" y="586408"/>
                </a:lnTo>
                <a:cubicBezTo>
                  <a:pt x="5852" y="586408"/>
                  <a:pt x="0" y="580556"/>
                  <a:pt x="0" y="573337"/>
                </a:cubicBezTo>
                <a:lnTo>
                  <a:pt x="0" y="13071"/>
                </a:lnTo>
                <a:cubicBezTo>
                  <a:pt x="0" y="5852"/>
                  <a:pt x="5852" y="0"/>
                  <a:pt x="13071" y="0"/>
                </a:cubicBezTo>
                <a:close/>
              </a:path>
            </a:pathLst>
          </a:custGeom>
          <a:solidFill>
            <a:srgbClr val="4398F9"/>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36576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Historical Bias</a:t>
            </a:r>
          </a:p>
        </p:txBody>
      </p:sp>
      <p:sp>
        <p:nvSpPr>
          <p:cNvPr id="2" name="Rectangle: Rounded Corners 1">
            <a:extLst>
              <a:ext uri="{FF2B5EF4-FFF2-40B4-BE49-F238E27FC236}">
                <a16:creationId xmlns:a16="http://schemas.microsoft.com/office/drawing/2014/main" id="{B0094FBE-4251-DAFD-9862-9FA1002F4737}"/>
              </a:ext>
            </a:extLst>
          </p:cNvPr>
          <p:cNvSpPr/>
          <p:nvPr/>
        </p:nvSpPr>
        <p:spPr>
          <a:xfrm>
            <a:off x="2650375" y="1930365"/>
            <a:ext cx="6009326" cy="586408"/>
          </a:xfrm>
          <a:prstGeom prst="roundRect">
            <a:avLst>
              <a:gd name="adj" fmla="val 2229"/>
            </a:avLst>
          </a:prstGeom>
          <a:solidFill>
            <a:schemeClr val="bg1"/>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Ins="9144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The accidental presence of information in the training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data that will not be available in production</a:t>
            </a: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5" name="Freeform: Shape 4">
            <a:extLst>
              <a:ext uri="{FF2B5EF4-FFF2-40B4-BE49-F238E27FC236}">
                <a16:creationId xmlns:a16="http://schemas.microsoft.com/office/drawing/2014/main" id="{53EE3009-B9E3-89DC-2CA8-4D1B109B9A69}"/>
              </a:ext>
            </a:extLst>
          </p:cNvPr>
          <p:cNvSpPr/>
          <p:nvPr/>
        </p:nvSpPr>
        <p:spPr>
          <a:xfrm>
            <a:off x="2523744" y="1930365"/>
            <a:ext cx="6009326" cy="586408"/>
          </a:xfrm>
          <a:custGeom>
            <a:avLst/>
            <a:gdLst>
              <a:gd name="connsiteX0" fmla="*/ 13071 w 6009326"/>
              <a:gd name="connsiteY0" fmla="*/ 0 h 586408"/>
              <a:gd name="connsiteX1" fmla="*/ 5996255 w 6009326"/>
              <a:gd name="connsiteY1" fmla="*/ 0 h 586408"/>
              <a:gd name="connsiteX2" fmla="*/ 6009326 w 6009326"/>
              <a:gd name="connsiteY2" fmla="*/ 13071 h 586408"/>
              <a:gd name="connsiteX3" fmla="*/ 6009326 w 6009326"/>
              <a:gd name="connsiteY3" fmla="*/ 156044 h 586408"/>
              <a:gd name="connsiteX4" fmla="*/ 5872166 w 6009326"/>
              <a:gd name="connsiteY4" fmla="*/ 293204 h 586408"/>
              <a:gd name="connsiteX5" fmla="*/ 6009326 w 6009326"/>
              <a:gd name="connsiteY5" fmla="*/ 430364 h 586408"/>
              <a:gd name="connsiteX6" fmla="*/ 6009326 w 6009326"/>
              <a:gd name="connsiteY6" fmla="*/ 573337 h 586408"/>
              <a:gd name="connsiteX7" fmla="*/ 5996255 w 6009326"/>
              <a:gd name="connsiteY7" fmla="*/ 586408 h 586408"/>
              <a:gd name="connsiteX8" fmla="*/ 13071 w 6009326"/>
              <a:gd name="connsiteY8" fmla="*/ 586408 h 586408"/>
              <a:gd name="connsiteX9" fmla="*/ 0 w 6009326"/>
              <a:gd name="connsiteY9" fmla="*/ 573337 h 586408"/>
              <a:gd name="connsiteX10" fmla="*/ 0 w 6009326"/>
              <a:gd name="connsiteY10" fmla="*/ 13071 h 586408"/>
              <a:gd name="connsiteX11" fmla="*/ 13071 w 6009326"/>
              <a:gd name="connsiteY11" fmla="*/ 0 h 5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9326" h="586408">
                <a:moveTo>
                  <a:pt x="13071" y="0"/>
                </a:moveTo>
                <a:lnTo>
                  <a:pt x="5996255" y="0"/>
                </a:lnTo>
                <a:cubicBezTo>
                  <a:pt x="6003474" y="0"/>
                  <a:pt x="6009326" y="5852"/>
                  <a:pt x="6009326" y="13071"/>
                </a:cubicBezTo>
                <a:lnTo>
                  <a:pt x="6009326" y="156044"/>
                </a:lnTo>
                <a:cubicBezTo>
                  <a:pt x="5933575" y="156044"/>
                  <a:pt x="5872166" y="217453"/>
                  <a:pt x="5872166" y="293204"/>
                </a:cubicBezTo>
                <a:cubicBezTo>
                  <a:pt x="5872166" y="368955"/>
                  <a:pt x="5933575" y="430364"/>
                  <a:pt x="6009326" y="430364"/>
                </a:cubicBezTo>
                <a:lnTo>
                  <a:pt x="6009326" y="573337"/>
                </a:lnTo>
                <a:cubicBezTo>
                  <a:pt x="6009326" y="580556"/>
                  <a:pt x="6003474" y="586408"/>
                  <a:pt x="5996255" y="586408"/>
                </a:cubicBezTo>
                <a:lnTo>
                  <a:pt x="13071" y="586408"/>
                </a:lnTo>
                <a:cubicBezTo>
                  <a:pt x="5852" y="586408"/>
                  <a:pt x="0" y="580556"/>
                  <a:pt x="0" y="573337"/>
                </a:cubicBezTo>
                <a:lnTo>
                  <a:pt x="0" y="13071"/>
                </a:lnTo>
                <a:cubicBezTo>
                  <a:pt x="0" y="5852"/>
                  <a:pt x="5852" y="0"/>
                  <a:pt x="13071" y="0"/>
                </a:cubicBezTo>
                <a:close/>
              </a:path>
            </a:pathLst>
          </a:custGeom>
          <a:solidFill>
            <a:srgbClr val="4398F9"/>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36576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Hindsight Bias</a:t>
            </a:r>
          </a:p>
        </p:txBody>
      </p:sp>
      <p:sp>
        <p:nvSpPr>
          <p:cNvPr id="7" name="Rectangle: Rounded Corners 6">
            <a:extLst>
              <a:ext uri="{FF2B5EF4-FFF2-40B4-BE49-F238E27FC236}">
                <a16:creationId xmlns:a16="http://schemas.microsoft.com/office/drawing/2014/main" id="{C7AA4469-207D-7619-0B98-8E9D1EFB123D}"/>
              </a:ext>
            </a:extLst>
          </p:cNvPr>
          <p:cNvSpPr/>
          <p:nvPr/>
        </p:nvSpPr>
        <p:spPr>
          <a:xfrm>
            <a:off x="2650375" y="3431188"/>
            <a:ext cx="6009326" cy="914400"/>
          </a:xfrm>
          <a:prstGeom prst="roundRect">
            <a:avLst>
              <a:gd name="adj" fmla="val 2229"/>
            </a:avLst>
          </a:prstGeom>
          <a:solidFill>
            <a:schemeClr val="bg1"/>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Ins="9144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32954"/>
                </a:solidFill>
                <a:effectLst/>
                <a:uLnTx/>
                <a:uFillTx/>
                <a:latin typeface="Anova Light"/>
                <a:ea typeface="+mn-ea"/>
                <a:cs typeface="+mn-cs"/>
              </a:rPr>
              <a:t>When a model performs poorly on specific groups in the data set compared to others, despite potentially having good performance overall</a:t>
            </a:r>
          </a:p>
        </p:txBody>
      </p:sp>
      <p:sp>
        <p:nvSpPr>
          <p:cNvPr id="8" name="Freeform: Shape 7">
            <a:extLst>
              <a:ext uri="{FF2B5EF4-FFF2-40B4-BE49-F238E27FC236}">
                <a16:creationId xmlns:a16="http://schemas.microsoft.com/office/drawing/2014/main" id="{41057075-B638-0C94-71CE-CFB48B586072}"/>
              </a:ext>
            </a:extLst>
          </p:cNvPr>
          <p:cNvSpPr/>
          <p:nvPr/>
        </p:nvSpPr>
        <p:spPr>
          <a:xfrm>
            <a:off x="2523744" y="3431188"/>
            <a:ext cx="6009326" cy="914400"/>
          </a:xfrm>
          <a:custGeom>
            <a:avLst/>
            <a:gdLst>
              <a:gd name="connsiteX0" fmla="*/ 13071 w 6009326"/>
              <a:gd name="connsiteY0" fmla="*/ 0 h 586408"/>
              <a:gd name="connsiteX1" fmla="*/ 5996255 w 6009326"/>
              <a:gd name="connsiteY1" fmla="*/ 0 h 586408"/>
              <a:gd name="connsiteX2" fmla="*/ 6009326 w 6009326"/>
              <a:gd name="connsiteY2" fmla="*/ 13071 h 586408"/>
              <a:gd name="connsiteX3" fmla="*/ 6009326 w 6009326"/>
              <a:gd name="connsiteY3" fmla="*/ 156044 h 586408"/>
              <a:gd name="connsiteX4" fmla="*/ 5872166 w 6009326"/>
              <a:gd name="connsiteY4" fmla="*/ 293204 h 586408"/>
              <a:gd name="connsiteX5" fmla="*/ 6009326 w 6009326"/>
              <a:gd name="connsiteY5" fmla="*/ 430364 h 586408"/>
              <a:gd name="connsiteX6" fmla="*/ 6009326 w 6009326"/>
              <a:gd name="connsiteY6" fmla="*/ 573337 h 586408"/>
              <a:gd name="connsiteX7" fmla="*/ 5996255 w 6009326"/>
              <a:gd name="connsiteY7" fmla="*/ 586408 h 586408"/>
              <a:gd name="connsiteX8" fmla="*/ 13071 w 6009326"/>
              <a:gd name="connsiteY8" fmla="*/ 586408 h 586408"/>
              <a:gd name="connsiteX9" fmla="*/ 0 w 6009326"/>
              <a:gd name="connsiteY9" fmla="*/ 573337 h 586408"/>
              <a:gd name="connsiteX10" fmla="*/ 0 w 6009326"/>
              <a:gd name="connsiteY10" fmla="*/ 13071 h 586408"/>
              <a:gd name="connsiteX11" fmla="*/ 13071 w 6009326"/>
              <a:gd name="connsiteY11" fmla="*/ 0 h 5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9326" h="586408">
                <a:moveTo>
                  <a:pt x="13071" y="0"/>
                </a:moveTo>
                <a:lnTo>
                  <a:pt x="5996255" y="0"/>
                </a:lnTo>
                <a:cubicBezTo>
                  <a:pt x="6003474" y="0"/>
                  <a:pt x="6009326" y="5852"/>
                  <a:pt x="6009326" y="13071"/>
                </a:cubicBezTo>
                <a:lnTo>
                  <a:pt x="6009326" y="156044"/>
                </a:lnTo>
                <a:cubicBezTo>
                  <a:pt x="5933575" y="156044"/>
                  <a:pt x="5872166" y="217453"/>
                  <a:pt x="5872166" y="293204"/>
                </a:cubicBezTo>
                <a:cubicBezTo>
                  <a:pt x="5872166" y="368955"/>
                  <a:pt x="5933575" y="430364"/>
                  <a:pt x="6009326" y="430364"/>
                </a:cubicBezTo>
                <a:lnTo>
                  <a:pt x="6009326" y="573337"/>
                </a:lnTo>
                <a:cubicBezTo>
                  <a:pt x="6009326" y="580556"/>
                  <a:pt x="6003474" y="586408"/>
                  <a:pt x="5996255" y="586408"/>
                </a:cubicBezTo>
                <a:lnTo>
                  <a:pt x="13071" y="586408"/>
                </a:lnTo>
                <a:cubicBezTo>
                  <a:pt x="5852" y="586408"/>
                  <a:pt x="0" y="580556"/>
                  <a:pt x="0" y="573337"/>
                </a:cubicBezTo>
                <a:lnTo>
                  <a:pt x="0" y="13071"/>
                </a:lnTo>
                <a:cubicBezTo>
                  <a:pt x="0" y="5852"/>
                  <a:pt x="5852" y="0"/>
                  <a:pt x="13071" y="0"/>
                </a:cubicBezTo>
                <a:close/>
              </a:path>
            </a:pathLst>
          </a:custGeom>
          <a:solidFill>
            <a:srgbClr val="4398F9"/>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36576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Performance Bias</a:t>
            </a:r>
          </a:p>
        </p:txBody>
      </p:sp>
      <p:sp>
        <p:nvSpPr>
          <p:cNvPr id="15" name="Rectangle: Rounded Corners 14">
            <a:extLst>
              <a:ext uri="{FF2B5EF4-FFF2-40B4-BE49-F238E27FC236}">
                <a16:creationId xmlns:a16="http://schemas.microsoft.com/office/drawing/2014/main" id="{29777A61-9906-495D-9888-E6316531099B}"/>
              </a:ext>
            </a:extLst>
          </p:cNvPr>
          <p:cNvSpPr/>
          <p:nvPr/>
        </p:nvSpPr>
        <p:spPr>
          <a:xfrm>
            <a:off x="2650375" y="1173763"/>
            <a:ext cx="6009326" cy="586408"/>
          </a:xfrm>
          <a:prstGeom prst="roundRect">
            <a:avLst>
              <a:gd name="adj" fmla="val 2229"/>
            </a:avLst>
          </a:prstGeom>
          <a:solidFill>
            <a:schemeClr val="bg1"/>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Ins="9144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Occurs in the data cleaning step when the Data Scientist might remove features considered to be irrelevant</a:t>
            </a:r>
          </a:p>
        </p:txBody>
      </p:sp>
      <p:sp>
        <p:nvSpPr>
          <p:cNvPr id="19" name="Freeform: Shape 18">
            <a:extLst>
              <a:ext uri="{FF2B5EF4-FFF2-40B4-BE49-F238E27FC236}">
                <a16:creationId xmlns:a16="http://schemas.microsoft.com/office/drawing/2014/main" id="{8C2BD04E-281D-2A84-E204-6C2B707B7841}"/>
              </a:ext>
            </a:extLst>
          </p:cNvPr>
          <p:cNvSpPr/>
          <p:nvPr/>
        </p:nvSpPr>
        <p:spPr>
          <a:xfrm>
            <a:off x="2512882" y="1173763"/>
            <a:ext cx="6009326" cy="586408"/>
          </a:xfrm>
          <a:custGeom>
            <a:avLst/>
            <a:gdLst>
              <a:gd name="connsiteX0" fmla="*/ 13071 w 6009326"/>
              <a:gd name="connsiteY0" fmla="*/ 0 h 586408"/>
              <a:gd name="connsiteX1" fmla="*/ 5996255 w 6009326"/>
              <a:gd name="connsiteY1" fmla="*/ 0 h 586408"/>
              <a:gd name="connsiteX2" fmla="*/ 6009326 w 6009326"/>
              <a:gd name="connsiteY2" fmla="*/ 13071 h 586408"/>
              <a:gd name="connsiteX3" fmla="*/ 6009326 w 6009326"/>
              <a:gd name="connsiteY3" fmla="*/ 156044 h 586408"/>
              <a:gd name="connsiteX4" fmla="*/ 5872166 w 6009326"/>
              <a:gd name="connsiteY4" fmla="*/ 293204 h 586408"/>
              <a:gd name="connsiteX5" fmla="*/ 6009326 w 6009326"/>
              <a:gd name="connsiteY5" fmla="*/ 430364 h 586408"/>
              <a:gd name="connsiteX6" fmla="*/ 6009326 w 6009326"/>
              <a:gd name="connsiteY6" fmla="*/ 573337 h 586408"/>
              <a:gd name="connsiteX7" fmla="*/ 5996255 w 6009326"/>
              <a:gd name="connsiteY7" fmla="*/ 586408 h 586408"/>
              <a:gd name="connsiteX8" fmla="*/ 13071 w 6009326"/>
              <a:gd name="connsiteY8" fmla="*/ 586408 h 586408"/>
              <a:gd name="connsiteX9" fmla="*/ 0 w 6009326"/>
              <a:gd name="connsiteY9" fmla="*/ 573337 h 586408"/>
              <a:gd name="connsiteX10" fmla="*/ 0 w 6009326"/>
              <a:gd name="connsiteY10" fmla="*/ 13071 h 586408"/>
              <a:gd name="connsiteX11" fmla="*/ 13071 w 6009326"/>
              <a:gd name="connsiteY11" fmla="*/ 0 h 5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9326" h="586408">
                <a:moveTo>
                  <a:pt x="13071" y="0"/>
                </a:moveTo>
                <a:lnTo>
                  <a:pt x="5996255" y="0"/>
                </a:lnTo>
                <a:cubicBezTo>
                  <a:pt x="6003474" y="0"/>
                  <a:pt x="6009326" y="5852"/>
                  <a:pt x="6009326" y="13071"/>
                </a:cubicBezTo>
                <a:lnTo>
                  <a:pt x="6009326" y="156044"/>
                </a:lnTo>
                <a:cubicBezTo>
                  <a:pt x="5933575" y="156044"/>
                  <a:pt x="5872166" y="217453"/>
                  <a:pt x="5872166" y="293204"/>
                </a:cubicBezTo>
                <a:cubicBezTo>
                  <a:pt x="5872166" y="368955"/>
                  <a:pt x="5933575" y="430364"/>
                  <a:pt x="6009326" y="430364"/>
                </a:cubicBezTo>
                <a:lnTo>
                  <a:pt x="6009326" y="573337"/>
                </a:lnTo>
                <a:cubicBezTo>
                  <a:pt x="6009326" y="580556"/>
                  <a:pt x="6003474" y="586408"/>
                  <a:pt x="5996255" y="586408"/>
                </a:cubicBezTo>
                <a:lnTo>
                  <a:pt x="13071" y="586408"/>
                </a:lnTo>
                <a:cubicBezTo>
                  <a:pt x="5852" y="586408"/>
                  <a:pt x="0" y="580556"/>
                  <a:pt x="0" y="573337"/>
                </a:cubicBezTo>
                <a:lnTo>
                  <a:pt x="0" y="13071"/>
                </a:lnTo>
                <a:cubicBezTo>
                  <a:pt x="0" y="5852"/>
                  <a:pt x="5852" y="0"/>
                  <a:pt x="13071" y="0"/>
                </a:cubicBezTo>
                <a:close/>
              </a:path>
            </a:pathLst>
          </a:custGeom>
          <a:solidFill>
            <a:srgbClr val="4398F9"/>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36576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Exclusion Bias</a:t>
            </a:r>
          </a:p>
        </p:txBody>
      </p:sp>
      <p:sp>
        <p:nvSpPr>
          <p:cNvPr id="10" name="Title 1">
            <a:extLst>
              <a:ext uri="{FF2B5EF4-FFF2-40B4-BE49-F238E27FC236}">
                <a16:creationId xmlns:a16="http://schemas.microsoft.com/office/drawing/2014/main" id="{90EAFBD4-3DA5-181B-46CB-BF32474E5064}"/>
              </a:ext>
            </a:extLst>
          </p:cNvPr>
          <p:cNvSpPr txBox="1">
            <a:spLocks/>
          </p:cNvSpPr>
          <p:nvPr/>
        </p:nvSpPr>
        <p:spPr>
          <a:xfrm>
            <a:off x="628650" y="410552"/>
            <a:ext cx="7886700" cy="276999"/>
          </a:xfrm>
          <a:prstGeom prst="rect">
            <a:avLst/>
          </a:prstGeom>
        </p:spPr>
        <p:txBody>
          <a:bodyPr vert="horz" lIns="0" tIns="0" rIns="0" bIns="0" rtlCol="0" anchor="ctr">
            <a:spAutoFit/>
          </a:bodyPr>
          <a:lstStyle>
            <a:lvl1pPr algn="l" defTabSz="685800" rtl="0" eaLnBrk="1" latinLnBrk="0" hangingPunct="1">
              <a:lnSpc>
                <a:spcPct val="90000"/>
              </a:lnSpc>
              <a:spcBef>
                <a:spcPct val="0"/>
              </a:spcBef>
              <a:buNone/>
              <a:defRPr sz="2800" b="1" i="0" kern="1200">
                <a:solidFill>
                  <a:schemeClr val="accent5"/>
                </a:solidFill>
                <a:latin typeface="Anova Bold" panose="020B0503020203020204" pitchFamily="34" charset="0"/>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7E889A"/>
                </a:solidFill>
                <a:effectLst/>
                <a:uLnTx/>
                <a:uFillTx/>
                <a:latin typeface="Anova Bold" panose="020B0503020203020204" pitchFamily="34" charset="0"/>
                <a:ea typeface="+mj-ea"/>
                <a:cs typeface="+mj-cs"/>
              </a:rPr>
              <a:t>Unwanted Biases in Manage, Prepare, and Model</a:t>
            </a:r>
          </a:p>
        </p:txBody>
      </p:sp>
    </p:spTree>
    <p:custDataLst>
      <p:tags r:id="rId1"/>
    </p:custDataLst>
    <p:extLst>
      <p:ext uri="{BB962C8B-B14F-4D97-AF65-F5344CB8AC3E}">
        <p14:creationId xmlns:p14="http://schemas.microsoft.com/office/powerpoint/2010/main" val="153952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3.88889E-6 3.82716E-6 L -0.62326 3.82716E-6 " pathEditMode="relative" rAng="0" ptsTypes="AA">
                                      <p:cBhvr>
                                        <p:cTn id="6" dur="2000" fill="hold"/>
                                        <p:tgtEl>
                                          <p:spTgt spid="16"/>
                                        </p:tgtEl>
                                        <p:attrNameLst>
                                          <p:attrName>ppt_x</p:attrName>
                                          <p:attrName>ppt_y</p:attrName>
                                        </p:attrNameLst>
                                      </p:cBhvr>
                                      <p:rCtr x="-31163" y="0"/>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grpId="0" nodeType="clickEffect">
                                  <p:stCondLst>
                                    <p:cond delay="0"/>
                                  </p:stCondLst>
                                  <p:childTnLst>
                                    <p:animMotion origin="layout" path="M -3.88889E-6 -4.93827E-6 L -0.62326 -4.93827E-6 " pathEditMode="relative" rAng="0" ptsTypes="AA">
                                      <p:cBhvr>
                                        <p:cTn id="10" dur="2000" fill="hold"/>
                                        <p:tgtEl>
                                          <p:spTgt spid="8"/>
                                        </p:tgtEl>
                                        <p:attrNameLst>
                                          <p:attrName>ppt_x</p:attrName>
                                          <p:attrName>ppt_y</p:attrName>
                                        </p:attrNameLst>
                                      </p:cBhvr>
                                      <p:rCtr x="-31163"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grpId="0" nodeType="clickEffect">
                                  <p:stCondLst>
                                    <p:cond delay="0"/>
                                  </p:stCondLst>
                                  <p:childTnLst>
                                    <p:animMotion origin="layout" path="M -3.88889E-6 -4.81481E-6 L -0.62326 -4.81481E-6 " pathEditMode="relative" rAng="0" ptsTypes="AA">
                                      <p:cBhvr>
                                        <p:cTn id="14" dur="2000" fill="hold"/>
                                        <p:tgtEl>
                                          <p:spTgt spid="19"/>
                                        </p:tgtEl>
                                        <p:attrNameLst>
                                          <p:attrName>ppt_x</p:attrName>
                                          <p:attrName>ppt_y</p:attrName>
                                        </p:attrNameLst>
                                      </p:cBhvr>
                                      <p:rCtr x="-31163" y="0"/>
                                    </p:animMotion>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grpId="0" nodeType="clickEffect">
                                  <p:stCondLst>
                                    <p:cond delay="0"/>
                                  </p:stCondLst>
                                  <p:childTnLst>
                                    <p:animMotion origin="layout" path="M -3.88889E-6 1.23457E-6 L -0.62326 1.23457E-6 " pathEditMode="relative" rAng="0" ptsTypes="AA">
                                      <p:cBhvr>
                                        <p:cTn id="18" dur="2000" fill="hold"/>
                                        <p:tgtEl>
                                          <p:spTgt spid="5"/>
                                        </p:tgtEl>
                                        <p:attrNameLst>
                                          <p:attrName>ppt_x</p:attrName>
                                          <p:attrName>ppt_y</p:attrName>
                                        </p:attrNameLst>
                                      </p:cBhvr>
                                      <p:rCtr x="-311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8" grpId="0" animBg="1"/>
      <p:bldP spid="1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EBD9ABB1-E30B-7123-0629-09A16166ABFA}"/>
              </a:ext>
            </a:extLst>
          </p:cNvPr>
          <p:cNvSpPr/>
          <p:nvPr/>
        </p:nvSpPr>
        <p:spPr>
          <a:xfrm>
            <a:off x="2650375" y="2687743"/>
            <a:ext cx="6009326" cy="914400"/>
          </a:xfrm>
          <a:prstGeom prst="roundRect">
            <a:avLst>
              <a:gd name="adj" fmla="val 2229"/>
            </a:avLst>
          </a:prstGeom>
          <a:solidFill>
            <a:schemeClr val="bg1"/>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Ins="9144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The logical error of concentrating on the people or things that made it past some selection process and overlooking those that did not</a:t>
            </a:r>
            <a:endParaRPr kumimoji="0" lang="en-US"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31" name="Freeform: Shape 30">
            <a:extLst>
              <a:ext uri="{FF2B5EF4-FFF2-40B4-BE49-F238E27FC236}">
                <a16:creationId xmlns:a16="http://schemas.microsoft.com/office/drawing/2014/main" id="{F357CA12-8469-0CF4-9926-E44940E658F1}"/>
              </a:ext>
            </a:extLst>
          </p:cNvPr>
          <p:cNvSpPr/>
          <p:nvPr/>
        </p:nvSpPr>
        <p:spPr>
          <a:xfrm>
            <a:off x="2523744" y="2687743"/>
            <a:ext cx="6009326" cy="914400"/>
          </a:xfrm>
          <a:custGeom>
            <a:avLst/>
            <a:gdLst>
              <a:gd name="connsiteX0" fmla="*/ 13071 w 6009326"/>
              <a:gd name="connsiteY0" fmla="*/ 0 h 586408"/>
              <a:gd name="connsiteX1" fmla="*/ 5996255 w 6009326"/>
              <a:gd name="connsiteY1" fmla="*/ 0 h 586408"/>
              <a:gd name="connsiteX2" fmla="*/ 6009326 w 6009326"/>
              <a:gd name="connsiteY2" fmla="*/ 13071 h 586408"/>
              <a:gd name="connsiteX3" fmla="*/ 6009326 w 6009326"/>
              <a:gd name="connsiteY3" fmla="*/ 156044 h 586408"/>
              <a:gd name="connsiteX4" fmla="*/ 5872166 w 6009326"/>
              <a:gd name="connsiteY4" fmla="*/ 293204 h 586408"/>
              <a:gd name="connsiteX5" fmla="*/ 6009326 w 6009326"/>
              <a:gd name="connsiteY5" fmla="*/ 430364 h 586408"/>
              <a:gd name="connsiteX6" fmla="*/ 6009326 w 6009326"/>
              <a:gd name="connsiteY6" fmla="*/ 573337 h 586408"/>
              <a:gd name="connsiteX7" fmla="*/ 5996255 w 6009326"/>
              <a:gd name="connsiteY7" fmla="*/ 586408 h 586408"/>
              <a:gd name="connsiteX8" fmla="*/ 13071 w 6009326"/>
              <a:gd name="connsiteY8" fmla="*/ 586408 h 586408"/>
              <a:gd name="connsiteX9" fmla="*/ 0 w 6009326"/>
              <a:gd name="connsiteY9" fmla="*/ 573337 h 586408"/>
              <a:gd name="connsiteX10" fmla="*/ 0 w 6009326"/>
              <a:gd name="connsiteY10" fmla="*/ 13071 h 586408"/>
              <a:gd name="connsiteX11" fmla="*/ 13071 w 6009326"/>
              <a:gd name="connsiteY11" fmla="*/ 0 h 5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9326" h="586408">
                <a:moveTo>
                  <a:pt x="13071" y="0"/>
                </a:moveTo>
                <a:lnTo>
                  <a:pt x="5996255" y="0"/>
                </a:lnTo>
                <a:cubicBezTo>
                  <a:pt x="6003474" y="0"/>
                  <a:pt x="6009326" y="5852"/>
                  <a:pt x="6009326" y="13071"/>
                </a:cubicBezTo>
                <a:lnTo>
                  <a:pt x="6009326" y="156044"/>
                </a:lnTo>
                <a:cubicBezTo>
                  <a:pt x="5933575" y="156044"/>
                  <a:pt x="5872166" y="217453"/>
                  <a:pt x="5872166" y="293204"/>
                </a:cubicBezTo>
                <a:cubicBezTo>
                  <a:pt x="5872166" y="368955"/>
                  <a:pt x="5933575" y="430364"/>
                  <a:pt x="6009326" y="430364"/>
                </a:cubicBezTo>
                <a:lnTo>
                  <a:pt x="6009326" y="573337"/>
                </a:lnTo>
                <a:cubicBezTo>
                  <a:pt x="6009326" y="580556"/>
                  <a:pt x="6003474" y="586408"/>
                  <a:pt x="5996255" y="586408"/>
                </a:cubicBezTo>
                <a:lnTo>
                  <a:pt x="13071" y="586408"/>
                </a:lnTo>
                <a:cubicBezTo>
                  <a:pt x="5852" y="586408"/>
                  <a:pt x="0" y="580556"/>
                  <a:pt x="0" y="573337"/>
                </a:cubicBezTo>
                <a:lnTo>
                  <a:pt x="0" y="13071"/>
                </a:lnTo>
                <a:cubicBezTo>
                  <a:pt x="0" y="5852"/>
                  <a:pt x="5852" y="0"/>
                  <a:pt x="13071" y="0"/>
                </a:cubicBezTo>
                <a:close/>
              </a:path>
            </a:pathLst>
          </a:custGeom>
          <a:solidFill>
            <a:srgbClr val="4398F9"/>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36576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Survivorship Bias</a:t>
            </a:r>
          </a:p>
        </p:txBody>
      </p:sp>
      <p:sp>
        <p:nvSpPr>
          <p:cNvPr id="2" name="Rectangle: Rounded Corners 1">
            <a:extLst>
              <a:ext uri="{FF2B5EF4-FFF2-40B4-BE49-F238E27FC236}">
                <a16:creationId xmlns:a16="http://schemas.microsoft.com/office/drawing/2014/main" id="{23CDB18C-DCD0-106A-7CD5-4BF29B905B28}"/>
              </a:ext>
            </a:extLst>
          </p:cNvPr>
          <p:cNvSpPr/>
          <p:nvPr/>
        </p:nvSpPr>
        <p:spPr>
          <a:xfrm>
            <a:off x="2650375" y="3792485"/>
            <a:ext cx="6009326" cy="914398"/>
          </a:xfrm>
          <a:prstGeom prst="roundRect">
            <a:avLst>
              <a:gd name="adj" fmla="val 2229"/>
            </a:avLst>
          </a:prstGeom>
          <a:solidFill>
            <a:schemeClr val="bg1"/>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Ins="9144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When a specific time frame is chosen to support hypotheses, resulting in incorrect conclusions because of missing data from other time periods.</a:t>
            </a: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5" name="Freeform: Shape 4">
            <a:extLst>
              <a:ext uri="{FF2B5EF4-FFF2-40B4-BE49-F238E27FC236}">
                <a16:creationId xmlns:a16="http://schemas.microsoft.com/office/drawing/2014/main" id="{12142476-7C7F-C855-CBC0-FED14642647F}"/>
              </a:ext>
            </a:extLst>
          </p:cNvPr>
          <p:cNvSpPr/>
          <p:nvPr/>
        </p:nvSpPr>
        <p:spPr>
          <a:xfrm>
            <a:off x="2512882" y="3792484"/>
            <a:ext cx="6009326" cy="914397"/>
          </a:xfrm>
          <a:custGeom>
            <a:avLst/>
            <a:gdLst>
              <a:gd name="connsiteX0" fmla="*/ 13071 w 6009326"/>
              <a:gd name="connsiteY0" fmla="*/ 0 h 586408"/>
              <a:gd name="connsiteX1" fmla="*/ 5996255 w 6009326"/>
              <a:gd name="connsiteY1" fmla="*/ 0 h 586408"/>
              <a:gd name="connsiteX2" fmla="*/ 6009326 w 6009326"/>
              <a:gd name="connsiteY2" fmla="*/ 13071 h 586408"/>
              <a:gd name="connsiteX3" fmla="*/ 6009326 w 6009326"/>
              <a:gd name="connsiteY3" fmla="*/ 156044 h 586408"/>
              <a:gd name="connsiteX4" fmla="*/ 5872166 w 6009326"/>
              <a:gd name="connsiteY4" fmla="*/ 293204 h 586408"/>
              <a:gd name="connsiteX5" fmla="*/ 6009326 w 6009326"/>
              <a:gd name="connsiteY5" fmla="*/ 430364 h 586408"/>
              <a:gd name="connsiteX6" fmla="*/ 6009326 w 6009326"/>
              <a:gd name="connsiteY6" fmla="*/ 573337 h 586408"/>
              <a:gd name="connsiteX7" fmla="*/ 5996255 w 6009326"/>
              <a:gd name="connsiteY7" fmla="*/ 586408 h 586408"/>
              <a:gd name="connsiteX8" fmla="*/ 13071 w 6009326"/>
              <a:gd name="connsiteY8" fmla="*/ 586408 h 586408"/>
              <a:gd name="connsiteX9" fmla="*/ 0 w 6009326"/>
              <a:gd name="connsiteY9" fmla="*/ 573337 h 586408"/>
              <a:gd name="connsiteX10" fmla="*/ 0 w 6009326"/>
              <a:gd name="connsiteY10" fmla="*/ 13071 h 586408"/>
              <a:gd name="connsiteX11" fmla="*/ 13071 w 6009326"/>
              <a:gd name="connsiteY11" fmla="*/ 0 h 5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9326" h="586408">
                <a:moveTo>
                  <a:pt x="13071" y="0"/>
                </a:moveTo>
                <a:lnTo>
                  <a:pt x="5996255" y="0"/>
                </a:lnTo>
                <a:cubicBezTo>
                  <a:pt x="6003474" y="0"/>
                  <a:pt x="6009326" y="5852"/>
                  <a:pt x="6009326" y="13071"/>
                </a:cubicBezTo>
                <a:lnTo>
                  <a:pt x="6009326" y="156044"/>
                </a:lnTo>
                <a:cubicBezTo>
                  <a:pt x="5933575" y="156044"/>
                  <a:pt x="5872166" y="217453"/>
                  <a:pt x="5872166" y="293204"/>
                </a:cubicBezTo>
                <a:cubicBezTo>
                  <a:pt x="5872166" y="368955"/>
                  <a:pt x="5933575" y="430364"/>
                  <a:pt x="6009326" y="430364"/>
                </a:cubicBezTo>
                <a:lnTo>
                  <a:pt x="6009326" y="573337"/>
                </a:lnTo>
                <a:cubicBezTo>
                  <a:pt x="6009326" y="580556"/>
                  <a:pt x="6003474" y="586408"/>
                  <a:pt x="5996255" y="586408"/>
                </a:cubicBezTo>
                <a:lnTo>
                  <a:pt x="13071" y="586408"/>
                </a:lnTo>
                <a:cubicBezTo>
                  <a:pt x="5852" y="586408"/>
                  <a:pt x="0" y="580556"/>
                  <a:pt x="0" y="573337"/>
                </a:cubicBezTo>
                <a:lnTo>
                  <a:pt x="0" y="13071"/>
                </a:lnTo>
                <a:cubicBezTo>
                  <a:pt x="0" y="5852"/>
                  <a:pt x="5852" y="0"/>
                  <a:pt x="13071" y="0"/>
                </a:cubicBezTo>
                <a:close/>
              </a:path>
            </a:pathLst>
          </a:custGeom>
          <a:solidFill>
            <a:srgbClr val="4398F9"/>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36576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Time-Interval Bias</a:t>
            </a:r>
          </a:p>
        </p:txBody>
      </p:sp>
      <p:sp>
        <p:nvSpPr>
          <p:cNvPr id="7" name="Rectangle: Rounded Corners 6">
            <a:extLst>
              <a:ext uri="{FF2B5EF4-FFF2-40B4-BE49-F238E27FC236}">
                <a16:creationId xmlns:a16="http://schemas.microsoft.com/office/drawing/2014/main" id="{38A78692-9079-ACD9-ECD3-6BE11DA8BAC4}"/>
              </a:ext>
            </a:extLst>
          </p:cNvPr>
          <p:cNvSpPr/>
          <p:nvPr/>
        </p:nvSpPr>
        <p:spPr>
          <a:xfrm>
            <a:off x="2650375" y="1591576"/>
            <a:ext cx="6009326" cy="914400"/>
          </a:xfrm>
          <a:prstGeom prst="roundRect">
            <a:avLst>
              <a:gd name="adj" fmla="val 2229"/>
            </a:avLst>
          </a:prstGeom>
          <a:solidFill>
            <a:schemeClr val="bg1"/>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Ins="9144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Occurs in cases where an input or target variable is estimated using a proxy variable that is systematically different from the variable of interest</a:t>
            </a: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8" name="Freeform: Shape 7">
            <a:extLst>
              <a:ext uri="{FF2B5EF4-FFF2-40B4-BE49-F238E27FC236}">
                <a16:creationId xmlns:a16="http://schemas.microsoft.com/office/drawing/2014/main" id="{57AF3977-850D-0D4E-927C-05FDE389B851}"/>
              </a:ext>
            </a:extLst>
          </p:cNvPr>
          <p:cNvSpPr/>
          <p:nvPr/>
        </p:nvSpPr>
        <p:spPr>
          <a:xfrm>
            <a:off x="2523744" y="1591576"/>
            <a:ext cx="6009326" cy="914400"/>
          </a:xfrm>
          <a:custGeom>
            <a:avLst/>
            <a:gdLst>
              <a:gd name="connsiteX0" fmla="*/ 13071 w 6009326"/>
              <a:gd name="connsiteY0" fmla="*/ 0 h 586408"/>
              <a:gd name="connsiteX1" fmla="*/ 5996255 w 6009326"/>
              <a:gd name="connsiteY1" fmla="*/ 0 h 586408"/>
              <a:gd name="connsiteX2" fmla="*/ 6009326 w 6009326"/>
              <a:gd name="connsiteY2" fmla="*/ 13071 h 586408"/>
              <a:gd name="connsiteX3" fmla="*/ 6009326 w 6009326"/>
              <a:gd name="connsiteY3" fmla="*/ 156044 h 586408"/>
              <a:gd name="connsiteX4" fmla="*/ 5872166 w 6009326"/>
              <a:gd name="connsiteY4" fmla="*/ 293204 h 586408"/>
              <a:gd name="connsiteX5" fmla="*/ 6009326 w 6009326"/>
              <a:gd name="connsiteY5" fmla="*/ 430364 h 586408"/>
              <a:gd name="connsiteX6" fmla="*/ 6009326 w 6009326"/>
              <a:gd name="connsiteY6" fmla="*/ 573337 h 586408"/>
              <a:gd name="connsiteX7" fmla="*/ 5996255 w 6009326"/>
              <a:gd name="connsiteY7" fmla="*/ 586408 h 586408"/>
              <a:gd name="connsiteX8" fmla="*/ 13071 w 6009326"/>
              <a:gd name="connsiteY8" fmla="*/ 586408 h 586408"/>
              <a:gd name="connsiteX9" fmla="*/ 0 w 6009326"/>
              <a:gd name="connsiteY9" fmla="*/ 573337 h 586408"/>
              <a:gd name="connsiteX10" fmla="*/ 0 w 6009326"/>
              <a:gd name="connsiteY10" fmla="*/ 13071 h 586408"/>
              <a:gd name="connsiteX11" fmla="*/ 13071 w 6009326"/>
              <a:gd name="connsiteY11" fmla="*/ 0 h 5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9326" h="586408">
                <a:moveTo>
                  <a:pt x="13071" y="0"/>
                </a:moveTo>
                <a:lnTo>
                  <a:pt x="5996255" y="0"/>
                </a:lnTo>
                <a:cubicBezTo>
                  <a:pt x="6003474" y="0"/>
                  <a:pt x="6009326" y="5852"/>
                  <a:pt x="6009326" y="13071"/>
                </a:cubicBezTo>
                <a:lnTo>
                  <a:pt x="6009326" y="156044"/>
                </a:lnTo>
                <a:cubicBezTo>
                  <a:pt x="5933575" y="156044"/>
                  <a:pt x="5872166" y="217453"/>
                  <a:pt x="5872166" y="293204"/>
                </a:cubicBezTo>
                <a:cubicBezTo>
                  <a:pt x="5872166" y="368955"/>
                  <a:pt x="5933575" y="430364"/>
                  <a:pt x="6009326" y="430364"/>
                </a:cubicBezTo>
                <a:lnTo>
                  <a:pt x="6009326" y="573337"/>
                </a:lnTo>
                <a:cubicBezTo>
                  <a:pt x="6009326" y="580556"/>
                  <a:pt x="6003474" y="586408"/>
                  <a:pt x="5996255" y="586408"/>
                </a:cubicBezTo>
                <a:lnTo>
                  <a:pt x="13071" y="586408"/>
                </a:lnTo>
                <a:cubicBezTo>
                  <a:pt x="5852" y="586408"/>
                  <a:pt x="0" y="580556"/>
                  <a:pt x="0" y="573337"/>
                </a:cubicBezTo>
                <a:lnTo>
                  <a:pt x="0" y="13071"/>
                </a:lnTo>
                <a:cubicBezTo>
                  <a:pt x="0" y="5852"/>
                  <a:pt x="5852" y="0"/>
                  <a:pt x="13071" y="0"/>
                </a:cubicBezTo>
                <a:close/>
              </a:path>
            </a:pathLst>
          </a:custGeom>
          <a:solidFill>
            <a:srgbClr val="4398F9"/>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36576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Proxy Bias</a:t>
            </a:r>
          </a:p>
        </p:txBody>
      </p:sp>
      <p:sp>
        <p:nvSpPr>
          <p:cNvPr id="11" name="Rectangle: Rounded Corners 10">
            <a:extLst>
              <a:ext uri="{FF2B5EF4-FFF2-40B4-BE49-F238E27FC236}">
                <a16:creationId xmlns:a16="http://schemas.microsoft.com/office/drawing/2014/main" id="{AE3A659E-CF5E-6104-17B9-FC0B81A889EB}"/>
              </a:ext>
            </a:extLst>
          </p:cNvPr>
          <p:cNvSpPr/>
          <p:nvPr/>
        </p:nvSpPr>
        <p:spPr>
          <a:xfrm>
            <a:off x="2650375" y="800089"/>
            <a:ext cx="6009326" cy="586408"/>
          </a:xfrm>
          <a:prstGeom prst="roundRect">
            <a:avLst>
              <a:gd name="adj" fmla="val 2229"/>
            </a:avLst>
          </a:prstGeom>
          <a:solidFill>
            <a:schemeClr val="bg1"/>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Ins="9144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Occurs when a model predicts an event for one group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more than another on average</a:t>
            </a: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12" name="Freeform: Shape 11">
            <a:extLst>
              <a:ext uri="{FF2B5EF4-FFF2-40B4-BE49-F238E27FC236}">
                <a16:creationId xmlns:a16="http://schemas.microsoft.com/office/drawing/2014/main" id="{4D3A68C8-FB22-E886-C072-42AF3E66F0C5}"/>
              </a:ext>
            </a:extLst>
          </p:cNvPr>
          <p:cNvSpPr/>
          <p:nvPr/>
        </p:nvSpPr>
        <p:spPr>
          <a:xfrm>
            <a:off x="2523744" y="800089"/>
            <a:ext cx="6009326" cy="586408"/>
          </a:xfrm>
          <a:custGeom>
            <a:avLst/>
            <a:gdLst>
              <a:gd name="connsiteX0" fmla="*/ 13071 w 6009326"/>
              <a:gd name="connsiteY0" fmla="*/ 0 h 586408"/>
              <a:gd name="connsiteX1" fmla="*/ 5996255 w 6009326"/>
              <a:gd name="connsiteY1" fmla="*/ 0 h 586408"/>
              <a:gd name="connsiteX2" fmla="*/ 6009326 w 6009326"/>
              <a:gd name="connsiteY2" fmla="*/ 13071 h 586408"/>
              <a:gd name="connsiteX3" fmla="*/ 6009326 w 6009326"/>
              <a:gd name="connsiteY3" fmla="*/ 156044 h 586408"/>
              <a:gd name="connsiteX4" fmla="*/ 5872166 w 6009326"/>
              <a:gd name="connsiteY4" fmla="*/ 293204 h 586408"/>
              <a:gd name="connsiteX5" fmla="*/ 6009326 w 6009326"/>
              <a:gd name="connsiteY5" fmla="*/ 430364 h 586408"/>
              <a:gd name="connsiteX6" fmla="*/ 6009326 w 6009326"/>
              <a:gd name="connsiteY6" fmla="*/ 573337 h 586408"/>
              <a:gd name="connsiteX7" fmla="*/ 5996255 w 6009326"/>
              <a:gd name="connsiteY7" fmla="*/ 586408 h 586408"/>
              <a:gd name="connsiteX8" fmla="*/ 13071 w 6009326"/>
              <a:gd name="connsiteY8" fmla="*/ 586408 h 586408"/>
              <a:gd name="connsiteX9" fmla="*/ 0 w 6009326"/>
              <a:gd name="connsiteY9" fmla="*/ 573337 h 586408"/>
              <a:gd name="connsiteX10" fmla="*/ 0 w 6009326"/>
              <a:gd name="connsiteY10" fmla="*/ 13071 h 586408"/>
              <a:gd name="connsiteX11" fmla="*/ 13071 w 6009326"/>
              <a:gd name="connsiteY11" fmla="*/ 0 h 5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9326" h="586408">
                <a:moveTo>
                  <a:pt x="13071" y="0"/>
                </a:moveTo>
                <a:lnTo>
                  <a:pt x="5996255" y="0"/>
                </a:lnTo>
                <a:cubicBezTo>
                  <a:pt x="6003474" y="0"/>
                  <a:pt x="6009326" y="5852"/>
                  <a:pt x="6009326" y="13071"/>
                </a:cubicBezTo>
                <a:lnTo>
                  <a:pt x="6009326" y="156044"/>
                </a:lnTo>
                <a:cubicBezTo>
                  <a:pt x="5933575" y="156044"/>
                  <a:pt x="5872166" y="217453"/>
                  <a:pt x="5872166" y="293204"/>
                </a:cubicBezTo>
                <a:cubicBezTo>
                  <a:pt x="5872166" y="368955"/>
                  <a:pt x="5933575" y="430364"/>
                  <a:pt x="6009326" y="430364"/>
                </a:cubicBezTo>
                <a:lnTo>
                  <a:pt x="6009326" y="573337"/>
                </a:lnTo>
                <a:cubicBezTo>
                  <a:pt x="6009326" y="580556"/>
                  <a:pt x="6003474" y="586408"/>
                  <a:pt x="5996255" y="586408"/>
                </a:cubicBezTo>
                <a:lnTo>
                  <a:pt x="13071" y="586408"/>
                </a:lnTo>
                <a:cubicBezTo>
                  <a:pt x="5852" y="586408"/>
                  <a:pt x="0" y="580556"/>
                  <a:pt x="0" y="573337"/>
                </a:cubicBezTo>
                <a:lnTo>
                  <a:pt x="0" y="13071"/>
                </a:lnTo>
                <a:cubicBezTo>
                  <a:pt x="0" y="5852"/>
                  <a:pt x="5852" y="0"/>
                  <a:pt x="13071" y="0"/>
                </a:cubicBezTo>
                <a:close/>
              </a:path>
            </a:pathLst>
          </a:custGeom>
          <a:solidFill>
            <a:srgbClr val="4398F9"/>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36576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Prediction Bias</a:t>
            </a:r>
          </a:p>
        </p:txBody>
      </p:sp>
      <p:sp>
        <p:nvSpPr>
          <p:cNvPr id="9" name="Title 1">
            <a:extLst>
              <a:ext uri="{FF2B5EF4-FFF2-40B4-BE49-F238E27FC236}">
                <a16:creationId xmlns:a16="http://schemas.microsoft.com/office/drawing/2014/main" id="{EA85E1B5-F716-62F3-E621-1FF83E024C37}"/>
              </a:ext>
            </a:extLst>
          </p:cNvPr>
          <p:cNvSpPr txBox="1">
            <a:spLocks/>
          </p:cNvSpPr>
          <p:nvPr/>
        </p:nvSpPr>
        <p:spPr>
          <a:xfrm>
            <a:off x="628650" y="410552"/>
            <a:ext cx="7886700" cy="276999"/>
          </a:xfrm>
          <a:prstGeom prst="rect">
            <a:avLst/>
          </a:prstGeom>
        </p:spPr>
        <p:txBody>
          <a:bodyPr vert="horz" lIns="0" tIns="0" rIns="0" bIns="0" rtlCol="0" anchor="ctr">
            <a:spAutoFit/>
          </a:bodyPr>
          <a:lstStyle>
            <a:lvl1pPr algn="l" defTabSz="685800" rtl="0" eaLnBrk="1" latinLnBrk="0" hangingPunct="1">
              <a:lnSpc>
                <a:spcPct val="90000"/>
              </a:lnSpc>
              <a:spcBef>
                <a:spcPct val="0"/>
              </a:spcBef>
              <a:buNone/>
              <a:defRPr sz="2800" b="1" i="0" kern="1200">
                <a:solidFill>
                  <a:schemeClr val="accent5"/>
                </a:solidFill>
                <a:latin typeface="Anova Bold" panose="020B0503020203020204" pitchFamily="34" charset="0"/>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7E889A"/>
                </a:solidFill>
                <a:effectLst/>
                <a:uLnTx/>
                <a:uFillTx/>
                <a:latin typeface="Anova Bold" panose="020B0503020203020204" pitchFamily="34" charset="0"/>
                <a:ea typeface="+mj-ea"/>
                <a:cs typeface="+mj-cs"/>
              </a:rPr>
              <a:t>Unwanted Biases in Manage, Prepare, and Model</a:t>
            </a:r>
          </a:p>
        </p:txBody>
      </p:sp>
    </p:spTree>
    <p:custDataLst>
      <p:tags r:id="rId1"/>
    </p:custDataLst>
    <p:extLst>
      <p:ext uri="{BB962C8B-B14F-4D97-AF65-F5344CB8AC3E}">
        <p14:creationId xmlns:p14="http://schemas.microsoft.com/office/powerpoint/2010/main" val="188715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3.88889E-6 -4.93827E-7 L -0.62326 -4.93827E-7 " pathEditMode="relative" rAng="0" ptsTypes="AA">
                                      <p:cBhvr>
                                        <p:cTn id="6" dur="2000" fill="hold"/>
                                        <p:tgtEl>
                                          <p:spTgt spid="8"/>
                                        </p:tgtEl>
                                        <p:attrNameLst>
                                          <p:attrName>ppt_x</p:attrName>
                                          <p:attrName>ppt_y</p:attrName>
                                        </p:attrNameLst>
                                      </p:cBhvr>
                                      <p:rCtr x="-31163" y="0"/>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grpId="0" nodeType="clickEffect">
                                  <p:stCondLst>
                                    <p:cond delay="0"/>
                                  </p:stCondLst>
                                  <p:childTnLst>
                                    <p:animMotion origin="layout" path="M -3.88889E-6 -2.34568E-6 L -0.62326 -2.34568E-6 " pathEditMode="relative" rAng="0" ptsTypes="AA">
                                      <p:cBhvr>
                                        <p:cTn id="10" dur="2000" fill="hold"/>
                                        <p:tgtEl>
                                          <p:spTgt spid="31"/>
                                        </p:tgtEl>
                                        <p:attrNameLst>
                                          <p:attrName>ppt_x</p:attrName>
                                          <p:attrName>ppt_y</p:attrName>
                                        </p:attrNameLst>
                                      </p:cBhvr>
                                      <p:rCtr x="-31163"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grpId="0" nodeType="clickEffect">
                                  <p:stCondLst>
                                    <p:cond delay="0"/>
                                  </p:stCondLst>
                                  <p:childTnLst>
                                    <p:animMotion origin="layout" path="M -3.88889E-6 -1.23457E-7 L -0.62326 -1.23457E-7 " pathEditMode="relative" rAng="0" ptsTypes="AA">
                                      <p:cBhvr>
                                        <p:cTn id="14" dur="2000" fill="hold"/>
                                        <p:tgtEl>
                                          <p:spTgt spid="12"/>
                                        </p:tgtEl>
                                        <p:attrNameLst>
                                          <p:attrName>ppt_x</p:attrName>
                                          <p:attrName>ppt_y</p:attrName>
                                        </p:attrNameLst>
                                      </p:cBhvr>
                                      <p:rCtr x="-31163" y="0"/>
                                    </p:animMotion>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grpId="0" nodeType="clickEffect">
                                  <p:stCondLst>
                                    <p:cond delay="0"/>
                                  </p:stCondLst>
                                  <p:childTnLst>
                                    <p:animMotion origin="layout" path="M -3.88889E-6 2.83951E-6 L -0.62326 2.83951E-6 " pathEditMode="relative" rAng="0" ptsTypes="AA">
                                      <p:cBhvr>
                                        <p:cTn id="18" dur="2000" fill="hold"/>
                                        <p:tgtEl>
                                          <p:spTgt spid="5"/>
                                        </p:tgtEl>
                                        <p:attrNameLst>
                                          <p:attrName>ppt_x</p:attrName>
                                          <p:attrName>ppt_y</p:attrName>
                                        </p:attrNameLst>
                                      </p:cBhvr>
                                      <p:rCtr x="-311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 grpId="0" animBg="1"/>
      <p:bldP spid="8"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B4C46-8B93-9A94-CAD6-9494311FD6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6B6535-7DA3-F07C-4B51-5B559BDBF737}"/>
              </a:ext>
            </a:extLst>
          </p:cNvPr>
          <p:cNvSpPr>
            <a:spLocks noGrp="1"/>
          </p:cNvSpPr>
          <p:nvPr>
            <p:ph type="title"/>
          </p:nvPr>
        </p:nvSpPr>
        <p:spPr/>
        <p:txBody>
          <a:bodyPr/>
          <a:lstStyle/>
          <a:p>
            <a:r>
              <a:rPr lang="en-US"/>
              <a:t>Global Academic Programs</a:t>
            </a:r>
          </a:p>
        </p:txBody>
      </p:sp>
      <p:sp>
        <p:nvSpPr>
          <p:cNvPr id="3" name="Text Placeholder 2">
            <a:extLst>
              <a:ext uri="{FF2B5EF4-FFF2-40B4-BE49-F238E27FC236}">
                <a16:creationId xmlns:a16="http://schemas.microsoft.com/office/drawing/2014/main" id="{59D62C48-8CEB-4F06-B62E-6D7B4CC63A08}"/>
              </a:ext>
            </a:extLst>
          </p:cNvPr>
          <p:cNvSpPr>
            <a:spLocks noGrp="1"/>
          </p:cNvSpPr>
          <p:nvPr>
            <p:ph type="body" sz="quarter" idx="10"/>
          </p:nvPr>
        </p:nvSpPr>
        <p:spPr/>
        <p:txBody>
          <a:bodyPr/>
          <a:lstStyle/>
          <a:p>
            <a:r>
              <a:rPr lang="en-US"/>
              <a:t>Our Mission: </a:t>
            </a:r>
            <a:r>
              <a:rPr lang="en-US" sz="1800"/>
              <a:t>Empowering Analytics for Academics</a:t>
            </a:r>
          </a:p>
        </p:txBody>
      </p:sp>
      <p:sp>
        <p:nvSpPr>
          <p:cNvPr id="5" name="Content Placeholder 3">
            <a:extLst>
              <a:ext uri="{FF2B5EF4-FFF2-40B4-BE49-F238E27FC236}">
                <a16:creationId xmlns:a16="http://schemas.microsoft.com/office/drawing/2014/main" id="{E52586E2-4638-6B65-DECC-1E45CA06F6E3}"/>
              </a:ext>
            </a:extLst>
          </p:cNvPr>
          <p:cNvSpPr txBox="1">
            <a:spLocks/>
          </p:cNvSpPr>
          <p:nvPr/>
        </p:nvSpPr>
        <p:spPr>
          <a:xfrm>
            <a:off x="4417696" y="1467388"/>
            <a:ext cx="3886200" cy="2518022"/>
          </a:xfrm>
          <a:prstGeom prst="rect">
            <a:avLst/>
          </a:prstGeom>
        </p:spPr>
        <p:txBody>
          <a:bodyPr>
            <a:normAutofit/>
          </a:bodyPr>
          <a:lstStyle>
            <a:lvl1pPr marL="182880" indent="-182880" algn="l" defTabSz="685800" rtl="0" eaLnBrk="1" latinLnBrk="0" hangingPunct="1">
              <a:lnSpc>
                <a:spcPct val="85000"/>
              </a:lnSpc>
              <a:spcBef>
                <a:spcPts val="800"/>
              </a:spcBef>
              <a:buClr>
                <a:schemeClr val="accent5"/>
              </a:buClr>
              <a:buFont typeface="Anova Light" panose="020B0403020203020204" pitchFamily="34" charset="0"/>
              <a:buChar char="•"/>
              <a:defRPr sz="1800" b="0" i="0" kern="1200">
                <a:solidFill>
                  <a:schemeClr val="tx1"/>
                </a:solidFill>
                <a:latin typeface="+mn-lt"/>
                <a:ea typeface="+mn-ea"/>
                <a:cs typeface="+mn-cs"/>
              </a:defRPr>
            </a:lvl1pPr>
            <a:lvl2pPr marL="365760" indent="-182880" algn="l" defTabSz="685800" rtl="0" eaLnBrk="1" latinLnBrk="0" hangingPunct="1">
              <a:lnSpc>
                <a:spcPct val="85000"/>
              </a:lnSpc>
              <a:spcBef>
                <a:spcPts val="800"/>
              </a:spcBef>
              <a:buClr>
                <a:schemeClr val="accent5"/>
              </a:buClr>
              <a:buFont typeface="Anova Light" panose="020B0403020203020204" pitchFamily="34" charset="0"/>
              <a:buChar char="–"/>
              <a:defRPr sz="1400" b="0" i="0" kern="1200">
                <a:solidFill>
                  <a:schemeClr val="tx1"/>
                </a:solidFill>
                <a:latin typeface="+mn-lt"/>
                <a:ea typeface="+mn-ea"/>
                <a:cs typeface="+mn-cs"/>
              </a:defRPr>
            </a:lvl2pPr>
            <a:lvl3pPr marL="548640" indent="-182880" algn="l" defTabSz="685800" rtl="0" eaLnBrk="1" latinLnBrk="0" hangingPunct="1">
              <a:lnSpc>
                <a:spcPct val="85000"/>
              </a:lnSpc>
              <a:spcBef>
                <a:spcPts val="800"/>
              </a:spcBef>
              <a:buClr>
                <a:schemeClr val="accent5"/>
              </a:buClr>
              <a:buFont typeface="Anova Light" panose="020B0403020203020204" pitchFamily="34" charset="0"/>
              <a:buChar char="•"/>
              <a:defRPr sz="12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nova Light" panose="020B0403020203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nova Light" panose="020B0403020203020204" pitchFamily="34" charset="0"/>
              <a:buChar char="•"/>
              <a:defRPr sz="1350" kern="1200">
                <a:solidFill>
                  <a:schemeClr val="tx1"/>
                </a:solidFill>
                <a:latin typeface="+mn-lt"/>
                <a:ea typeface="+mn-ea"/>
                <a:cs typeface="+mn-cs"/>
              </a:defRPr>
            </a:lvl9pPr>
          </a:lstStyle>
          <a:p>
            <a:pPr marL="0" indent="0">
              <a:buFont typeface="Anova Light" panose="020B0403020203020204" pitchFamily="34" charset="0"/>
              <a:buNone/>
            </a:pPr>
            <a:r>
              <a:rPr lang="en-US" sz="1900"/>
              <a:t>We support the next generation by providing </a:t>
            </a:r>
            <a:r>
              <a:rPr lang="en-US" sz="1900">
                <a:solidFill>
                  <a:srgbClr val="0766D1"/>
                </a:solidFill>
              </a:rPr>
              <a:t>free software and resources </a:t>
            </a:r>
            <a:r>
              <a:rPr lang="en-US" sz="1900"/>
              <a:t>for academia.</a:t>
            </a:r>
          </a:p>
          <a:p>
            <a:pPr marL="0" indent="0">
              <a:buFont typeface="Anova Light" panose="020B0403020203020204" pitchFamily="34" charset="0"/>
              <a:buNone/>
            </a:pPr>
            <a:endParaRPr lang="en-US" sz="1900"/>
          </a:p>
          <a:p>
            <a:pPr marL="0" indent="0">
              <a:buFont typeface="Anova Light" panose="020B0403020203020204" pitchFamily="34" charset="0"/>
              <a:buNone/>
            </a:pPr>
            <a:r>
              <a:rPr lang="en-US" sz="1900"/>
              <a:t>Our “customers” are students, educators, independent learners, and academic researchers.</a:t>
            </a:r>
          </a:p>
        </p:txBody>
      </p:sp>
      <p:pic>
        <p:nvPicPr>
          <p:cNvPr id="6" name="Picture 5" descr="A group of people sitting around a table&#10;&#10;Description automatically generated">
            <a:extLst>
              <a:ext uri="{FF2B5EF4-FFF2-40B4-BE49-F238E27FC236}">
                <a16:creationId xmlns:a16="http://schemas.microsoft.com/office/drawing/2014/main" id="{61EB6E30-3FD1-D1F3-7FC9-D75177FE4C8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r="27713"/>
          <a:stretch/>
        </p:blipFill>
        <p:spPr>
          <a:xfrm>
            <a:off x="1076158" y="1467388"/>
            <a:ext cx="2772000" cy="2518022"/>
          </a:xfrm>
          <a:prstGeom prst="rect">
            <a:avLst/>
          </a:prstGeom>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060003EC-75F1-183A-4D29-244E71815EA6}"/>
              </a:ext>
            </a:extLst>
          </p:cNvPr>
          <p:cNvSpPr txBox="1"/>
          <p:nvPr/>
        </p:nvSpPr>
        <p:spPr>
          <a:xfrm>
            <a:off x="1076158" y="4085451"/>
            <a:ext cx="2772000" cy="215444"/>
          </a:xfrm>
          <a:prstGeom prst="rect">
            <a:avLst/>
          </a:prstGeom>
          <a:noFill/>
        </p:spPr>
        <p:txBody>
          <a:bodyPr wrap="square" lIns="0" tIns="0" rIns="0" bIns="0" rtlCol="0">
            <a:spAutoFit/>
          </a:bodyPr>
          <a:lstStyle/>
          <a:p>
            <a:pPr algn="ctr"/>
            <a:r>
              <a:rPr lang="en-US" sz="1400" b="0" i="0">
                <a:solidFill>
                  <a:schemeClr val="bg2"/>
                </a:solidFill>
                <a:effectLst/>
                <a:latin typeface="Calibri" panose="020F0502020204030204" pitchFamily="34" charset="0"/>
                <a:hlinkClick r:id="rId5">
                  <a:extLst>
                    <a:ext uri="{A12FA001-AC4F-418D-AE19-62706E023703}">
                      <ahyp:hlinkClr xmlns:ahyp="http://schemas.microsoft.com/office/drawing/2018/hyperlinkcolor" val="tx"/>
                    </a:ext>
                  </a:extLst>
                </a:hlinkClick>
              </a:rPr>
              <a:t>www.sas.com/academics</a:t>
            </a:r>
            <a:endParaRPr lang="en-US" sz="1400" b="0" i="0">
              <a:solidFill>
                <a:schemeClr val="bg2"/>
              </a:solidFill>
              <a:effectLst/>
              <a:latin typeface="Calibri" panose="020F0502020204030204" pitchFamily="34" charset="0"/>
            </a:endParaRPr>
          </a:p>
        </p:txBody>
      </p:sp>
    </p:spTree>
    <p:custDataLst>
      <p:tags r:id="rId1"/>
    </p:custDataLst>
    <p:extLst>
      <p:ext uri="{BB962C8B-B14F-4D97-AF65-F5344CB8AC3E}">
        <p14:creationId xmlns:p14="http://schemas.microsoft.com/office/powerpoint/2010/main" val="2669470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C908C-A318-7260-56D0-B016D75719E8}"/>
              </a:ext>
            </a:extLst>
          </p:cNvPr>
          <p:cNvSpPr>
            <a:spLocks noGrp="1"/>
          </p:cNvSpPr>
          <p:nvPr>
            <p:ph type="title"/>
          </p:nvPr>
        </p:nvSpPr>
        <p:spPr>
          <a:xfrm>
            <a:off x="628650" y="410552"/>
            <a:ext cx="7886700" cy="276999"/>
          </a:xfrm>
        </p:spPr>
        <p:txBody>
          <a:bodyPr/>
          <a:lstStyle/>
          <a:p>
            <a:r>
              <a:rPr lang="en-US" sz="2000"/>
              <a:t>Bias Across The Data Supply Chain</a:t>
            </a:r>
          </a:p>
        </p:txBody>
      </p:sp>
      <p:grpSp>
        <p:nvGrpSpPr>
          <p:cNvPr id="3" name="Group 2">
            <a:extLst>
              <a:ext uri="{FF2B5EF4-FFF2-40B4-BE49-F238E27FC236}">
                <a16:creationId xmlns:a16="http://schemas.microsoft.com/office/drawing/2014/main" id="{473432C4-E022-BD3B-EDBC-D77E1EF8FA3A}"/>
              </a:ext>
            </a:extLst>
          </p:cNvPr>
          <p:cNvGrpSpPr/>
          <p:nvPr/>
        </p:nvGrpSpPr>
        <p:grpSpPr>
          <a:xfrm>
            <a:off x="2731444" y="1113607"/>
            <a:ext cx="2508991" cy="1091981"/>
            <a:chOff x="2731300" y="385716"/>
            <a:chExt cx="2508991" cy="1091981"/>
          </a:xfrm>
        </p:grpSpPr>
        <p:sp>
          <p:nvSpPr>
            <p:cNvPr id="4" name="TextBox 3">
              <a:extLst>
                <a:ext uri="{FF2B5EF4-FFF2-40B4-BE49-F238E27FC236}">
                  <a16:creationId xmlns:a16="http://schemas.microsoft.com/office/drawing/2014/main" id="{25BD2A72-3826-2403-0F7A-3C3A47FF0822}"/>
                </a:ext>
              </a:extLst>
            </p:cNvPr>
            <p:cNvSpPr txBox="1"/>
            <p:nvPr/>
          </p:nvSpPr>
          <p:spPr>
            <a:xfrm>
              <a:off x="2731300" y="1169920"/>
              <a:ext cx="2508991"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4398F9"/>
                  </a:solidFill>
                  <a:effectLst/>
                  <a:uLnTx/>
                  <a:uFillTx/>
                  <a:latin typeface="Anova Light"/>
                  <a:ea typeface="+mn-ea"/>
                  <a:cs typeface="+mn-cs"/>
                </a:rPr>
                <a:t>Manage, Prepare, and Model</a:t>
              </a:r>
            </a:p>
          </p:txBody>
        </p:sp>
        <p:sp>
          <p:nvSpPr>
            <p:cNvPr id="5" name="Freeform 9">
              <a:extLst>
                <a:ext uri="{FF2B5EF4-FFF2-40B4-BE49-F238E27FC236}">
                  <a16:creationId xmlns:a16="http://schemas.microsoft.com/office/drawing/2014/main" id="{51AB42BF-19FD-E1CA-BD32-32FB1DE9A37F}"/>
                </a:ext>
              </a:extLst>
            </p:cNvPr>
            <p:cNvSpPr>
              <a:spLocks noChangeAspect="1" noEditPoints="1"/>
            </p:cNvSpPr>
            <p:nvPr/>
          </p:nvSpPr>
          <p:spPr bwMode="auto">
            <a:xfrm>
              <a:off x="3479996" y="385716"/>
              <a:ext cx="940930" cy="822960"/>
            </a:xfrm>
            <a:custGeom>
              <a:avLst/>
              <a:gdLst>
                <a:gd name="T0" fmla="*/ 3221 w 4800"/>
                <a:gd name="T1" fmla="*/ 2938 h 4192"/>
                <a:gd name="T2" fmla="*/ 1970 w 4800"/>
                <a:gd name="T3" fmla="*/ 3507 h 4192"/>
                <a:gd name="T4" fmla="*/ 2056 w 4800"/>
                <a:gd name="T5" fmla="*/ 3741 h 4192"/>
                <a:gd name="T6" fmla="*/ 2853 w 4800"/>
                <a:gd name="T7" fmla="*/ 1386 h 4192"/>
                <a:gd name="T8" fmla="*/ 3277 w 4800"/>
                <a:gd name="T9" fmla="*/ 891 h 4192"/>
                <a:gd name="T10" fmla="*/ 1735 w 4800"/>
                <a:gd name="T11" fmla="*/ 1152 h 4192"/>
                <a:gd name="T12" fmla="*/ 1785 w 4800"/>
                <a:gd name="T13" fmla="*/ 590 h 4192"/>
                <a:gd name="T14" fmla="*/ 1817 w 4800"/>
                <a:gd name="T15" fmla="*/ 1033 h 4192"/>
                <a:gd name="T16" fmla="*/ 1692 w 4800"/>
                <a:gd name="T17" fmla="*/ 1333 h 4192"/>
                <a:gd name="T18" fmla="*/ 2688 w 4800"/>
                <a:gd name="T19" fmla="*/ 670 h 4192"/>
                <a:gd name="T20" fmla="*/ 2929 w 4800"/>
                <a:gd name="T21" fmla="*/ 458 h 4192"/>
                <a:gd name="T22" fmla="*/ 3741 w 4800"/>
                <a:gd name="T23" fmla="*/ 3166 h 4192"/>
                <a:gd name="T24" fmla="*/ 2435 w 4800"/>
                <a:gd name="T25" fmla="*/ 4132 h 4192"/>
                <a:gd name="T26" fmla="*/ 917 w 4800"/>
                <a:gd name="T27" fmla="*/ 2686 h 4192"/>
                <a:gd name="T28" fmla="*/ 1756 w 4800"/>
                <a:gd name="T29" fmla="*/ 3554 h 4192"/>
                <a:gd name="T30" fmla="*/ 2496 w 4800"/>
                <a:gd name="T31" fmla="*/ 4025 h 4192"/>
                <a:gd name="T32" fmla="*/ 3626 w 4800"/>
                <a:gd name="T33" fmla="*/ 3115 h 4192"/>
                <a:gd name="T34" fmla="*/ 3668 w 4800"/>
                <a:gd name="T35" fmla="*/ 2876 h 4192"/>
                <a:gd name="T36" fmla="*/ 1123 w 4800"/>
                <a:gd name="T37" fmla="*/ 1065 h 4192"/>
                <a:gd name="T38" fmla="*/ 4077 w 4800"/>
                <a:gd name="T39" fmla="*/ 1602 h 4192"/>
                <a:gd name="T40" fmla="*/ 2979 w 4800"/>
                <a:gd name="T41" fmla="*/ 210 h 4192"/>
                <a:gd name="T42" fmla="*/ 1853 w 4800"/>
                <a:gd name="T43" fmla="*/ 175 h 4192"/>
                <a:gd name="T44" fmla="*/ 738 w 4800"/>
                <a:gd name="T45" fmla="*/ 1618 h 4192"/>
                <a:gd name="T46" fmla="*/ 2156 w 4800"/>
                <a:gd name="T47" fmla="*/ 2512 h 4192"/>
                <a:gd name="T48" fmla="*/ 149 w 4800"/>
                <a:gd name="T49" fmla="*/ 2130 h 4192"/>
                <a:gd name="T50" fmla="*/ 201 w 4800"/>
                <a:gd name="T51" fmla="*/ 2078 h 4192"/>
                <a:gd name="T52" fmla="*/ 149 w 4800"/>
                <a:gd name="T53" fmla="*/ 1929 h 4192"/>
                <a:gd name="T54" fmla="*/ 1581 w 4800"/>
                <a:gd name="T55" fmla="*/ 2123 h 4192"/>
                <a:gd name="T56" fmla="*/ 431 w 4800"/>
                <a:gd name="T57" fmla="*/ 2758 h 4192"/>
                <a:gd name="T58" fmla="*/ 1535 w 4800"/>
                <a:gd name="T59" fmla="*/ 2504 h 4192"/>
                <a:gd name="T60" fmla="*/ 282 w 4800"/>
                <a:gd name="T61" fmla="*/ 2809 h 4192"/>
                <a:gd name="T62" fmla="*/ 4289 w 4800"/>
                <a:gd name="T63" fmla="*/ 1278 h 4192"/>
                <a:gd name="T64" fmla="*/ 4289 w 4800"/>
                <a:gd name="T65" fmla="*/ 1286 h 4192"/>
                <a:gd name="T66" fmla="*/ 3262 w 4800"/>
                <a:gd name="T67" fmla="*/ 1739 h 4192"/>
                <a:gd name="T68" fmla="*/ 4490 w 4800"/>
                <a:gd name="T69" fmla="*/ 1278 h 4192"/>
                <a:gd name="T70" fmla="*/ 4368 w 4800"/>
                <a:gd name="T71" fmla="*/ 2837 h 4192"/>
                <a:gd name="T72" fmla="*/ 4368 w 4800"/>
                <a:gd name="T73" fmla="*/ 2837 h 4192"/>
                <a:gd name="T74" fmla="*/ 3145 w 4800"/>
                <a:gd name="T75" fmla="*/ 2476 h 4192"/>
                <a:gd name="T76" fmla="*/ 4309 w 4800"/>
                <a:gd name="T77" fmla="*/ 2979 h 4192"/>
                <a:gd name="T78" fmla="*/ 4658 w 4800"/>
                <a:gd name="T79" fmla="*/ 2211 h 4192"/>
                <a:gd name="T80" fmla="*/ 4709 w 4800"/>
                <a:gd name="T81" fmla="*/ 2159 h 4192"/>
                <a:gd name="T82" fmla="*/ 3105 w 4800"/>
                <a:gd name="T83" fmla="*/ 2273 h 4192"/>
                <a:gd name="T84" fmla="*/ 4658 w 4800"/>
                <a:gd name="T85" fmla="*/ 2010 h 4192"/>
                <a:gd name="T86" fmla="*/ 360 w 4800"/>
                <a:gd name="T87" fmla="*/ 1864 h 4192"/>
                <a:gd name="T88" fmla="*/ 1474 w 4800"/>
                <a:gd name="T89" fmla="*/ 1857 h 4192"/>
                <a:gd name="T90" fmla="*/ 218 w 4800"/>
                <a:gd name="T91" fmla="*/ 1805 h 4192"/>
                <a:gd name="T92" fmla="*/ 2181 w 4800"/>
                <a:gd name="T93" fmla="*/ 1191 h 4192"/>
                <a:gd name="T94" fmla="*/ 2450 w 4800"/>
                <a:gd name="T95" fmla="*/ 1153 h 4192"/>
                <a:gd name="T96" fmla="*/ 2368 w 4800"/>
                <a:gd name="T97" fmla="*/ 1250 h 4192"/>
                <a:gd name="T98" fmla="*/ 2565 w 4800"/>
                <a:gd name="T99" fmla="*/ 1269 h 4192"/>
                <a:gd name="T100" fmla="*/ 1396 w 4800"/>
                <a:gd name="T101" fmla="*/ 3043 h 4192"/>
                <a:gd name="T102" fmla="*/ 1715 w 4800"/>
                <a:gd name="T103" fmla="*/ 2998 h 4192"/>
                <a:gd name="T104" fmla="*/ 1589 w 4800"/>
                <a:gd name="T105" fmla="*/ 3095 h 4192"/>
                <a:gd name="T106" fmla="*/ 1734 w 4800"/>
                <a:gd name="T107" fmla="*/ 2979 h 4192"/>
                <a:gd name="T108" fmla="*/ 2832 w 4800"/>
                <a:gd name="T109" fmla="*/ 1791 h 4192"/>
                <a:gd name="T110" fmla="*/ 2946 w 4800"/>
                <a:gd name="T111" fmla="*/ 1791 h 4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00" h="4192">
                  <a:moveTo>
                    <a:pt x="2924" y="3359"/>
                  </a:moveTo>
                  <a:lnTo>
                    <a:pt x="2924" y="3359"/>
                  </a:lnTo>
                  <a:cubicBezTo>
                    <a:pt x="2929" y="3393"/>
                    <a:pt x="2905" y="3425"/>
                    <a:pt x="2871" y="3430"/>
                  </a:cubicBezTo>
                  <a:cubicBezTo>
                    <a:pt x="2868" y="3430"/>
                    <a:pt x="2865" y="3430"/>
                    <a:pt x="2862" y="3430"/>
                  </a:cubicBezTo>
                  <a:cubicBezTo>
                    <a:pt x="2831" y="3430"/>
                    <a:pt x="2804" y="3407"/>
                    <a:pt x="2800" y="3376"/>
                  </a:cubicBezTo>
                  <a:cubicBezTo>
                    <a:pt x="2775" y="3195"/>
                    <a:pt x="2839" y="3028"/>
                    <a:pt x="2967" y="2941"/>
                  </a:cubicBezTo>
                  <a:cubicBezTo>
                    <a:pt x="3021" y="2905"/>
                    <a:pt x="3084" y="2884"/>
                    <a:pt x="3155" y="2879"/>
                  </a:cubicBezTo>
                  <a:cubicBezTo>
                    <a:pt x="3188" y="2877"/>
                    <a:pt x="3219" y="2903"/>
                    <a:pt x="3221" y="2938"/>
                  </a:cubicBezTo>
                  <a:cubicBezTo>
                    <a:pt x="3223" y="2972"/>
                    <a:pt x="3197" y="3002"/>
                    <a:pt x="3163" y="3004"/>
                  </a:cubicBezTo>
                  <a:cubicBezTo>
                    <a:pt x="3115" y="3007"/>
                    <a:pt x="3073" y="3021"/>
                    <a:pt x="3037" y="3045"/>
                  </a:cubicBezTo>
                  <a:cubicBezTo>
                    <a:pt x="2949" y="3105"/>
                    <a:pt x="2906" y="3225"/>
                    <a:pt x="2924" y="3359"/>
                  </a:cubicBezTo>
                  <a:lnTo>
                    <a:pt x="2924" y="3359"/>
                  </a:lnTo>
                  <a:close/>
                  <a:moveTo>
                    <a:pt x="2090" y="3684"/>
                  </a:moveTo>
                  <a:lnTo>
                    <a:pt x="2090" y="3684"/>
                  </a:lnTo>
                  <a:cubicBezTo>
                    <a:pt x="2112" y="3612"/>
                    <a:pt x="2071" y="3535"/>
                    <a:pt x="1998" y="3512"/>
                  </a:cubicBezTo>
                  <a:cubicBezTo>
                    <a:pt x="1989" y="3510"/>
                    <a:pt x="1979" y="3508"/>
                    <a:pt x="1970" y="3507"/>
                  </a:cubicBezTo>
                  <a:cubicBezTo>
                    <a:pt x="1935" y="3504"/>
                    <a:pt x="1910" y="3474"/>
                    <a:pt x="1913" y="3439"/>
                  </a:cubicBezTo>
                  <a:cubicBezTo>
                    <a:pt x="1916" y="3405"/>
                    <a:pt x="1946" y="3380"/>
                    <a:pt x="1981" y="3382"/>
                  </a:cubicBezTo>
                  <a:cubicBezTo>
                    <a:pt x="1999" y="3384"/>
                    <a:pt x="2017" y="3388"/>
                    <a:pt x="2034" y="3393"/>
                  </a:cubicBezTo>
                  <a:cubicBezTo>
                    <a:pt x="2173" y="3435"/>
                    <a:pt x="2252" y="3582"/>
                    <a:pt x="2210" y="3721"/>
                  </a:cubicBezTo>
                  <a:cubicBezTo>
                    <a:pt x="2197" y="3761"/>
                    <a:pt x="2175" y="3799"/>
                    <a:pt x="2145" y="3829"/>
                  </a:cubicBezTo>
                  <a:cubicBezTo>
                    <a:pt x="2133" y="3841"/>
                    <a:pt x="2117" y="3847"/>
                    <a:pt x="2101" y="3847"/>
                  </a:cubicBezTo>
                  <a:cubicBezTo>
                    <a:pt x="2085" y="3847"/>
                    <a:pt x="2069" y="3841"/>
                    <a:pt x="2057" y="3829"/>
                  </a:cubicBezTo>
                  <a:cubicBezTo>
                    <a:pt x="2032" y="3805"/>
                    <a:pt x="2032" y="3766"/>
                    <a:pt x="2056" y="3741"/>
                  </a:cubicBezTo>
                  <a:cubicBezTo>
                    <a:pt x="2072" y="3725"/>
                    <a:pt x="2083" y="3706"/>
                    <a:pt x="2090" y="3684"/>
                  </a:cubicBezTo>
                  <a:lnTo>
                    <a:pt x="2090" y="3684"/>
                  </a:lnTo>
                  <a:close/>
                  <a:moveTo>
                    <a:pt x="3049" y="1449"/>
                  </a:moveTo>
                  <a:lnTo>
                    <a:pt x="3049" y="1449"/>
                  </a:lnTo>
                  <a:cubicBezTo>
                    <a:pt x="2995" y="1485"/>
                    <a:pt x="2932" y="1506"/>
                    <a:pt x="2861" y="1511"/>
                  </a:cubicBezTo>
                  <a:cubicBezTo>
                    <a:pt x="2860" y="1511"/>
                    <a:pt x="2859" y="1511"/>
                    <a:pt x="2857" y="1511"/>
                  </a:cubicBezTo>
                  <a:cubicBezTo>
                    <a:pt x="2825" y="1511"/>
                    <a:pt x="2797" y="1485"/>
                    <a:pt x="2795" y="1452"/>
                  </a:cubicBezTo>
                  <a:cubicBezTo>
                    <a:pt x="2793" y="1418"/>
                    <a:pt x="2819" y="1388"/>
                    <a:pt x="2853" y="1386"/>
                  </a:cubicBezTo>
                  <a:cubicBezTo>
                    <a:pt x="2901" y="1383"/>
                    <a:pt x="2943" y="1369"/>
                    <a:pt x="2979" y="1345"/>
                  </a:cubicBezTo>
                  <a:cubicBezTo>
                    <a:pt x="3062" y="1289"/>
                    <a:pt x="3105" y="1178"/>
                    <a:pt x="3094" y="1052"/>
                  </a:cubicBezTo>
                  <a:cubicBezTo>
                    <a:pt x="3061" y="1042"/>
                    <a:pt x="3030" y="1026"/>
                    <a:pt x="3002" y="1003"/>
                  </a:cubicBezTo>
                  <a:cubicBezTo>
                    <a:pt x="2988" y="991"/>
                    <a:pt x="2976" y="978"/>
                    <a:pt x="2964" y="964"/>
                  </a:cubicBezTo>
                  <a:cubicBezTo>
                    <a:pt x="2943" y="936"/>
                    <a:pt x="2948" y="897"/>
                    <a:pt x="2975" y="876"/>
                  </a:cubicBezTo>
                  <a:cubicBezTo>
                    <a:pt x="3002" y="855"/>
                    <a:pt x="3042" y="859"/>
                    <a:pt x="3063" y="887"/>
                  </a:cubicBezTo>
                  <a:cubicBezTo>
                    <a:pt x="3069" y="894"/>
                    <a:pt x="3076" y="901"/>
                    <a:pt x="3083" y="908"/>
                  </a:cubicBezTo>
                  <a:cubicBezTo>
                    <a:pt x="3141" y="956"/>
                    <a:pt x="3228" y="949"/>
                    <a:pt x="3277" y="891"/>
                  </a:cubicBezTo>
                  <a:cubicBezTo>
                    <a:pt x="3292" y="874"/>
                    <a:pt x="3302" y="854"/>
                    <a:pt x="3307" y="832"/>
                  </a:cubicBezTo>
                  <a:cubicBezTo>
                    <a:pt x="3314" y="799"/>
                    <a:pt x="3347" y="777"/>
                    <a:pt x="3381" y="785"/>
                  </a:cubicBezTo>
                  <a:cubicBezTo>
                    <a:pt x="3415" y="792"/>
                    <a:pt x="3436" y="826"/>
                    <a:pt x="3429" y="859"/>
                  </a:cubicBezTo>
                  <a:cubicBezTo>
                    <a:pt x="3419" y="901"/>
                    <a:pt x="3400" y="939"/>
                    <a:pt x="3373" y="972"/>
                  </a:cubicBezTo>
                  <a:cubicBezTo>
                    <a:pt x="3332" y="1020"/>
                    <a:pt x="3277" y="1049"/>
                    <a:pt x="3220" y="1060"/>
                  </a:cubicBezTo>
                  <a:cubicBezTo>
                    <a:pt x="3229" y="1223"/>
                    <a:pt x="3166" y="1369"/>
                    <a:pt x="3049" y="1449"/>
                  </a:cubicBezTo>
                  <a:lnTo>
                    <a:pt x="3049" y="1449"/>
                  </a:lnTo>
                  <a:close/>
                  <a:moveTo>
                    <a:pt x="1735" y="1152"/>
                  </a:moveTo>
                  <a:lnTo>
                    <a:pt x="1735" y="1152"/>
                  </a:lnTo>
                  <a:cubicBezTo>
                    <a:pt x="1718" y="1126"/>
                    <a:pt x="1703" y="1096"/>
                    <a:pt x="1695" y="1062"/>
                  </a:cubicBezTo>
                  <a:cubicBezTo>
                    <a:pt x="1673" y="969"/>
                    <a:pt x="1694" y="859"/>
                    <a:pt x="1751" y="766"/>
                  </a:cubicBezTo>
                  <a:cubicBezTo>
                    <a:pt x="1706" y="728"/>
                    <a:pt x="1673" y="675"/>
                    <a:pt x="1662" y="613"/>
                  </a:cubicBezTo>
                  <a:cubicBezTo>
                    <a:pt x="1654" y="571"/>
                    <a:pt x="1657" y="527"/>
                    <a:pt x="1669" y="487"/>
                  </a:cubicBezTo>
                  <a:cubicBezTo>
                    <a:pt x="1679" y="454"/>
                    <a:pt x="1714" y="436"/>
                    <a:pt x="1747" y="446"/>
                  </a:cubicBezTo>
                  <a:cubicBezTo>
                    <a:pt x="1780" y="456"/>
                    <a:pt x="1799" y="491"/>
                    <a:pt x="1789" y="524"/>
                  </a:cubicBezTo>
                  <a:cubicBezTo>
                    <a:pt x="1782" y="546"/>
                    <a:pt x="1781" y="568"/>
                    <a:pt x="1785" y="590"/>
                  </a:cubicBezTo>
                  <a:cubicBezTo>
                    <a:pt x="1798" y="665"/>
                    <a:pt x="1870" y="715"/>
                    <a:pt x="1945" y="701"/>
                  </a:cubicBezTo>
                  <a:cubicBezTo>
                    <a:pt x="1955" y="699"/>
                    <a:pt x="1964" y="696"/>
                    <a:pt x="1973" y="693"/>
                  </a:cubicBezTo>
                  <a:cubicBezTo>
                    <a:pt x="2005" y="680"/>
                    <a:pt x="2041" y="695"/>
                    <a:pt x="2054" y="727"/>
                  </a:cubicBezTo>
                  <a:cubicBezTo>
                    <a:pt x="2067" y="759"/>
                    <a:pt x="2052" y="796"/>
                    <a:pt x="2020" y="809"/>
                  </a:cubicBezTo>
                  <a:cubicBezTo>
                    <a:pt x="2003" y="815"/>
                    <a:pt x="1986" y="821"/>
                    <a:pt x="1968" y="824"/>
                  </a:cubicBezTo>
                  <a:cubicBezTo>
                    <a:pt x="1952" y="827"/>
                    <a:pt x="1936" y="828"/>
                    <a:pt x="1920" y="828"/>
                  </a:cubicBezTo>
                  <a:cubicBezTo>
                    <a:pt x="1901" y="828"/>
                    <a:pt x="1882" y="825"/>
                    <a:pt x="1864" y="821"/>
                  </a:cubicBezTo>
                  <a:cubicBezTo>
                    <a:pt x="1820" y="888"/>
                    <a:pt x="1802" y="969"/>
                    <a:pt x="1817" y="1033"/>
                  </a:cubicBezTo>
                  <a:cubicBezTo>
                    <a:pt x="1827" y="1079"/>
                    <a:pt x="1860" y="1118"/>
                    <a:pt x="1885" y="1134"/>
                  </a:cubicBezTo>
                  <a:cubicBezTo>
                    <a:pt x="1894" y="1140"/>
                    <a:pt x="1900" y="1148"/>
                    <a:pt x="1905" y="1157"/>
                  </a:cubicBezTo>
                  <a:cubicBezTo>
                    <a:pt x="1918" y="1162"/>
                    <a:pt x="1931" y="1168"/>
                    <a:pt x="1944" y="1175"/>
                  </a:cubicBezTo>
                  <a:cubicBezTo>
                    <a:pt x="1980" y="1196"/>
                    <a:pt x="2012" y="1226"/>
                    <a:pt x="2034" y="1262"/>
                  </a:cubicBezTo>
                  <a:cubicBezTo>
                    <a:pt x="2053" y="1291"/>
                    <a:pt x="2044" y="1330"/>
                    <a:pt x="2015" y="1348"/>
                  </a:cubicBezTo>
                  <a:cubicBezTo>
                    <a:pt x="1985" y="1367"/>
                    <a:pt x="1947" y="1358"/>
                    <a:pt x="1928" y="1329"/>
                  </a:cubicBezTo>
                  <a:cubicBezTo>
                    <a:pt x="1917" y="1310"/>
                    <a:pt x="1901" y="1294"/>
                    <a:pt x="1881" y="1283"/>
                  </a:cubicBezTo>
                  <a:cubicBezTo>
                    <a:pt x="1815" y="1245"/>
                    <a:pt x="1731" y="1267"/>
                    <a:pt x="1692" y="1333"/>
                  </a:cubicBezTo>
                  <a:cubicBezTo>
                    <a:pt x="1688" y="1342"/>
                    <a:pt x="1684" y="1350"/>
                    <a:pt x="1681" y="1359"/>
                  </a:cubicBezTo>
                  <a:cubicBezTo>
                    <a:pt x="1672" y="1386"/>
                    <a:pt x="1648" y="1402"/>
                    <a:pt x="1621" y="1402"/>
                  </a:cubicBezTo>
                  <a:cubicBezTo>
                    <a:pt x="1615" y="1402"/>
                    <a:pt x="1608" y="1401"/>
                    <a:pt x="1602" y="1399"/>
                  </a:cubicBezTo>
                  <a:cubicBezTo>
                    <a:pt x="1569" y="1389"/>
                    <a:pt x="1551" y="1353"/>
                    <a:pt x="1562" y="1320"/>
                  </a:cubicBezTo>
                  <a:cubicBezTo>
                    <a:pt x="1568" y="1303"/>
                    <a:pt x="1575" y="1287"/>
                    <a:pt x="1584" y="1271"/>
                  </a:cubicBezTo>
                  <a:cubicBezTo>
                    <a:pt x="1619" y="1211"/>
                    <a:pt x="1674" y="1171"/>
                    <a:pt x="1735" y="1152"/>
                  </a:cubicBezTo>
                  <a:lnTo>
                    <a:pt x="1735" y="1152"/>
                  </a:lnTo>
                  <a:close/>
                  <a:moveTo>
                    <a:pt x="2688" y="670"/>
                  </a:moveTo>
                  <a:lnTo>
                    <a:pt x="2688" y="670"/>
                  </a:lnTo>
                  <a:cubicBezTo>
                    <a:pt x="2684" y="692"/>
                    <a:pt x="2684" y="715"/>
                    <a:pt x="2691" y="736"/>
                  </a:cubicBezTo>
                  <a:cubicBezTo>
                    <a:pt x="2700" y="769"/>
                    <a:pt x="2681" y="804"/>
                    <a:pt x="2647" y="813"/>
                  </a:cubicBezTo>
                  <a:cubicBezTo>
                    <a:pt x="2642" y="815"/>
                    <a:pt x="2636" y="816"/>
                    <a:pt x="2630" y="816"/>
                  </a:cubicBezTo>
                  <a:cubicBezTo>
                    <a:pt x="2603" y="816"/>
                    <a:pt x="2578" y="798"/>
                    <a:pt x="2570" y="770"/>
                  </a:cubicBezTo>
                  <a:cubicBezTo>
                    <a:pt x="2559" y="730"/>
                    <a:pt x="2557" y="686"/>
                    <a:pt x="2566" y="645"/>
                  </a:cubicBezTo>
                  <a:cubicBezTo>
                    <a:pt x="2596" y="503"/>
                    <a:pt x="2735" y="412"/>
                    <a:pt x="2877" y="441"/>
                  </a:cubicBezTo>
                  <a:cubicBezTo>
                    <a:pt x="2895" y="445"/>
                    <a:pt x="2912" y="450"/>
                    <a:pt x="2929" y="458"/>
                  </a:cubicBezTo>
                  <a:cubicBezTo>
                    <a:pt x="2961" y="472"/>
                    <a:pt x="2975" y="509"/>
                    <a:pt x="2961" y="540"/>
                  </a:cubicBezTo>
                  <a:cubicBezTo>
                    <a:pt x="2947" y="572"/>
                    <a:pt x="2910" y="586"/>
                    <a:pt x="2879" y="572"/>
                  </a:cubicBezTo>
                  <a:cubicBezTo>
                    <a:pt x="2870" y="568"/>
                    <a:pt x="2861" y="565"/>
                    <a:pt x="2851" y="564"/>
                  </a:cubicBezTo>
                  <a:cubicBezTo>
                    <a:pt x="2777" y="548"/>
                    <a:pt x="2704" y="596"/>
                    <a:pt x="2688" y="670"/>
                  </a:cubicBezTo>
                  <a:lnTo>
                    <a:pt x="2688" y="670"/>
                  </a:lnTo>
                  <a:close/>
                  <a:moveTo>
                    <a:pt x="3867" y="2836"/>
                  </a:moveTo>
                  <a:lnTo>
                    <a:pt x="3867" y="2836"/>
                  </a:lnTo>
                  <a:cubicBezTo>
                    <a:pt x="3842" y="2954"/>
                    <a:pt x="3799" y="3065"/>
                    <a:pt x="3741" y="3166"/>
                  </a:cubicBezTo>
                  <a:cubicBezTo>
                    <a:pt x="3740" y="3171"/>
                    <a:pt x="3738" y="3175"/>
                    <a:pt x="3737" y="3180"/>
                  </a:cubicBezTo>
                  <a:cubicBezTo>
                    <a:pt x="3733" y="3188"/>
                    <a:pt x="3727" y="3194"/>
                    <a:pt x="3721" y="3200"/>
                  </a:cubicBezTo>
                  <a:cubicBezTo>
                    <a:pt x="3606" y="3387"/>
                    <a:pt x="3437" y="3539"/>
                    <a:pt x="3233" y="3634"/>
                  </a:cubicBezTo>
                  <a:cubicBezTo>
                    <a:pt x="3229" y="3747"/>
                    <a:pt x="3192" y="3856"/>
                    <a:pt x="3124" y="3949"/>
                  </a:cubicBezTo>
                  <a:cubicBezTo>
                    <a:pt x="3034" y="4072"/>
                    <a:pt x="2902" y="4153"/>
                    <a:pt x="2752" y="4176"/>
                  </a:cubicBezTo>
                  <a:cubicBezTo>
                    <a:pt x="2723" y="4181"/>
                    <a:pt x="2693" y="4183"/>
                    <a:pt x="2664" y="4183"/>
                  </a:cubicBezTo>
                  <a:cubicBezTo>
                    <a:pt x="2590" y="4183"/>
                    <a:pt x="2516" y="4168"/>
                    <a:pt x="2447" y="4140"/>
                  </a:cubicBezTo>
                  <a:cubicBezTo>
                    <a:pt x="2442" y="4138"/>
                    <a:pt x="2439" y="4135"/>
                    <a:pt x="2435" y="4132"/>
                  </a:cubicBezTo>
                  <a:cubicBezTo>
                    <a:pt x="2429" y="4139"/>
                    <a:pt x="2422" y="4145"/>
                    <a:pt x="2412" y="4148"/>
                  </a:cubicBezTo>
                  <a:cubicBezTo>
                    <a:pt x="2343" y="4177"/>
                    <a:pt x="2270" y="4192"/>
                    <a:pt x="2195" y="4192"/>
                  </a:cubicBezTo>
                  <a:cubicBezTo>
                    <a:pt x="2166" y="4192"/>
                    <a:pt x="2137" y="4189"/>
                    <a:pt x="2108" y="4185"/>
                  </a:cubicBezTo>
                  <a:cubicBezTo>
                    <a:pt x="1957" y="4161"/>
                    <a:pt x="1825" y="4081"/>
                    <a:pt x="1735" y="3958"/>
                  </a:cubicBezTo>
                  <a:cubicBezTo>
                    <a:pt x="1669" y="3867"/>
                    <a:pt x="1631" y="3760"/>
                    <a:pt x="1626" y="3649"/>
                  </a:cubicBezTo>
                  <a:cubicBezTo>
                    <a:pt x="1626" y="3649"/>
                    <a:pt x="1625" y="3649"/>
                    <a:pt x="1625" y="3649"/>
                  </a:cubicBezTo>
                  <a:lnTo>
                    <a:pt x="1399" y="3525"/>
                  </a:lnTo>
                  <a:cubicBezTo>
                    <a:pt x="1090" y="3364"/>
                    <a:pt x="901" y="3035"/>
                    <a:pt x="917" y="2686"/>
                  </a:cubicBezTo>
                  <a:cubicBezTo>
                    <a:pt x="918" y="2651"/>
                    <a:pt x="947" y="2625"/>
                    <a:pt x="982" y="2626"/>
                  </a:cubicBezTo>
                  <a:cubicBezTo>
                    <a:pt x="1016" y="2628"/>
                    <a:pt x="1043" y="2657"/>
                    <a:pt x="1042" y="2692"/>
                  </a:cubicBezTo>
                  <a:cubicBezTo>
                    <a:pt x="1028" y="2992"/>
                    <a:pt x="1191" y="3276"/>
                    <a:pt x="1458" y="3415"/>
                  </a:cubicBezTo>
                  <a:lnTo>
                    <a:pt x="1637" y="3513"/>
                  </a:lnTo>
                  <a:cubicBezTo>
                    <a:pt x="1650" y="3445"/>
                    <a:pt x="1675" y="3381"/>
                    <a:pt x="1711" y="3322"/>
                  </a:cubicBezTo>
                  <a:cubicBezTo>
                    <a:pt x="1729" y="3293"/>
                    <a:pt x="1768" y="3284"/>
                    <a:pt x="1797" y="3302"/>
                  </a:cubicBezTo>
                  <a:cubicBezTo>
                    <a:pt x="1826" y="3320"/>
                    <a:pt x="1835" y="3359"/>
                    <a:pt x="1817" y="3388"/>
                  </a:cubicBezTo>
                  <a:cubicBezTo>
                    <a:pt x="1786" y="3439"/>
                    <a:pt x="1765" y="3494"/>
                    <a:pt x="1756" y="3554"/>
                  </a:cubicBezTo>
                  <a:cubicBezTo>
                    <a:pt x="1738" y="3671"/>
                    <a:pt x="1766" y="3788"/>
                    <a:pt x="1836" y="3884"/>
                  </a:cubicBezTo>
                  <a:cubicBezTo>
                    <a:pt x="1906" y="3980"/>
                    <a:pt x="2010" y="4043"/>
                    <a:pt x="2127" y="4061"/>
                  </a:cubicBezTo>
                  <a:cubicBezTo>
                    <a:pt x="2208" y="4074"/>
                    <a:pt x="2290" y="4064"/>
                    <a:pt x="2365" y="4033"/>
                  </a:cubicBezTo>
                  <a:cubicBezTo>
                    <a:pt x="2367" y="4032"/>
                    <a:pt x="2369" y="4032"/>
                    <a:pt x="2371" y="4032"/>
                  </a:cubicBezTo>
                  <a:lnTo>
                    <a:pt x="2371" y="3014"/>
                  </a:lnTo>
                  <a:cubicBezTo>
                    <a:pt x="2371" y="2980"/>
                    <a:pt x="2399" y="2952"/>
                    <a:pt x="2434" y="2952"/>
                  </a:cubicBezTo>
                  <a:cubicBezTo>
                    <a:pt x="2468" y="2952"/>
                    <a:pt x="2496" y="2980"/>
                    <a:pt x="2496" y="3014"/>
                  </a:cubicBezTo>
                  <a:lnTo>
                    <a:pt x="2496" y="4025"/>
                  </a:lnTo>
                  <a:cubicBezTo>
                    <a:pt x="2571" y="4055"/>
                    <a:pt x="2652" y="4065"/>
                    <a:pt x="2733" y="4053"/>
                  </a:cubicBezTo>
                  <a:cubicBezTo>
                    <a:pt x="2850" y="4034"/>
                    <a:pt x="2953" y="3971"/>
                    <a:pt x="3023" y="3876"/>
                  </a:cubicBezTo>
                  <a:cubicBezTo>
                    <a:pt x="3093" y="3780"/>
                    <a:pt x="3122" y="3662"/>
                    <a:pt x="3103" y="3545"/>
                  </a:cubicBezTo>
                  <a:cubicBezTo>
                    <a:pt x="3094" y="3486"/>
                    <a:pt x="3074" y="3430"/>
                    <a:pt x="3042" y="3380"/>
                  </a:cubicBezTo>
                  <a:cubicBezTo>
                    <a:pt x="3024" y="3350"/>
                    <a:pt x="3033" y="3312"/>
                    <a:pt x="3063" y="3294"/>
                  </a:cubicBezTo>
                  <a:cubicBezTo>
                    <a:pt x="3092" y="3275"/>
                    <a:pt x="3130" y="3284"/>
                    <a:pt x="3149" y="3314"/>
                  </a:cubicBezTo>
                  <a:cubicBezTo>
                    <a:pt x="3184" y="3371"/>
                    <a:pt x="3208" y="3434"/>
                    <a:pt x="3222" y="3501"/>
                  </a:cubicBezTo>
                  <a:cubicBezTo>
                    <a:pt x="3391" y="3412"/>
                    <a:pt x="3531" y="3278"/>
                    <a:pt x="3626" y="3115"/>
                  </a:cubicBezTo>
                  <a:cubicBezTo>
                    <a:pt x="3631" y="3099"/>
                    <a:pt x="3634" y="3082"/>
                    <a:pt x="3633" y="3065"/>
                  </a:cubicBezTo>
                  <a:cubicBezTo>
                    <a:pt x="3631" y="3028"/>
                    <a:pt x="3614" y="2994"/>
                    <a:pt x="3586" y="2970"/>
                  </a:cubicBezTo>
                  <a:cubicBezTo>
                    <a:pt x="3558" y="2946"/>
                    <a:pt x="3522" y="2935"/>
                    <a:pt x="3486" y="2937"/>
                  </a:cubicBezTo>
                  <a:cubicBezTo>
                    <a:pt x="3476" y="2938"/>
                    <a:pt x="3467" y="2939"/>
                    <a:pt x="3458" y="2942"/>
                  </a:cubicBezTo>
                  <a:cubicBezTo>
                    <a:pt x="3425" y="2951"/>
                    <a:pt x="3390" y="2932"/>
                    <a:pt x="3380" y="2899"/>
                  </a:cubicBezTo>
                  <a:cubicBezTo>
                    <a:pt x="3371" y="2866"/>
                    <a:pt x="3390" y="2831"/>
                    <a:pt x="3423" y="2822"/>
                  </a:cubicBezTo>
                  <a:cubicBezTo>
                    <a:pt x="3441" y="2817"/>
                    <a:pt x="3459" y="2814"/>
                    <a:pt x="3477" y="2812"/>
                  </a:cubicBezTo>
                  <a:cubicBezTo>
                    <a:pt x="3547" y="2807"/>
                    <a:pt x="3615" y="2830"/>
                    <a:pt x="3668" y="2876"/>
                  </a:cubicBezTo>
                  <a:cubicBezTo>
                    <a:pt x="3685" y="2891"/>
                    <a:pt x="3700" y="2909"/>
                    <a:pt x="3712" y="2928"/>
                  </a:cubicBezTo>
                  <a:cubicBezTo>
                    <a:pt x="3725" y="2890"/>
                    <a:pt x="3736" y="2851"/>
                    <a:pt x="3744" y="2811"/>
                  </a:cubicBezTo>
                  <a:cubicBezTo>
                    <a:pt x="3751" y="2777"/>
                    <a:pt x="3784" y="2755"/>
                    <a:pt x="3818" y="2762"/>
                  </a:cubicBezTo>
                  <a:cubicBezTo>
                    <a:pt x="3852" y="2770"/>
                    <a:pt x="3874" y="2803"/>
                    <a:pt x="3867" y="2836"/>
                  </a:cubicBezTo>
                  <a:lnTo>
                    <a:pt x="3867" y="2836"/>
                  </a:lnTo>
                  <a:close/>
                  <a:moveTo>
                    <a:pt x="684" y="1549"/>
                  </a:moveTo>
                  <a:lnTo>
                    <a:pt x="684" y="1549"/>
                  </a:lnTo>
                  <a:cubicBezTo>
                    <a:pt x="714" y="1311"/>
                    <a:pt x="890" y="1118"/>
                    <a:pt x="1123" y="1065"/>
                  </a:cubicBezTo>
                  <a:cubicBezTo>
                    <a:pt x="1053" y="598"/>
                    <a:pt x="1359" y="150"/>
                    <a:pt x="1827" y="52"/>
                  </a:cubicBezTo>
                  <a:cubicBezTo>
                    <a:pt x="2018" y="13"/>
                    <a:pt x="2255" y="0"/>
                    <a:pt x="2440" y="224"/>
                  </a:cubicBezTo>
                  <a:cubicBezTo>
                    <a:pt x="2579" y="99"/>
                    <a:pt x="2797" y="44"/>
                    <a:pt x="3005" y="87"/>
                  </a:cubicBezTo>
                  <a:cubicBezTo>
                    <a:pt x="3240" y="136"/>
                    <a:pt x="3442" y="274"/>
                    <a:pt x="3573" y="475"/>
                  </a:cubicBezTo>
                  <a:cubicBezTo>
                    <a:pt x="3695" y="662"/>
                    <a:pt x="3742" y="882"/>
                    <a:pt x="3709" y="1100"/>
                  </a:cubicBezTo>
                  <a:cubicBezTo>
                    <a:pt x="3921" y="1148"/>
                    <a:pt x="4088" y="1314"/>
                    <a:pt x="4138" y="1526"/>
                  </a:cubicBezTo>
                  <a:cubicBezTo>
                    <a:pt x="4146" y="1559"/>
                    <a:pt x="4125" y="1593"/>
                    <a:pt x="4091" y="1601"/>
                  </a:cubicBezTo>
                  <a:cubicBezTo>
                    <a:pt x="4086" y="1602"/>
                    <a:pt x="4081" y="1602"/>
                    <a:pt x="4077" y="1602"/>
                  </a:cubicBezTo>
                  <a:cubicBezTo>
                    <a:pt x="4048" y="1603"/>
                    <a:pt x="4023" y="1583"/>
                    <a:pt x="4016" y="1554"/>
                  </a:cubicBezTo>
                  <a:cubicBezTo>
                    <a:pt x="3977" y="1386"/>
                    <a:pt x="3843" y="1255"/>
                    <a:pt x="3674" y="1220"/>
                  </a:cubicBezTo>
                  <a:cubicBezTo>
                    <a:pt x="3615" y="1207"/>
                    <a:pt x="3556" y="1207"/>
                    <a:pt x="3498" y="1218"/>
                  </a:cubicBezTo>
                  <a:cubicBezTo>
                    <a:pt x="3463" y="1225"/>
                    <a:pt x="3431" y="1203"/>
                    <a:pt x="3424" y="1169"/>
                  </a:cubicBezTo>
                  <a:cubicBezTo>
                    <a:pt x="3417" y="1135"/>
                    <a:pt x="3440" y="1102"/>
                    <a:pt x="3473" y="1096"/>
                  </a:cubicBezTo>
                  <a:cubicBezTo>
                    <a:pt x="3510" y="1089"/>
                    <a:pt x="3548" y="1085"/>
                    <a:pt x="3585" y="1085"/>
                  </a:cubicBezTo>
                  <a:cubicBezTo>
                    <a:pt x="3614" y="896"/>
                    <a:pt x="3574" y="705"/>
                    <a:pt x="3469" y="544"/>
                  </a:cubicBezTo>
                  <a:cubicBezTo>
                    <a:pt x="3355" y="371"/>
                    <a:pt x="3181" y="252"/>
                    <a:pt x="2979" y="210"/>
                  </a:cubicBezTo>
                  <a:cubicBezTo>
                    <a:pt x="2797" y="171"/>
                    <a:pt x="2600" y="227"/>
                    <a:pt x="2495" y="345"/>
                  </a:cubicBezTo>
                  <a:cubicBezTo>
                    <a:pt x="2495" y="346"/>
                    <a:pt x="2496" y="348"/>
                    <a:pt x="2496" y="349"/>
                  </a:cubicBezTo>
                  <a:lnTo>
                    <a:pt x="2496" y="954"/>
                  </a:lnTo>
                  <a:cubicBezTo>
                    <a:pt x="2496" y="988"/>
                    <a:pt x="2468" y="1016"/>
                    <a:pt x="2434" y="1016"/>
                  </a:cubicBezTo>
                  <a:cubicBezTo>
                    <a:pt x="2399" y="1016"/>
                    <a:pt x="2371" y="988"/>
                    <a:pt x="2371" y="954"/>
                  </a:cubicBezTo>
                  <a:lnTo>
                    <a:pt x="2371" y="349"/>
                  </a:lnTo>
                  <a:cubicBezTo>
                    <a:pt x="2371" y="347"/>
                    <a:pt x="2372" y="345"/>
                    <a:pt x="2372" y="342"/>
                  </a:cubicBezTo>
                  <a:cubicBezTo>
                    <a:pt x="2226" y="130"/>
                    <a:pt x="2036" y="136"/>
                    <a:pt x="1853" y="175"/>
                  </a:cubicBezTo>
                  <a:cubicBezTo>
                    <a:pt x="1449" y="259"/>
                    <a:pt x="1185" y="647"/>
                    <a:pt x="1247" y="1050"/>
                  </a:cubicBezTo>
                  <a:cubicBezTo>
                    <a:pt x="1284" y="1050"/>
                    <a:pt x="1322" y="1054"/>
                    <a:pt x="1359" y="1061"/>
                  </a:cubicBezTo>
                  <a:cubicBezTo>
                    <a:pt x="1392" y="1067"/>
                    <a:pt x="1415" y="1100"/>
                    <a:pt x="1408" y="1134"/>
                  </a:cubicBezTo>
                  <a:cubicBezTo>
                    <a:pt x="1401" y="1168"/>
                    <a:pt x="1369" y="1190"/>
                    <a:pt x="1334" y="1183"/>
                  </a:cubicBezTo>
                  <a:cubicBezTo>
                    <a:pt x="1276" y="1172"/>
                    <a:pt x="1217" y="1172"/>
                    <a:pt x="1158" y="1185"/>
                  </a:cubicBezTo>
                  <a:cubicBezTo>
                    <a:pt x="972" y="1223"/>
                    <a:pt x="832" y="1376"/>
                    <a:pt x="808" y="1564"/>
                  </a:cubicBezTo>
                  <a:cubicBezTo>
                    <a:pt x="804" y="1596"/>
                    <a:pt x="777" y="1619"/>
                    <a:pt x="746" y="1619"/>
                  </a:cubicBezTo>
                  <a:cubicBezTo>
                    <a:pt x="743" y="1619"/>
                    <a:pt x="741" y="1619"/>
                    <a:pt x="738" y="1618"/>
                  </a:cubicBezTo>
                  <a:cubicBezTo>
                    <a:pt x="704" y="1614"/>
                    <a:pt x="680" y="1583"/>
                    <a:pt x="684" y="1549"/>
                  </a:cubicBezTo>
                  <a:lnTo>
                    <a:pt x="684" y="1549"/>
                  </a:lnTo>
                  <a:close/>
                  <a:moveTo>
                    <a:pt x="2701" y="1921"/>
                  </a:moveTo>
                  <a:lnTo>
                    <a:pt x="2701" y="1921"/>
                  </a:lnTo>
                  <a:lnTo>
                    <a:pt x="2701" y="2512"/>
                  </a:lnTo>
                  <a:cubicBezTo>
                    <a:pt x="2701" y="2547"/>
                    <a:pt x="2673" y="2576"/>
                    <a:pt x="2638" y="2576"/>
                  </a:cubicBezTo>
                  <a:lnTo>
                    <a:pt x="2219" y="2576"/>
                  </a:lnTo>
                  <a:cubicBezTo>
                    <a:pt x="2184" y="2576"/>
                    <a:pt x="2156" y="2547"/>
                    <a:pt x="2156" y="2512"/>
                  </a:cubicBezTo>
                  <a:lnTo>
                    <a:pt x="2156" y="1921"/>
                  </a:lnTo>
                  <a:cubicBezTo>
                    <a:pt x="2156" y="1886"/>
                    <a:pt x="2184" y="1857"/>
                    <a:pt x="2219" y="1857"/>
                  </a:cubicBezTo>
                  <a:lnTo>
                    <a:pt x="2638" y="1857"/>
                  </a:lnTo>
                  <a:cubicBezTo>
                    <a:pt x="2673" y="1857"/>
                    <a:pt x="2701" y="1886"/>
                    <a:pt x="2701" y="1921"/>
                  </a:cubicBezTo>
                  <a:lnTo>
                    <a:pt x="2701" y="1921"/>
                  </a:lnTo>
                  <a:close/>
                  <a:moveTo>
                    <a:pt x="201" y="2078"/>
                  </a:moveTo>
                  <a:lnTo>
                    <a:pt x="201" y="2078"/>
                  </a:lnTo>
                  <a:cubicBezTo>
                    <a:pt x="201" y="2107"/>
                    <a:pt x="177" y="2130"/>
                    <a:pt x="149" y="2130"/>
                  </a:cubicBezTo>
                  <a:lnTo>
                    <a:pt x="141" y="2130"/>
                  </a:lnTo>
                  <a:cubicBezTo>
                    <a:pt x="113" y="2130"/>
                    <a:pt x="90" y="2107"/>
                    <a:pt x="90" y="2078"/>
                  </a:cubicBezTo>
                  <a:lnTo>
                    <a:pt x="90" y="2070"/>
                  </a:lnTo>
                  <a:cubicBezTo>
                    <a:pt x="90" y="2042"/>
                    <a:pt x="113" y="2019"/>
                    <a:pt x="141" y="2019"/>
                  </a:cubicBezTo>
                  <a:lnTo>
                    <a:pt x="149" y="2019"/>
                  </a:lnTo>
                  <a:cubicBezTo>
                    <a:pt x="177" y="2019"/>
                    <a:pt x="201" y="2042"/>
                    <a:pt x="201" y="2070"/>
                  </a:cubicBezTo>
                  <a:lnTo>
                    <a:pt x="201" y="2078"/>
                  </a:lnTo>
                  <a:lnTo>
                    <a:pt x="201" y="2078"/>
                  </a:lnTo>
                  <a:close/>
                  <a:moveTo>
                    <a:pt x="1581" y="2123"/>
                  </a:moveTo>
                  <a:lnTo>
                    <a:pt x="1581" y="2123"/>
                  </a:lnTo>
                  <a:cubicBezTo>
                    <a:pt x="1600" y="2164"/>
                    <a:pt x="1641" y="2192"/>
                    <a:pt x="1688" y="2192"/>
                  </a:cubicBezTo>
                  <a:cubicBezTo>
                    <a:pt x="1753" y="2192"/>
                    <a:pt x="1806" y="2139"/>
                    <a:pt x="1806" y="2074"/>
                  </a:cubicBezTo>
                  <a:cubicBezTo>
                    <a:pt x="1806" y="2009"/>
                    <a:pt x="1753" y="1957"/>
                    <a:pt x="1688" y="1957"/>
                  </a:cubicBezTo>
                  <a:cubicBezTo>
                    <a:pt x="1640" y="1957"/>
                    <a:pt x="1599" y="1985"/>
                    <a:pt x="1581" y="2027"/>
                  </a:cubicBezTo>
                  <a:lnTo>
                    <a:pt x="283" y="2027"/>
                  </a:lnTo>
                  <a:cubicBezTo>
                    <a:pt x="265" y="1970"/>
                    <a:pt x="212" y="1929"/>
                    <a:pt x="149" y="1929"/>
                  </a:cubicBezTo>
                  <a:lnTo>
                    <a:pt x="141" y="1929"/>
                  </a:lnTo>
                  <a:cubicBezTo>
                    <a:pt x="63" y="1929"/>
                    <a:pt x="0" y="1992"/>
                    <a:pt x="0" y="2070"/>
                  </a:cubicBezTo>
                  <a:lnTo>
                    <a:pt x="0" y="2078"/>
                  </a:lnTo>
                  <a:cubicBezTo>
                    <a:pt x="0" y="2157"/>
                    <a:pt x="63" y="2220"/>
                    <a:pt x="141" y="2220"/>
                  </a:cubicBezTo>
                  <a:lnTo>
                    <a:pt x="149" y="2220"/>
                  </a:lnTo>
                  <a:cubicBezTo>
                    <a:pt x="212" y="2220"/>
                    <a:pt x="264" y="2179"/>
                    <a:pt x="283" y="2123"/>
                  </a:cubicBezTo>
                  <a:lnTo>
                    <a:pt x="1581" y="2123"/>
                  </a:lnTo>
                  <a:lnTo>
                    <a:pt x="1581" y="2123"/>
                  </a:lnTo>
                  <a:close/>
                  <a:moveTo>
                    <a:pt x="483" y="2817"/>
                  </a:moveTo>
                  <a:lnTo>
                    <a:pt x="483" y="2817"/>
                  </a:lnTo>
                  <a:cubicBezTo>
                    <a:pt x="483" y="2845"/>
                    <a:pt x="460" y="2868"/>
                    <a:pt x="431" y="2868"/>
                  </a:cubicBezTo>
                  <a:lnTo>
                    <a:pt x="423" y="2868"/>
                  </a:lnTo>
                  <a:cubicBezTo>
                    <a:pt x="395" y="2868"/>
                    <a:pt x="372" y="2845"/>
                    <a:pt x="372" y="2817"/>
                  </a:cubicBezTo>
                  <a:lnTo>
                    <a:pt x="372" y="2809"/>
                  </a:lnTo>
                  <a:cubicBezTo>
                    <a:pt x="372" y="2781"/>
                    <a:pt x="395" y="2758"/>
                    <a:pt x="423" y="2758"/>
                  </a:cubicBezTo>
                  <a:lnTo>
                    <a:pt x="431" y="2758"/>
                  </a:lnTo>
                  <a:cubicBezTo>
                    <a:pt x="460" y="2758"/>
                    <a:pt x="483" y="2781"/>
                    <a:pt x="483" y="2809"/>
                  </a:cubicBezTo>
                  <a:lnTo>
                    <a:pt x="483" y="2817"/>
                  </a:lnTo>
                  <a:lnTo>
                    <a:pt x="483" y="2817"/>
                  </a:lnTo>
                  <a:close/>
                  <a:moveTo>
                    <a:pt x="476" y="2675"/>
                  </a:moveTo>
                  <a:lnTo>
                    <a:pt x="476" y="2675"/>
                  </a:lnTo>
                  <a:lnTo>
                    <a:pt x="476" y="2523"/>
                  </a:lnTo>
                  <a:cubicBezTo>
                    <a:pt x="476" y="2513"/>
                    <a:pt x="484" y="2504"/>
                    <a:pt x="495" y="2504"/>
                  </a:cubicBezTo>
                  <a:lnTo>
                    <a:pt x="1535" y="2504"/>
                  </a:lnTo>
                  <a:cubicBezTo>
                    <a:pt x="1554" y="2545"/>
                    <a:pt x="1595" y="2574"/>
                    <a:pt x="1643" y="2574"/>
                  </a:cubicBezTo>
                  <a:cubicBezTo>
                    <a:pt x="1708" y="2574"/>
                    <a:pt x="1760" y="2521"/>
                    <a:pt x="1760" y="2456"/>
                  </a:cubicBezTo>
                  <a:cubicBezTo>
                    <a:pt x="1760" y="2391"/>
                    <a:pt x="1708" y="2338"/>
                    <a:pt x="1643" y="2338"/>
                  </a:cubicBezTo>
                  <a:cubicBezTo>
                    <a:pt x="1595" y="2338"/>
                    <a:pt x="1554" y="2367"/>
                    <a:pt x="1535" y="2408"/>
                  </a:cubicBezTo>
                  <a:lnTo>
                    <a:pt x="495" y="2408"/>
                  </a:lnTo>
                  <a:cubicBezTo>
                    <a:pt x="431" y="2408"/>
                    <a:pt x="379" y="2460"/>
                    <a:pt x="379" y="2523"/>
                  </a:cubicBezTo>
                  <a:lnTo>
                    <a:pt x="379" y="2675"/>
                  </a:lnTo>
                  <a:cubicBezTo>
                    <a:pt x="323" y="2693"/>
                    <a:pt x="282" y="2746"/>
                    <a:pt x="282" y="2809"/>
                  </a:cubicBezTo>
                  <a:lnTo>
                    <a:pt x="282" y="2817"/>
                  </a:lnTo>
                  <a:cubicBezTo>
                    <a:pt x="282" y="2895"/>
                    <a:pt x="345" y="2959"/>
                    <a:pt x="423" y="2959"/>
                  </a:cubicBezTo>
                  <a:lnTo>
                    <a:pt x="431" y="2959"/>
                  </a:lnTo>
                  <a:cubicBezTo>
                    <a:pt x="509" y="2959"/>
                    <a:pt x="573" y="2895"/>
                    <a:pt x="573" y="2817"/>
                  </a:cubicBezTo>
                  <a:lnTo>
                    <a:pt x="573" y="2809"/>
                  </a:lnTo>
                  <a:cubicBezTo>
                    <a:pt x="573" y="2746"/>
                    <a:pt x="532" y="2693"/>
                    <a:pt x="476" y="2675"/>
                  </a:cubicBezTo>
                  <a:lnTo>
                    <a:pt x="476" y="2675"/>
                  </a:lnTo>
                  <a:close/>
                  <a:moveTo>
                    <a:pt x="4289" y="1278"/>
                  </a:moveTo>
                  <a:lnTo>
                    <a:pt x="4289" y="1278"/>
                  </a:lnTo>
                  <a:cubicBezTo>
                    <a:pt x="4289" y="1250"/>
                    <a:pt x="4312" y="1227"/>
                    <a:pt x="4340" y="1227"/>
                  </a:cubicBezTo>
                  <a:lnTo>
                    <a:pt x="4348" y="1227"/>
                  </a:lnTo>
                  <a:cubicBezTo>
                    <a:pt x="4376" y="1227"/>
                    <a:pt x="4399" y="1250"/>
                    <a:pt x="4399" y="1278"/>
                  </a:cubicBezTo>
                  <a:lnTo>
                    <a:pt x="4399" y="1286"/>
                  </a:lnTo>
                  <a:cubicBezTo>
                    <a:pt x="4399" y="1314"/>
                    <a:pt x="4376" y="1337"/>
                    <a:pt x="4348" y="1337"/>
                  </a:cubicBezTo>
                  <a:lnTo>
                    <a:pt x="4340" y="1337"/>
                  </a:lnTo>
                  <a:cubicBezTo>
                    <a:pt x="4312" y="1337"/>
                    <a:pt x="4289" y="1314"/>
                    <a:pt x="4289" y="1286"/>
                  </a:cubicBezTo>
                  <a:lnTo>
                    <a:pt x="4289" y="1278"/>
                  </a:lnTo>
                  <a:lnTo>
                    <a:pt x="4289" y="1278"/>
                  </a:lnTo>
                  <a:close/>
                  <a:moveTo>
                    <a:pt x="4295" y="1420"/>
                  </a:moveTo>
                  <a:lnTo>
                    <a:pt x="4295" y="1420"/>
                  </a:lnTo>
                  <a:lnTo>
                    <a:pt x="4295" y="1790"/>
                  </a:lnTo>
                  <a:cubicBezTo>
                    <a:pt x="4295" y="1800"/>
                    <a:pt x="4287" y="1809"/>
                    <a:pt x="4276" y="1809"/>
                  </a:cubicBezTo>
                  <a:lnTo>
                    <a:pt x="3370" y="1809"/>
                  </a:lnTo>
                  <a:cubicBezTo>
                    <a:pt x="3351" y="1768"/>
                    <a:pt x="3310" y="1739"/>
                    <a:pt x="3262" y="1739"/>
                  </a:cubicBezTo>
                  <a:cubicBezTo>
                    <a:pt x="3197" y="1739"/>
                    <a:pt x="3145" y="1792"/>
                    <a:pt x="3145" y="1857"/>
                  </a:cubicBezTo>
                  <a:cubicBezTo>
                    <a:pt x="3145" y="1922"/>
                    <a:pt x="3197" y="1975"/>
                    <a:pt x="3262" y="1975"/>
                  </a:cubicBezTo>
                  <a:cubicBezTo>
                    <a:pt x="3310" y="1975"/>
                    <a:pt x="3351" y="1946"/>
                    <a:pt x="3370" y="1905"/>
                  </a:cubicBezTo>
                  <a:lnTo>
                    <a:pt x="4276" y="1905"/>
                  </a:lnTo>
                  <a:cubicBezTo>
                    <a:pt x="4340" y="1905"/>
                    <a:pt x="4392" y="1854"/>
                    <a:pt x="4392" y="1790"/>
                  </a:cubicBezTo>
                  <a:lnTo>
                    <a:pt x="4392" y="1420"/>
                  </a:lnTo>
                  <a:cubicBezTo>
                    <a:pt x="4448" y="1402"/>
                    <a:pt x="4490" y="1349"/>
                    <a:pt x="4490" y="1286"/>
                  </a:cubicBezTo>
                  <a:lnTo>
                    <a:pt x="4490" y="1278"/>
                  </a:lnTo>
                  <a:cubicBezTo>
                    <a:pt x="4490" y="1200"/>
                    <a:pt x="4426" y="1136"/>
                    <a:pt x="4348" y="1136"/>
                  </a:cubicBezTo>
                  <a:lnTo>
                    <a:pt x="4340" y="1136"/>
                  </a:lnTo>
                  <a:cubicBezTo>
                    <a:pt x="4262" y="1136"/>
                    <a:pt x="4198" y="1200"/>
                    <a:pt x="4198" y="1278"/>
                  </a:cubicBezTo>
                  <a:lnTo>
                    <a:pt x="4198" y="1286"/>
                  </a:lnTo>
                  <a:cubicBezTo>
                    <a:pt x="4198" y="1349"/>
                    <a:pt x="4239" y="1402"/>
                    <a:pt x="4295" y="1420"/>
                  </a:cubicBezTo>
                  <a:lnTo>
                    <a:pt x="4295" y="1420"/>
                  </a:lnTo>
                  <a:close/>
                  <a:moveTo>
                    <a:pt x="4368" y="2837"/>
                  </a:moveTo>
                  <a:lnTo>
                    <a:pt x="4368" y="2837"/>
                  </a:lnTo>
                  <a:cubicBezTo>
                    <a:pt x="4368" y="2865"/>
                    <a:pt x="4345" y="2888"/>
                    <a:pt x="4317" y="2888"/>
                  </a:cubicBezTo>
                  <a:lnTo>
                    <a:pt x="4309" y="2888"/>
                  </a:lnTo>
                  <a:cubicBezTo>
                    <a:pt x="4281" y="2888"/>
                    <a:pt x="4258" y="2865"/>
                    <a:pt x="4258" y="2837"/>
                  </a:cubicBezTo>
                  <a:lnTo>
                    <a:pt x="4258" y="2829"/>
                  </a:lnTo>
                  <a:cubicBezTo>
                    <a:pt x="4258" y="2801"/>
                    <a:pt x="4281" y="2778"/>
                    <a:pt x="4309" y="2778"/>
                  </a:cubicBezTo>
                  <a:lnTo>
                    <a:pt x="4317" y="2778"/>
                  </a:lnTo>
                  <a:cubicBezTo>
                    <a:pt x="4345" y="2778"/>
                    <a:pt x="4368" y="2801"/>
                    <a:pt x="4368" y="2829"/>
                  </a:cubicBezTo>
                  <a:lnTo>
                    <a:pt x="4368" y="2837"/>
                  </a:lnTo>
                  <a:lnTo>
                    <a:pt x="4368" y="2837"/>
                  </a:lnTo>
                  <a:close/>
                  <a:moveTo>
                    <a:pt x="4361" y="2695"/>
                  </a:moveTo>
                  <a:lnTo>
                    <a:pt x="4361" y="2695"/>
                  </a:lnTo>
                  <a:lnTo>
                    <a:pt x="4361" y="2544"/>
                  </a:lnTo>
                  <a:cubicBezTo>
                    <a:pt x="4361" y="2480"/>
                    <a:pt x="4309" y="2428"/>
                    <a:pt x="4246" y="2428"/>
                  </a:cubicBezTo>
                  <a:lnTo>
                    <a:pt x="3370" y="2428"/>
                  </a:lnTo>
                  <a:cubicBezTo>
                    <a:pt x="3351" y="2387"/>
                    <a:pt x="3310" y="2358"/>
                    <a:pt x="3262" y="2358"/>
                  </a:cubicBezTo>
                  <a:cubicBezTo>
                    <a:pt x="3197" y="2358"/>
                    <a:pt x="3145" y="2411"/>
                    <a:pt x="3145" y="2476"/>
                  </a:cubicBezTo>
                  <a:cubicBezTo>
                    <a:pt x="3145" y="2541"/>
                    <a:pt x="3197" y="2594"/>
                    <a:pt x="3262" y="2594"/>
                  </a:cubicBezTo>
                  <a:cubicBezTo>
                    <a:pt x="3310" y="2594"/>
                    <a:pt x="3351" y="2566"/>
                    <a:pt x="3370" y="2525"/>
                  </a:cubicBezTo>
                  <a:lnTo>
                    <a:pt x="4246" y="2525"/>
                  </a:lnTo>
                  <a:cubicBezTo>
                    <a:pt x="4256" y="2525"/>
                    <a:pt x="4265" y="2533"/>
                    <a:pt x="4265" y="2544"/>
                  </a:cubicBezTo>
                  <a:lnTo>
                    <a:pt x="4265" y="2695"/>
                  </a:lnTo>
                  <a:cubicBezTo>
                    <a:pt x="4208" y="2714"/>
                    <a:pt x="4167" y="2766"/>
                    <a:pt x="4167" y="2829"/>
                  </a:cubicBezTo>
                  <a:lnTo>
                    <a:pt x="4167" y="2837"/>
                  </a:lnTo>
                  <a:cubicBezTo>
                    <a:pt x="4167" y="2915"/>
                    <a:pt x="4231" y="2979"/>
                    <a:pt x="4309" y="2979"/>
                  </a:cubicBezTo>
                  <a:lnTo>
                    <a:pt x="4317" y="2979"/>
                  </a:lnTo>
                  <a:cubicBezTo>
                    <a:pt x="4395" y="2979"/>
                    <a:pt x="4459" y="2915"/>
                    <a:pt x="4459" y="2837"/>
                  </a:cubicBezTo>
                  <a:lnTo>
                    <a:pt x="4459" y="2829"/>
                  </a:lnTo>
                  <a:cubicBezTo>
                    <a:pt x="4459" y="2766"/>
                    <a:pt x="4418" y="2714"/>
                    <a:pt x="4361" y="2695"/>
                  </a:cubicBezTo>
                  <a:lnTo>
                    <a:pt x="4361" y="2695"/>
                  </a:lnTo>
                  <a:close/>
                  <a:moveTo>
                    <a:pt x="4709" y="2159"/>
                  </a:moveTo>
                  <a:lnTo>
                    <a:pt x="4709" y="2159"/>
                  </a:lnTo>
                  <a:cubicBezTo>
                    <a:pt x="4709" y="2188"/>
                    <a:pt x="4686" y="2211"/>
                    <a:pt x="4658" y="2211"/>
                  </a:cubicBezTo>
                  <a:lnTo>
                    <a:pt x="4650" y="2211"/>
                  </a:lnTo>
                  <a:cubicBezTo>
                    <a:pt x="4622" y="2211"/>
                    <a:pt x="4599" y="2188"/>
                    <a:pt x="4599" y="2159"/>
                  </a:cubicBezTo>
                  <a:lnTo>
                    <a:pt x="4599" y="2151"/>
                  </a:lnTo>
                  <a:cubicBezTo>
                    <a:pt x="4599" y="2123"/>
                    <a:pt x="4622" y="2100"/>
                    <a:pt x="4650" y="2100"/>
                  </a:cubicBezTo>
                  <a:lnTo>
                    <a:pt x="4658" y="2100"/>
                  </a:lnTo>
                  <a:cubicBezTo>
                    <a:pt x="4686" y="2100"/>
                    <a:pt x="4709" y="2123"/>
                    <a:pt x="4709" y="2151"/>
                  </a:cubicBezTo>
                  <a:lnTo>
                    <a:pt x="4709" y="2159"/>
                  </a:lnTo>
                  <a:lnTo>
                    <a:pt x="4709" y="2159"/>
                  </a:lnTo>
                  <a:close/>
                  <a:moveTo>
                    <a:pt x="4658" y="2010"/>
                  </a:moveTo>
                  <a:lnTo>
                    <a:pt x="4658" y="2010"/>
                  </a:lnTo>
                  <a:lnTo>
                    <a:pt x="4650" y="2010"/>
                  </a:lnTo>
                  <a:cubicBezTo>
                    <a:pt x="4586" y="2010"/>
                    <a:pt x="4532" y="2053"/>
                    <a:pt x="4514" y="2111"/>
                  </a:cubicBezTo>
                  <a:lnTo>
                    <a:pt x="3214" y="2111"/>
                  </a:lnTo>
                  <a:cubicBezTo>
                    <a:pt x="3197" y="2068"/>
                    <a:pt x="3154" y="2037"/>
                    <a:pt x="3105" y="2037"/>
                  </a:cubicBezTo>
                  <a:cubicBezTo>
                    <a:pt x="3040" y="2037"/>
                    <a:pt x="2987" y="2090"/>
                    <a:pt x="2987" y="2155"/>
                  </a:cubicBezTo>
                  <a:cubicBezTo>
                    <a:pt x="2987" y="2220"/>
                    <a:pt x="3040" y="2273"/>
                    <a:pt x="3105" y="2273"/>
                  </a:cubicBezTo>
                  <a:cubicBezTo>
                    <a:pt x="3151" y="2273"/>
                    <a:pt x="3191" y="2246"/>
                    <a:pt x="3210" y="2208"/>
                  </a:cubicBezTo>
                  <a:lnTo>
                    <a:pt x="4517" y="2208"/>
                  </a:lnTo>
                  <a:cubicBezTo>
                    <a:pt x="4537" y="2262"/>
                    <a:pt x="4589" y="2301"/>
                    <a:pt x="4650" y="2301"/>
                  </a:cubicBezTo>
                  <a:lnTo>
                    <a:pt x="4658" y="2301"/>
                  </a:lnTo>
                  <a:cubicBezTo>
                    <a:pt x="4736" y="2301"/>
                    <a:pt x="4800" y="2238"/>
                    <a:pt x="4800" y="2159"/>
                  </a:cubicBezTo>
                  <a:lnTo>
                    <a:pt x="4800" y="2151"/>
                  </a:lnTo>
                  <a:cubicBezTo>
                    <a:pt x="4800" y="2073"/>
                    <a:pt x="4736" y="2010"/>
                    <a:pt x="4658" y="2010"/>
                  </a:cubicBezTo>
                  <a:lnTo>
                    <a:pt x="4658" y="2010"/>
                  </a:lnTo>
                  <a:close/>
                  <a:moveTo>
                    <a:pt x="309" y="1805"/>
                  </a:moveTo>
                  <a:lnTo>
                    <a:pt x="309" y="1805"/>
                  </a:lnTo>
                  <a:cubicBezTo>
                    <a:pt x="309" y="1777"/>
                    <a:pt x="332" y="1754"/>
                    <a:pt x="360" y="1754"/>
                  </a:cubicBezTo>
                  <a:lnTo>
                    <a:pt x="368" y="1754"/>
                  </a:lnTo>
                  <a:cubicBezTo>
                    <a:pt x="396" y="1754"/>
                    <a:pt x="419" y="1777"/>
                    <a:pt x="419" y="1805"/>
                  </a:cubicBezTo>
                  <a:lnTo>
                    <a:pt x="419" y="1813"/>
                  </a:lnTo>
                  <a:cubicBezTo>
                    <a:pt x="419" y="1841"/>
                    <a:pt x="396" y="1864"/>
                    <a:pt x="368" y="1864"/>
                  </a:cubicBezTo>
                  <a:lnTo>
                    <a:pt x="360" y="1864"/>
                  </a:lnTo>
                  <a:cubicBezTo>
                    <a:pt x="332" y="1864"/>
                    <a:pt x="309" y="1841"/>
                    <a:pt x="309" y="1813"/>
                  </a:cubicBezTo>
                  <a:lnTo>
                    <a:pt x="309" y="1805"/>
                  </a:lnTo>
                  <a:lnTo>
                    <a:pt x="309" y="1805"/>
                  </a:lnTo>
                  <a:close/>
                  <a:moveTo>
                    <a:pt x="360" y="1955"/>
                  </a:moveTo>
                  <a:lnTo>
                    <a:pt x="360" y="1955"/>
                  </a:lnTo>
                  <a:lnTo>
                    <a:pt x="368" y="1955"/>
                  </a:lnTo>
                  <a:cubicBezTo>
                    <a:pt x="431" y="1955"/>
                    <a:pt x="484" y="1914"/>
                    <a:pt x="502" y="1857"/>
                  </a:cubicBezTo>
                  <a:lnTo>
                    <a:pt x="1474" y="1857"/>
                  </a:lnTo>
                  <a:cubicBezTo>
                    <a:pt x="1492" y="1898"/>
                    <a:pt x="1533" y="1927"/>
                    <a:pt x="1581" y="1927"/>
                  </a:cubicBezTo>
                  <a:cubicBezTo>
                    <a:pt x="1646" y="1927"/>
                    <a:pt x="1699" y="1874"/>
                    <a:pt x="1699" y="1809"/>
                  </a:cubicBezTo>
                  <a:cubicBezTo>
                    <a:pt x="1699" y="1744"/>
                    <a:pt x="1646" y="1691"/>
                    <a:pt x="1581" y="1691"/>
                  </a:cubicBezTo>
                  <a:cubicBezTo>
                    <a:pt x="1533" y="1691"/>
                    <a:pt x="1492" y="1720"/>
                    <a:pt x="1473" y="1761"/>
                  </a:cubicBezTo>
                  <a:lnTo>
                    <a:pt x="502" y="1761"/>
                  </a:lnTo>
                  <a:cubicBezTo>
                    <a:pt x="484" y="1705"/>
                    <a:pt x="431" y="1663"/>
                    <a:pt x="368" y="1663"/>
                  </a:cubicBezTo>
                  <a:lnTo>
                    <a:pt x="360" y="1663"/>
                  </a:lnTo>
                  <a:cubicBezTo>
                    <a:pt x="282" y="1663"/>
                    <a:pt x="218" y="1727"/>
                    <a:pt x="218" y="1805"/>
                  </a:cubicBezTo>
                  <a:lnTo>
                    <a:pt x="218" y="1813"/>
                  </a:lnTo>
                  <a:cubicBezTo>
                    <a:pt x="218" y="1891"/>
                    <a:pt x="282" y="1955"/>
                    <a:pt x="360" y="1955"/>
                  </a:cubicBezTo>
                  <a:lnTo>
                    <a:pt x="360" y="1955"/>
                  </a:lnTo>
                  <a:close/>
                  <a:moveTo>
                    <a:pt x="2291" y="1191"/>
                  </a:moveTo>
                  <a:lnTo>
                    <a:pt x="2291" y="1191"/>
                  </a:lnTo>
                  <a:cubicBezTo>
                    <a:pt x="2291" y="1219"/>
                    <a:pt x="2268" y="1242"/>
                    <a:pt x="2240" y="1242"/>
                  </a:cubicBezTo>
                  <a:lnTo>
                    <a:pt x="2232" y="1242"/>
                  </a:lnTo>
                  <a:cubicBezTo>
                    <a:pt x="2204" y="1242"/>
                    <a:pt x="2181" y="1219"/>
                    <a:pt x="2181" y="1191"/>
                  </a:cubicBezTo>
                  <a:lnTo>
                    <a:pt x="2181" y="1183"/>
                  </a:lnTo>
                  <a:cubicBezTo>
                    <a:pt x="2181" y="1154"/>
                    <a:pt x="2204" y="1131"/>
                    <a:pt x="2232" y="1131"/>
                  </a:cubicBezTo>
                  <a:lnTo>
                    <a:pt x="2240" y="1131"/>
                  </a:lnTo>
                  <a:cubicBezTo>
                    <a:pt x="2268" y="1131"/>
                    <a:pt x="2291" y="1154"/>
                    <a:pt x="2291" y="1183"/>
                  </a:cubicBezTo>
                  <a:lnTo>
                    <a:pt x="2291" y="1191"/>
                  </a:lnTo>
                  <a:lnTo>
                    <a:pt x="2291" y="1191"/>
                  </a:lnTo>
                  <a:close/>
                  <a:moveTo>
                    <a:pt x="2450" y="1153"/>
                  </a:moveTo>
                  <a:lnTo>
                    <a:pt x="2450" y="1153"/>
                  </a:lnTo>
                  <a:lnTo>
                    <a:pt x="2379" y="1153"/>
                  </a:lnTo>
                  <a:cubicBezTo>
                    <a:pt x="2365" y="1089"/>
                    <a:pt x="2308" y="1041"/>
                    <a:pt x="2240" y="1041"/>
                  </a:cubicBezTo>
                  <a:lnTo>
                    <a:pt x="2232" y="1041"/>
                  </a:lnTo>
                  <a:cubicBezTo>
                    <a:pt x="2154" y="1041"/>
                    <a:pt x="2090" y="1104"/>
                    <a:pt x="2090" y="1183"/>
                  </a:cubicBezTo>
                  <a:lnTo>
                    <a:pt x="2090" y="1191"/>
                  </a:lnTo>
                  <a:cubicBezTo>
                    <a:pt x="2090" y="1269"/>
                    <a:pt x="2154" y="1332"/>
                    <a:pt x="2232" y="1332"/>
                  </a:cubicBezTo>
                  <a:lnTo>
                    <a:pt x="2240" y="1332"/>
                  </a:lnTo>
                  <a:cubicBezTo>
                    <a:pt x="2297" y="1332"/>
                    <a:pt x="2346" y="1298"/>
                    <a:pt x="2368" y="1250"/>
                  </a:cubicBezTo>
                  <a:lnTo>
                    <a:pt x="2450" y="1250"/>
                  </a:lnTo>
                  <a:cubicBezTo>
                    <a:pt x="2460" y="1250"/>
                    <a:pt x="2469" y="1259"/>
                    <a:pt x="2469" y="1269"/>
                  </a:cubicBezTo>
                  <a:lnTo>
                    <a:pt x="2469" y="1341"/>
                  </a:lnTo>
                  <a:cubicBezTo>
                    <a:pt x="2428" y="1359"/>
                    <a:pt x="2399" y="1400"/>
                    <a:pt x="2399" y="1448"/>
                  </a:cubicBezTo>
                  <a:cubicBezTo>
                    <a:pt x="2399" y="1513"/>
                    <a:pt x="2452" y="1566"/>
                    <a:pt x="2517" y="1566"/>
                  </a:cubicBezTo>
                  <a:cubicBezTo>
                    <a:pt x="2582" y="1566"/>
                    <a:pt x="2635" y="1513"/>
                    <a:pt x="2635" y="1448"/>
                  </a:cubicBezTo>
                  <a:cubicBezTo>
                    <a:pt x="2635" y="1400"/>
                    <a:pt x="2606" y="1359"/>
                    <a:pt x="2565" y="1341"/>
                  </a:cubicBezTo>
                  <a:lnTo>
                    <a:pt x="2565" y="1269"/>
                  </a:lnTo>
                  <a:cubicBezTo>
                    <a:pt x="2565" y="1205"/>
                    <a:pt x="2514" y="1153"/>
                    <a:pt x="2450" y="1153"/>
                  </a:cubicBezTo>
                  <a:lnTo>
                    <a:pt x="2450" y="1153"/>
                  </a:lnTo>
                  <a:close/>
                  <a:moveTo>
                    <a:pt x="1505" y="3056"/>
                  </a:moveTo>
                  <a:lnTo>
                    <a:pt x="1505" y="3056"/>
                  </a:lnTo>
                  <a:cubicBezTo>
                    <a:pt x="1502" y="3081"/>
                    <a:pt x="1481" y="3102"/>
                    <a:pt x="1455" y="3102"/>
                  </a:cubicBezTo>
                  <a:lnTo>
                    <a:pt x="1447" y="3102"/>
                  </a:lnTo>
                  <a:cubicBezTo>
                    <a:pt x="1419" y="3102"/>
                    <a:pt x="1396" y="3079"/>
                    <a:pt x="1396" y="3050"/>
                  </a:cubicBezTo>
                  <a:lnTo>
                    <a:pt x="1396" y="3043"/>
                  </a:lnTo>
                  <a:cubicBezTo>
                    <a:pt x="1396" y="3014"/>
                    <a:pt x="1419" y="2991"/>
                    <a:pt x="1447" y="2991"/>
                  </a:cubicBezTo>
                  <a:lnTo>
                    <a:pt x="1455" y="2991"/>
                  </a:lnTo>
                  <a:cubicBezTo>
                    <a:pt x="1481" y="2991"/>
                    <a:pt x="1502" y="3012"/>
                    <a:pt x="1505" y="3037"/>
                  </a:cubicBezTo>
                  <a:cubicBezTo>
                    <a:pt x="1504" y="3040"/>
                    <a:pt x="1503" y="3043"/>
                    <a:pt x="1503" y="3046"/>
                  </a:cubicBezTo>
                  <a:cubicBezTo>
                    <a:pt x="1503" y="3050"/>
                    <a:pt x="1504" y="3053"/>
                    <a:pt x="1505" y="3056"/>
                  </a:cubicBezTo>
                  <a:lnTo>
                    <a:pt x="1505" y="3056"/>
                  </a:lnTo>
                  <a:close/>
                  <a:moveTo>
                    <a:pt x="1715" y="2998"/>
                  </a:moveTo>
                  <a:lnTo>
                    <a:pt x="1715" y="2998"/>
                  </a:lnTo>
                  <a:lnTo>
                    <a:pt x="1589" y="2998"/>
                  </a:lnTo>
                  <a:cubicBezTo>
                    <a:pt x="1570" y="2942"/>
                    <a:pt x="1517" y="2901"/>
                    <a:pt x="1455" y="2901"/>
                  </a:cubicBezTo>
                  <a:lnTo>
                    <a:pt x="1447" y="2901"/>
                  </a:lnTo>
                  <a:cubicBezTo>
                    <a:pt x="1369" y="2901"/>
                    <a:pt x="1305" y="2964"/>
                    <a:pt x="1305" y="3043"/>
                  </a:cubicBezTo>
                  <a:lnTo>
                    <a:pt x="1305" y="3050"/>
                  </a:lnTo>
                  <a:cubicBezTo>
                    <a:pt x="1305" y="3129"/>
                    <a:pt x="1369" y="3192"/>
                    <a:pt x="1447" y="3192"/>
                  </a:cubicBezTo>
                  <a:lnTo>
                    <a:pt x="1455" y="3192"/>
                  </a:lnTo>
                  <a:cubicBezTo>
                    <a:pt x="1517" y="3192"/>
                    <a:pt x="1570" y="3151"/>
                    <a:pt x="1589" y="3095"/>
                  </a:cubicBezTo>
                  <a:lnTo>
                    <a:pt x="1715" y="3095"/>
                  </a:lnTo>
                  <a:cubicBezTo>
                    <a:pt x="1779" y="3095"/>
                    <a:pt x="1831" y="3043"/>
                    <a:pt x="1831" y="2979"/>
                  </a:cubicBezTo>
                  <a:lnTo>
                    <a:pt x="1831" y="2918"/>
                  </a:lnTo>
                  <a:cubicBezTo>
                    <a:pt x="1870" y="2899"/>
                    <a:pt x="1897" y="2859"/>
                    <a:pt x="1897" y="2813"/>
                  </a:cubicBezTo>
                  <a:cubicBezTo>
                    <a:pt x="1897" y="2748"/>
                    <a:pt x="1844" y="2695"/>
                    <a:pt x="1779" y="2695"/>
                  </a:cubicBezTo>
                  <a:cubicBezTo>
                    <a:pt x="1714" y="2695"/>
                    <a:pt x="1662" y="2748"/>
                    <a:pt x="1662" y="2813"/>
                  </a:cubicBezTo>
                  <a:cubicBezTo>
                    <a:pt x="1662" y="2862"/>
                    <a:pt x="1692" y="2904"/>
                    <a:pt x="1734" y="2922"/>
                  </a:cubicBezTo>
                  <a:lnTo>
                    <a:pt x="1734" y="2979"/>
                  </a:lnTo>
                  <a:cubicBezTo>
                    <a:pt x="1734" y="2990"/>
                    <a:pt x="1726" y="2998"/>
                    <a:pt x="1715" y="2998"/>
                  </a:cubicBezTo>
                  <a:lnTo>
                    <a:pt x="1715" y="2998"/>
                  </a:lnTo>
                  <a:close/>
                  <a:moveTo>
                    <a:pt x="2009" y="2652"/>
                  </a:moveTo>
                  <a:lnTo>
                    <a:pt x="2009" y="2652"/>
                  </a:lnTo>
                  <a:lnTo>
                    <a:pt x="2009" y="1791"/>
                  </a:lnTo>
                  <a:cubicBezTo>
                    <a:pt x="2009" y="1749"/>
                    <a:pt x="2043" y="1715"/>
                    <a:pt x="2084" y="1715"/>
                  </a:cubicBezTo>
                  <a:lnTo>
                    <a:pt x="2757" y="1715"/>
                  </a:lnTo>
                  <a:cubicBezTo>
                    <a:pt x="2799" y="1715"/>
                    <a:pt x="2832" y="1749"/>
                    <a:pt x="2832" y="1791"/>
                  </a:cubicBezTo>
                  <a:lnTo>
                    <a:pt x="2832" y="2652"/>
                  </a:lnTo>
                  <a:cubicBezTo>
                    <a:pt x="2832" y="2693"/>
                    <a:pt x="2799" y="2727"/>
                    <a:pt x="2757" y="2727"/>
                  </a:cubicBezTo>
                  <a:lnTo>
                    <a:pt x="2084" y="2727"/>
                  </a:lnTo>
                  <a:cubicBezTo>
                    <a:pt x="2043" y="2727"/>
                    <a:pt x="2009" y="2693"/>
                    <a:pt x="2009" y="2652"/>
                  </a:cubicBezTo>
                  <a:lnTo>
                    <a:pt x="2009" y="2652"/>
                  </a:lnTo>
                  <a:close/>
                  <a:moveTo>
                    <a:pt x="2946" y="2652"/>
                  </a:moveTo>
                  <a:lnTo>
                    <a:pt x="2946" y="2652"/>
                  </a:lnTo>
                  <a:lnTo>
                    <a:pt x="2946" y="1791"/>
                  </a:lnTo>
                  <a:cubicBezTo>
                    <a:pt x="2946" y="1686"/>
                    <a:pt x="2861" y="1601"/>
                    <a:pt x="2757" y="1601"/>
                  </a:cubicBezTo>
                  <a:lnTo>
                    <a:pt x="2084" y="1601"/>
                  </a:lnTo>
                  <a:cubicBezTo>
                    <a:pt x="1980" y="1601"/>
                    <a:pt x="1895" y="1686"/>
                    <a:pt x="1895" y="1791"/>
                  </a:cubicBezTo>
                  <a:lnTo>
                    <a:pt x="1895" y="2652"/>
                  </a:lnTo>
                  <a:cubicBezTo>
                    <a:pt x="1895" y="2756"/>
                    <a:pt x="1980" y="2841"/>
                    <a:pt x="2084" y="2841"/>
                  </a:cubicBezTo>
                  <a:lnTo>
                    <a:pt x="2757" y="2841"/>
                  </a:lnTo>
                  <a:cubicBezTo>
                    <a:pt x="2861" y="2841"/>
                    <a:pt x="2946" y="2756"/>
                    <a:pt x="2946" y="2652"/>
                  </a:cubicBezTo>
                  <a:close/>
                </a:path>
              </a:pathLst>
            </a:custGeom>
            <a:solidFill>
              <a:srgbClr val="4398F9"/>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grpSp>
      <p:grpSp>
        <p:nvGrpSpPr>
          <p:cNvPr id="6" name="Group 5">
            <a:extLst>
              <a:ext uri="{FF2B5EF4-FFF2-40B4-BE49-F238E27FC236}">
                <a16:creationId xmlns:a16="http://schemas.microsoft.com/office/drawing/2014/main" id="{621D73F1-6548-A6F2-D8DD-C8CD3C2B5719}"/>
              </a:ext>
            </a:extLst>
          </p:cNvPr>
          <p:cNvGrpSpPr/>
          <p:nvPr/>
        </p:nvGrpSpPr>
        <p:grpSpPr>
          <a:xfrm>
            <a:off x="548293" y="1183856"/>
            <a:ext cx="1631265" cy="1032489"/>
            <a:chOff x="688019" y="445208"/>
            <a:chExt cx="1631265" cy="1032489"/>
          </a:xfrm>
        </p:grpSpPr>
        <p:sp>
          <p:nvSpPr>
            <p:cNvPr id="7" name="Freeform 6">
              <a:extLst>
                <a:ext uri="{FF2B5EF4-FFF2-40B4-BE49-F238E27FC236}">
                  <a16:creationId xmlns:a16="http://schemas.microsoft.com/office/drawing/2014/main" id="{24405FCB-9A26-1A64-013E-638B37598942}"/>
                </a:ext>
              </a:extLst>
            </p:cNvPr>
            <p:cNvSpPr>
              <a:spLocks noChangeAspect="1" noEditPoints="1"/>
            </p:cNvSpPr>
            <p:nvPr/>
          </p:nvSpPr>
          <p:spPr bwMode="auto">
            <a:xfrm>
              <a:off x="1198328" y="445208"/>
              <a:ext cx="566501" cy="763467"/>
            </a:xfrm>
            <a:custGeom>
              <a:avLst/>
              <a:gdLst>
                <a:gd name="T0" fmla="*/ 1537 w 4274"/>
                <a:gd name="T1" fmla="*/ 4522 h 5760"/>
                <a:gd name="T2" fmla="*/ 1842 w 4274"/>
                <a:gd name="T3" fmla="*/ 4617 h 5760"/>
                <a:gd name="T4" fmla="*/ 1917 w 4274"/>
                <a:gd name="T5" fmla="*/ 4605 h 5760"/>
                <a:gd name="T6" fmla="*/ 1755 w 4274"/>
                <a:gd name="T7" fmla="*/ 4529 h 5760"/>
                <a:gd name="T8" fmla="*/ 1477 w 4274"/>
                <a:gd name="T9" fmla="*/ 4515 h 5760"/>
                <a:gd name="T10" fmla="*/ 3822 w 4274"/>
                <a:gd name="T11" fmla="*/ 4193 h 5760"/>
                <a:gd name="T12" fmla="*/ 3792 w 4274"/>
                <a:gd name="T13" fmla="*/ 4875 h 5760"/>
                <a:gd name="T14" fmla="*/ 4113 w 4274"/>
                <a:gd name="T15" fmla="*/ 4243 h 5760"/>
                <a:gd name="T16" fmla="*/ 239 w 4274"/>
                <a:gd name="T17" fmla="*/ 4744 h 5760"/>
                <a:gd name="T18" fmla="*/ 904 w 4274"/>
                <a:gd name="T19" fmla="*/ 4320 h 5760"/>
                <a:gd name="T20" fmla="*/ 1540 w 4274"/>
                <a:gd name="T21" fmla="*/ 3592 h 5760"/>
                <a:gd name="T22" fmla="*/ 2198 w 4274"/>
                <a:gd name="T23" fmla="*/ 4111 h 5760"/>
                <a:gd name="T24" fmla="*/ 1737 w 4274"/>
                <a:gd name="T25" fmla="*/ 3477 h 5760"/>
                <a:gd name="T26" fmla="*/ 2299 w 4274"/>
                <a:gd name="T27" fmla="*/ 4037 h 5760"/>
                <a:gd name="T28" fmla="*/ 2187 w 4274"/>
                <a:gd name="T29" fmla="*/ 4200 h 5760"/>
                <a:gd name="T30" fmla="*/ 1579 w 4274"/>
                <a:gd name="T31" fmla="*/ 3405 h 5760"/>
                <a:gd name="T32" fmla="*/ 2585 w 4274"/>
                <a:gd name="T33" fmla="*/ 3646 h 5760"/>
                <a:gd name="T34" fmla="*/ 2768 w 4274"/>
                <a:gd name="T35" fmla="*/ 3777 h 5760"/>
                <a:gd name="T36" fmla="*/ 2557 w 4274"/>
                <a:gd name="T37" fmla="*/ 3777 h 5760"/>
                <a:gd name="T38" fmla="*/ 2508 w 4274"/>
                <a:gd name="T39" fmla="*/ 3601 h 5760"/>
                <a:gd name="T40" fmla="*/ 2238 w 4274"/>
                <a:gd name="T41" fmla="*/ 3894 h 5760"/>
                <a:gd name="T42" fmla="*/ 2044 w 4274"/>
                <a:gd name="T43" fmla="*/ 2948 h 5760"/>
                <a:gd name="T44" fmla="*/ 1026 w 4274"/>
                <a:gd name="T45" fmla="*/ 3866 h 5760"/>
                <a:gd name="T46" fmla="*/ 2037 w 4274"/>
                <a:gd name="T47" fmla="*/ 5505 h 5760"/>
                <a:gd name="T48" fmla="*/ 3272 w 4274"/>
                <a:gd name="T49" fmla="*/ 4018 h 5760"/>
                <a:gd name="T50" fmla="*/ 2524 w 4274"/>
                <a:gd name="T51" fmla="*/ 2986 h 5760"/>
                <a:gd name="T52" fmla="*/ 2909 w 4274"/>
                <a:gd name="T53" fmla="*/ 2960 h 5760"/>
                <a:gd name="T54" fmla="*/ 4015 w 4274"/>
                <a:gd name="T55" fmla="*/ 3264 h 5760"/>
                <a:gd name="T56" fmla="*/ 4111 w 4274"/>
                <a:gd name="T57" fmla="*/ 2550 h 5760"/>
                <a:gd name="T58" fmla="*/ 340 w 4274"/>
                <a:gd name="T59" fmla="*/ 3318 h 5760"/>
                <a:gd name="T60" fmla="*/ 1516 w 4274"/>
                <a:gd name="T61" fmla="*/ 2917 h 5760"/>
                <a:gd name="T62" fmla="*/ 147 w 4274"/>
                <a:gd name="T63" fmla="*/ 2285 h 5760"/>
                <a:gd name="T64" fmla="*/ 1144 w 4274"/>
                <a:gd name="T65" fmla="*/ 2714 h 5760"/>
                <a:gd name="T66" fmla="*/ 3825 w 4274"/>
                <a:gd name="T67" fmla="*/ 2531 h 5760"/>
                <a:gd name="T68" fmla="*/ 4267 w 4274"/>
                <a:gd name="T69" fmla="*/ 2391 h 5760"/>
                <a:gd name="T70" fmla="*/ 4261 w 4274"/>
                <a:gd name="T71" fmla="*/ 3198 h 5760"/>
                <a:gd name="T72" fmla="*/ 3445 w 4274"/>
                <a:gd name="T73" fmla="*/ 3957 h 5760"/>
                <a:gd name="T74" fmla="*/ 4199 w 4274"/>
                <a:gd name="T75" fmla="*/ 3749 h 5760"/>
                <a:gd name="T76" fmla="*/ 4272 w 4274"/>
                <a:gd name="T77" fmla="*/ 4470 h 5760"/>
                <a:gd name="T78" fmla="*/ 3619 w 4274"/>
                <a:gd name="T79" fmla="*/ 5097 h 5760"/>
                <a:gd name="T80" fmla="*/ 2184 w 4274"/>
                <a:gd name="T81" fmla="*/ 5757 h 5760"/>
                <a:gd name="T82" fmla="*/ 767 w 4274"/>
                <a:gd name="T83" fmla="*/ 5126 h 5760"/>
                <a:gd name="T84" fmla="*/ 0 w 4274"/>
                <a:gd name="T85" fmla="*/ 4634 h 5760"/>
                <a:gd name="T86" fmla="*/ 70 w 4274"/>
                <a:gd name="T87" fmla="*/ 3737 h 5760"/>
                <a:gd name="T88" fmla="*/ 630 w 4274"/>
                <a:gd name="T89" fmla="*/ 4090 h 5760"/>
                <a:gd name="T90" fmla="*/ 283 w 4274"/>
                <a:gd name="T91" fmla="*/ 3466 h 5760"/>
                <a:gd name="T92" fmla="*/ 0 w 4274"/>
                <a:gd name="T93" fmla="*/ 3002 h 5760"/>
                <a:gd name="T94" fmla="*/ 157 w 4274"/>
                <a:gd name="T95" fmla="*/ 1225 h 5760"/>
                <a:gd name="T96" fmla="*/ 1008 w 4274"/>
                <a:gd name="T97" fmla="*/ 1946 h 5760"/>
                <a:gd name="T98" fmla="*/ 3661 w 4274"/>
                <a:gd name="T99" fmla="*/ 1845 h 5760"/>
                <a:gd name="T100" fmla="*/ 3482 w 4274"/>
                <a:gd name="T101" fmla="*/ 1176 h 5760"/>
                <a:gd name="T102" fmla="*/ 1036 w 4274"/>
                <a:gd name="T103" fmla="*/ 1225 h 5760"/>
                <a:gd name="T104" fmla="*/ 862 w 4274"/>
                <a:gd name="T105" fmla="*/ 285 h 5760"/>
                <a:gd name="T106" fmla="*/ 452 w 4274"/>
                <a:gd name="T107" fmla="*/ 904 h 5760"/>
                <a:gd name="T108" fmla="*/ 3148 w 4274"/>
                <a:gd name="T109" fmla="*/ 1084 h 5760"/>
                <a:gd name="T110" fmla="*/ 3965 w 4274"/>
                <a:gd name="T111" fmla="*/ 483 h 5760"/>
                <a:gd name="T112" fmla="*/ 2527 w 4274"/>
                <a:gd name="T113" fmla="*/ 10 h 5760"/>
                <a:gd name="T114" fmla="*/ 4225 w 4274"/>
                <a:gd name="T115" fmla="*/ 508 h 5760"/>
                <a:gd name="T116" fmla="*/ 3813 w 4274"/>
                <a:gd name="T117" fmla="*/ 1960 h 5760"/>
                <a:gd name="T118" fmla="*/ 1620 w 4274"/>
                <a:gd name="T119" fmla="*/ 2180 h 5760"/>
                <a:gd name="T120" fmla="*/ 21 w 4274"/>
                <a:gd name="T121" fmla="*/ 1648 h 5760"/>
                <a:gd name="T122" fmla="*/ 0 w 4274"/>
                <a:gd name="T123" fmla="*/ 1035 h 5760"/>
                <a:gd name="T124" fmla="*/ 490 w 4274"/>
                <a:gd name="T125" fmla="*/ 229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4" h="5760">
                  <a:moveTo>
                    <a:pt x="1964" y="4111"/>
                  </a:moveTo>
                  <a:lnTo>
                    <a:pt x="1978" y="4119"/>
                  </a:lnTo>
                  <a:lnTo>
                    <a:pt x="1985" y="4131"/>
                  </a:lnTo>
                  <a:lnTo>
                    <a:pt x="1985" y="4147"/>
                  </a:lnTo>
                  <a:lnTo>
                    <a:pt x="1978" y="4161"/>
                  </a:lnTo>
                  <a:lnTo>
                    <a:pt x="1790" y="4348"/>
                  </a:lnTo>
                  <a:lnTo>
                    <a:pt x="1776" y="4357"/>
                  </a:lnTo>
                  <a:lnTo>
                    <a:pt x="1760" y="4355"/>
                  </a:lnTo>
                  <a:lnTo>
                    <a:pt x="1732" y="4348"/>
                  </a:lnTo>
                  <a:lnTo>
                    <a:pt x="1706" y="4346"/>
                  </a:lnTo>
                  <a:lnTo>
                    <a:pt x="1668" y="4351"/>
                  </a:lnTo>
                  <a:lnTo>
                    <a:pt x="1631" y="4364"/>
                  </a:lnTo>
                  <a:lnTo>
                    <a:pt x="1600" y="4385"/>
                  </a:lnTo>
                  <a:lnTo>
                    <a:pt x="1573" y="4411"/>
                  </a:lnTo>
                  <a:lnTo>
                    <a:pt x="1554" y="4442"/>
                  </a:lnTo>
                  <a:lnTo>
                    <a:pt x="1542" y="4477"/>
                  </a:lnTo>
                  <a:lnTo>
                    <a:pt x="1537" y="4515"/>
                  </a:lnTo>
                  <a:lnTo>
                    <a:pt x="1537" y="4522"/>
                  </a:lnTo>
                  <a:lnTo>
                    <a:pt x="1605" y="4453"/>
                  </a:lnTo>
                  <a:lnTo>
                    <a:pt x="1631" y="4433"/>
                  </a:lnTo>
                  <a:lnTo>
                    <a:pt x="1661" y="4421"/>
                  </a:lnTo>
                  <a:lnTo>
                    <a:pt x="1692" y="4418"/>
                  </a:lnTo>
                  <a:lnTo>
                    <a:pt x="1723" y="4421"/>
                  </a:lnTo>
                  <a:lnTo>
                    <a:pt x="1753" y="4433"/>
                  </a:lnTo>
                  <a:lnTo>
                    <a:pt x="1779" y="4453"/>
                  </a:lnTo>
                  <a:lnTo>
                    <a:pt x="1798" y="4479"/>
                  </a:lnTo>
                  <a:lnTo>
                    <a:pt x="1811" y="4509"/>
                  </a:lnTo>
                  <a:lnTo>
                    <a:pt x="1814" y="4540"/>
                  </a:lnTo>
                  <a:lnTo>
                    <a:pt x="1811" y="4571"/>
                  </a:lnTo>
                  <a:lnTo>
                    <a:pt x="1798" y="4601"/>
                  </a:lnTo>
                  <a:lnTo>
                    <a:pt x="1779" y="4627"/>
                  </a:lnTo>
                  <a:lnTo>
                    <a:pt x="1720" y="4685"/>
                  </a:lnTo>
                  <a:lnTo>
                    <a:pt x="1757" y="4678"/>
                  </a:lnTo>
                  <a:lnTo>
                    <a:pt x="1790" y="4664"/>
                  </a:lnTo>
                  <a:lnTo>
                    <a:pt x="1818" y="4643"/>
                  </a:lnTo>
                  <a:lnTo>
                    <a:pt x="1842" y="4617"/>
                  </a:lnTo>
                  <a:lnTo>
                    <a:pt x="1859" y="4587"/>
                  </a:lnTo>
                  <a:lnTo>
                    <a:pt x="1872" y="4552"/>
                  </a:lnTo>
                  <a:lnTo>
                    <a:pt x="1875" y="4515"/>
                  </a:lnTo>
                  <a:lnTo>
                    <a:pt x="1873" y="4491"/>
                  </a:lnTo>
                  <a:lnTo>
                    <a:pt x="1868" y="4468"/>
                  </a:lnTo>
                  <a:lnTo>
                    <a:pt x="1868" y="4453"/>
                  </a:lnTo>
                  <a:lnTo>
                    <a:pt x="1875" y="4439"/>
                  </a:lnTo>
                  <a:lnTo>
                    <a:pt x="2065" y="4248"/>
                  </a:lnTo>
                  <a:lnTo>
                    <a:pt x="2079" y="4241"/>
                  </a:lnTo>
                  <a:lnTo>
                    <a:pt x="2093" y="4241"/>
                  </a:lnTo>
                  <a:lnTo>
                    <a:pt x="2107" y="4248"/>
                  </a:lnTo>
                  <a:lnTo>
                    <a:pt x="2114" y="4262"/>
                  </a:lnTo>
                  <a:lnTo>
                    <a:pt x="2114" y="4276"/>
                  </a:lnTo>
                  <a:lnTo>
                    <a:pt x="2107" y="4290"/>
                  </a:lnTo>
                  <a:lnTo>
                    <a:pt x="1929" y="4468"/>
                  </a:lnTo>
                  <a:lnTo>
                    <a:pt x="1934" y="4515"/>
                  </a:lnTo>
                  <a:lnTo>
                    <a:pt x="1929" y="4563"/>
                  </a:lnTo>
                  <a:lnTo>
                    <a:pt x="1917" y="4605"/>
                  </a:lnTo>
                  <a:lnTo>
                    <a:pt x="1894" y="4643"/>
                  </a:lnTo>
                  <a:lnTo>
                    <a:pt x="1868" y="4678"/>
                  </a:lnTo>
                  <a:lnTo>
                    <a:pt x="1833" y="4706"/>
                  </a:lnTo>
                  <a:lnTo>
                    <a:pt x="1795" y="4727"/>
                  </a:lnTo>
                  <a:lnTo>
                    <a:pt x="1751" y="4739"/>
                  </a:lnTo>
                  <a:lnTo>
                    <a:pt x="1706" y="4744"/>
                  </a:lnTo>
                  <a:lnTo>
                    <a:pt x="1678" y="4742"/>
                  </a:lnTo>
                  <a:lnTo>
                    <a:pt x="1648" y="4737"/>
                  </a:lnTo>
                  <a:lnTo>
                    <a:pt x="1641" y="4734"/>
                  </a:lnTo>
                  <a:lnTo>
                    <a:pt x="1636" y="4730"/>
                  </a:lnTo>
                  <a:lnTo>
                    <a:pt x="1631" y="4723"/>
                  </a:lnTo>
                  <a:lnTo>
                    <a:pt x="1627" y="4716"/>
                  </a:lnTo>
                  <a:lnTo>
                    <a:pt x="1627" y="4701"/>
                  </a:lnTo>
                  <a:lnTo>
                    <a:pt x="1634" y="4688"/>
                  </a:lnTo>
                  <a:lnTo>
                    <a:pt x="1737" y="4585"/>
                  </a:lnTo>
                  <a:lnTo>
                    <a:pt x="1750" y="4568"/>
                  </a:lnTo>
                  <a:lnTo>
                    <a:pt x="1755" y="4550"/>
                  </a:lnTo>
                  <a:lnTo>
                    <a:pt x="1755" y="4529"/>
                  </a:lnTo>
                  <a:lnTo>
                    <a:pt x="1750" y="4512"/>
                  </a:lnTo>
                  <a:lnTo>
                    <a:pt x="1737" y="4495"/>
                  </a:lnTo>
                  <a:lnTo>
                    <a:pt x="1720" y="4482"/>
                  </a:lnTo>
                  <a:lnTo>
                    <a:pt x="1702" y="4477"/>
                  </a:lnTo>
                  <a:lnTo>
                    <a:pt x="1682" y="4477"/>
                  </a:lnTo>
                  <a:lnTo>
                    <a:pt x="1664" y="4482"/>
                  </a:lnTo>
                  <a:lnTo>
                    <a:pt x="1647" y="4495"/>
                  </a:lnTo>
                  <a:lnTo>
                    <a:pt x="1544" y="4599"/>
                  </a:lnTo>
                  <a:lnTo>
                    <a:pt x="1535" y="4605"/>
                  </a:lnTo>
                  <a:lnTo>
                    <a:pt x="1525" y="4608"/>
                  </a:lnTo>
                  <a:lnTo>
                    <a:pt x="1514" y="4608"/>
                  </a:lnTo>
                  <a:lnTo>
                    <a:pt x="1509" y="4606"/>
                  </a:lnTo>
                  <a:lnTo>
                    <a:pt x="1502" y="4605"/>
                  </a:lnTo>
                  <a:lnTo>
                    <a:pt x="1497" y="4601"/>
                  </a:lnTo>
                  <a:lnTo>
                    <a:pt x="1493" y="4596"/>
                  </a:lnTo>
                  <a:lnTo>
                    <a:pt x="1491" y="4591"/>
                  </a:lnTo>
                  <a:lnTo>
                    <a:pt x="1481" y="4552"/>
                  </a:lnTo>
                  <a:lnTo>
                    <a:pt x="1477" y="4515"/>
                  </a:lnTo>
                  <a:lnTo>
                    <a:pt x="1483" y="4470"/>
                  </a:lnTo>
                  <a:lnTo>
                    <a:pt x="1497" y="4426"/>
                  </a:lnTo>
                  <a:lnTo>
                    <a:pt x="1518" y="4388"/>
                  </a:lnTo>
                  <a:lnTo>
                    <a:pt x="1545" y="4355"/>
                  </a:lnTo>
                  <a:lnTo>
                    <a:pt x="1579" y="4327"/>
                  </a:lnTo>
                  <a:lnTo>
                    <a:pt x="1617" y="4306"/>
                  </a:lnTo>
                  <a:lnTo>
                    <a:pt x="1661" y="4292"/>
                  </a:lnTo>
                  <a:lnTo>
                    <a:pt x="1706" y="4289"/>
                  </a:lnTo>
                  <a:lnTo>
                    <a:pt x="1734" y="4289"/>
                  </a:lnTo>
                  <a:lnTo>
                    <a:pt x="1762" y="4294"/>
                  </a:lnTo>
                  <a:lnTo>
                    <a:pt x="1936" y="4119"/>
                  </a:lnTo>
                  <a:lnTo>
                    <a:pt x="1950" y="4111"/>
                  </a:lnTo>
                  <a:lnTo>
                    <a:pt x="1964" y="4111"/>
                  </a:lnTo>
                  <a:close/>
                  <a:moveTo>
                    <a:pt x="4111" y="4041"/>
                  </a:moveTo>
                  <a:lnTo>
                    <a:pt x="4047" y="4084"/>
                  </a:lnTo>
                  <a:lnTo>
                    <a:pt x="3975" y="4125"/>
                  </a:lnTo>
                  <a:lnTo>
                    <a:pt x="3900" y="4159"/>
                  </a:lnTo>
                  <a:lnTo>
                    <a:pt x="3822" y="4193"/>
                  </a:lnTo>
                  <a:lnTo>
                    <a:pt x="3740" y="4221"/>
                  </a:lnTo>
                  <a:lnTo>
                    <a:pt x="3660" y="4247"/>
                  </a:lnTo>
                  <a:lnTo>
                    <a:pt x="3581" y="4269"/>
                  </a:lnTo>
                  <a:lnTo>
                    <a:pt x="3469" y="4297"/>
                  </a:lnTo>
                  <a:lnTo>
                    <a:pt x="3351" y="4323"/>
                  </a:lnTo>
                  <a:lnTo>
                    <a:pt x="3307" y="4442"/>
                  </a:lnTo>
                  <a:lnTo>
                    <a:pt x="3257" y="4563"/>
                  </a:lnTo>
                  <a:lnTo>
                    <a:pt x="3197" y="4688"/>
                  </a:lnTo>
                  <a:lnTo>
                    <a:pt x="3129" y="4812"/>
                  </a:lnTo>
                  <a:lnTo>
                    <a:pt x="3051" y="4940"/>
                  </a:lnTo>
                  <a:lnTo>
                    <a:pt x="2962" y="5065"/>
                  </a:lnTo>
                  <a:lnTo>
                    <a:pt x="3112" y="5044"/>
                  </a:lnTo>
                  <a:lnTo>
                    <a:pt x="3251" y="5022"/>
                  </a:lnTo>
                  <a:lnTo>
                    <a:pt x="3380" y="4995"/>
                  </a:lnTo>
                  <a:lnTo>
                    <a:pt x="3499" y="4968"/>
                  </a:lnTo>
                  <a:lnTo>
                    <a:pt x="3607" y="4938"/>
                  </a:lnTo>
                  <a:lnTo>
                    <a:pt x="3705" y="4906"/>
                  </a:lnTo>
                  <a:lnTo>
                    <a:pt x="3792" y="4875"/>
                  </a:lnTo>
                  <a:lnTo>
                    <a:pt x="3869" y="4842"/>
                  </a:lnTo>
                  <a:lnTo>
                    <a:pt x="3935" y="4807"/>
                  </a:lnTo>
                  <a:lnTo>
                    <a:pt x="3991" y="4774"/>
                  </a:lnTo>
                  <a:lnTo>
                    <a:pt x="4036" y="4739"/>
                  </a:lnTo>
                  <a:lnTo>
                    <a:pt x="4071" y="4706"/>
                  </a:lnTo>
                  <a:lnTo>
                    <a:pt x="4097" y="4673"/>
                  </a:lnTo>
                  <a:lnTo>
                    <a:pt x="4111" y="4641"/>
                  </a:lnTo>
                  <a:lnTo>
                    <a:pt x="4117" y="4627"/>
                  </a:lnTo>
                  <a:lnTo>
                    <a:pt x="4117" y="4613"/>
                  </a:lnTo>
                  <a:lnTo>
                    <a:pt x="4117" y="4603"/>
                  </a:lnTo>
                  <a:lnTo>
                    <a:pt x="4117" y="4584"/>
                  </a:lnTo>
                  <a:lnTo>
                    <a:pt x="4117" y="4554"/>
                  </a:lnTo>
                  <a:lnTo>
                    <a:pt x="4117" y="4515"/>
                  </a:lnTo>
                  <a:lnTo>
                    <a:pt x="4115" y="4470"/>
                  </a:lnTo>
                  <a:lnTo>
                    <a:pt x="4115" y="4418"/>
                  </a:lnTo>
                  <a:lnTo>
                    <a:pt x="4115" y="4362"/>
                  </a:lnTo>
                  <a:lnTo>
                    <a:pt x="4113" y="4304"/>
                  </a:lnTo>
                  <a:lnTo>
                    <a:pt x="4113" y="4243"/>
                  </a:lnTo>
                  <a:lnTo>
                    <a:pt x="4113" y="4182"/>
                  </a:lnTo>
                  <a:lnTo>
                    <a:pt x="4111" y="4121"/>
                  </a:lnTo>
                  <a:lnTo>
                    <a:pt x="4111" y="4041"/>
                  </a:lnTo>
                  <a:close/>
                  <a:moveTo>
                    <a:pt x="157" y="4039"/>
                  </a:moveTo>
                  <a:lnTo>
                    <a:pt x="157" y="4112"/>
                  </a:lnTo>
                  <a:lnTo>
                    <a:pt x="157" y="4186"/>
                  </a:lnTo>
                  <a:lnTo>
                    <a:pt x="157" y="4257"/>
                  </a:lnTo>
                  <a:lnTo>
                    <a:pt x="157" y="4325"/>
                  </a:lnTo>
                  <a:lnTo>
                    <a:pt x="157" y="4390"/>
                  </a:lnTo>
                  <a:lnTo>
                    <a:pt x="157" y="4451"/>
                  </a:lnTo>
                  <a:lnTo>
                    <a:pt x="157" y="4505"/>
                  </a:lnTo>
                  <a:lnTo>
                    <a:pt x="157" y="4552"/>
                  </a:lnTo>
                  <a:lnTo>
                    <a:pt x="157" y="4592"/>
                  </a:lnTo>
                  <a:lnTo>
                    <a:pt x="157" y="4622"/>
                  </a:lnTo>
                  <a:lnTo>
                    <a:pt x="157" y="4641"/>
                  </a:lnTo>
                  <a:lnTo>
                    <a:pt x="173" y="4674"/>
                  </a:lnTo>
                  <a:lnTo>
                    <a:pt x="201" y="4709"/>
                  </a:lnTo>
                  <a:lnTo>
                    <a:pt x="239" y="4744"/>
                  </a:lnTo>
                  <a:lnTo>
                    <a:pt x="290" y="4781"/>
                  </a:lnTo>
                  <a:lnTo>
                    <a:pt x="349" y="4816"/>
                  </a:lnTo>
                  <a:lnTo>
                    <a:pt x="420" y="4851"/>
                  </a:lnTo>
                  <a:lnTo>
                    <a:pt x="504" y="4884"/>
                  </a:lnTo>
                  <a:lnTo>
                    <a:pt x="597" y="4917"/>
                  </a:lnTo>
                  <a:lnTo>
                    <a:pt x="699" y="4948"/>
                  </a:lnTo>
                  <a:lnTo>
                    <a:pt x="813" y="4978"/>
                  </a:lnTo>
                  <a:lnTo>
                    <a:pt x="937" y="5004"/>
                  </a:lnTo>
                  <a:lnTo>
                    <a:pt x="1069" y="5030"/>
                  </a:lnTo>
                  <a:lnTo>
                    <a:pt x="1212" y="5053"/>
                  </a:lnTo>
                  <a:lnTo>
                    <a:pt x="1366" y="5072"/>
                  </a:lnTo>
                  <a:lnTo>
                    <a:pt x="1277" y="4947"/>
                  </a:lnTo>
                  <a:lnTo>
                    <a:pt x="1198" y="4823"/>
                  </a:lnTo>
                  <a:lnTo>
                    <a:pt x="1130" y="4697"/>
                  </a:lnTo>
                  <a:lnTo>
                    <a:pt x="1071" y="4575"/>
                  </a:lnTo>
                  <a:lnTo>
                    <a:pt x="1020" y="4453"/>
                  </a:lnTo>
                  <a:lnTo>
                    <a:pt x="979" y="4336"/>
                  </a:lnTo>
                  <a:lnTo>
                    <a:pt x="904" y="4320"/>
                  </a:lnTo>
                  <a:lnTo>
                    <a:pt x="832" y="4306"/>
                  </a:lnTo>
                  <a:lnTo>
                    <a:pt x="762" y="4289"/>
                  </a:lnTo>
                  <a:lnTo>
                    <a:pt x="687" y="4269"/>
                  </a:lnTo>
                  <a:lnTo>
                    <a:pt x="609" y="4247"/>
                  </a:lnTo>
                  <a:lnTo>
                    <a:pt x="529" y="4221"/>
                  </a:lnTo>
                  <a:lnTo>
                    <a:pt x="447" y="4191"/>
                  </a:lnTo>
                  <a:lnTo>
                    <a:pt x="368" y="4159"/>
                  </a:lnTo>
                  <a:lnTo>
                    <a:pt x="291" y="4123"/>
                  </a:lnTo>
                  <a:lnTo>
                    <a:pt x="222" y="4083"/>
                  </a:lnTo>
                  <a:lnTo>
                    <a:pt x="157" y="4039"/>
                  </a:lnTo>
                  <a:close/>
                  <a:moveTo>
                    <a:pt x="1657" y="3447"/>
                  </a:moveTo>
                  <a:lnTo>
                    <a:pt x="1626" y="3451"/>
                  </a:lnTo>
                  <a:lnTo>
                    <a:pt x="1598" y="3463"/>
                  </a:lnTo>
                  <a:lnTo>
                    <a:pt x="1573" y="3482"/>
                  </a:lnTo>
                  <a:lnTo>
                    <a:pt x="1554" y="3507"/>
                  </a:lnTo>
                  <a:lnTo>
                    <a:pt x="1542" y="3535"/>
                  </a:lnTo>
                  <a:lnTo>
                    <a:pt x="1538" y="3566"/>
                  </a:lnTo>
                  <a:lnTo>
                    <a:pt x="1540" y="3592"/>
                  </a:lnTo>
                  <a:lnTo>
                    <a:pt x="1549" y="3617"/>
                  </a:lnTo>
                  <a:lnTo>
                    <a:pt x="1561" y="3638"/>
                  </a:lnTo>
                  <a:lnTo>
                    <a:pt x="1572" y="3648"/>
                  </a:lnTo>
                  <a:lnTo>
                    <a:pt x="1835" y="3898"/>
                  </a:lnTo>
                  <a:lnTo>
                    <a:pt x="2123" y="4084"/>
                  </a:lnTo>
                  <a:lnTo>
                    <a:pt x="2133" y="4095"/>
                  </a:lnTo>
                  <a:lnTo>
                    <a:pt x="2137" y="4109"/>
                  </a:lnTo>
                  <a:lnTo>
                    <a:pt x="2133" y="4123"/>
                  </a:lnTo>
                  <a:lnTo>
                    <a:pt x="2132" y="4130"/>
                  </a:lnTo>
                  <a:lnTo>
                    <a:pt x="2130" y="4135"/>
                  </a:lnTo>
                  <a:lnTo>
                    <a:pt x="2132" y="4140"/>
                  </a:lnTo>
                  <a:lnTo>
                    <a:pt x="2135" y="4145"/>
                  </a:lnTo>
                  <a:lnTo>
                    <a:pt x="2140" y="4149"/>
                  </a:lnTo>
                  <a:lnTo>
                    <a:pt x="2145" y="4151"/>
                  </a:lnTo>
                  <a:lnTo>
                    <a:pt x="2152" y="4151"/>
                  </a:lnTo>
                  <a:lnTo>
                    <a:pt x="2158" y="4149"/>
                  </a:lnTo>
                  <a:lnTo>
                    <a:pt x="2163" y="4145"/>
                  </a:lnTo>
                  <a:lnTo>
                    <a:pt x="2198" y="4111"/>
                  </a:lnTo>
                  <a:lnTo>
                    <a:pt x="2198" y="4111"/>
                  </a:lnTo>
                  <a:lnTo>
                    <a:pt x="2200" y="4109"/>
                  </a:lnTo>
                  <a:lnTo>
                    <a:pt x="2238" y="4072"/>
                  </a:lnTo>
                  <a:lnTo>
                    <a:pt x="2240" y="4067"/>
                  </a:lnTo>
                  <a:lnTo>
                    <a:pt x="2241" y="4063"/>
                  </a:lnTo>
                  <a:lnTo>
                    <a:pt x="2243" y="4058"/>
                  </a:lnTo>
                  <a:lnTo>
                    <a:pt x="2241" y="4053"/>
                  </a:lnTo>
                  <a:lnTo>
                    <a:pt x="2240" y="4048"/>
                  </a:lnTo>
                  <a:lnTo>
                    <a:pt x="2238" y="4044"/>
                  </a:lnTo>
                  <a:lnTo>
                    <a:pt x="2233" y="4041"/>
                  </a:lnTo>
                  <a:lnTo>
                    <a:pt x="2226" y="4039"/>
                  </a:lnTo>
                  <a:lnTo>
                    <a:pt x="2220" y="4039"/>
                  </a:lnTo>
                  <a:lnTo>
                    <a:pt x="2215" y="4041"/>
                  </a:lnTo>
                  <a:lnTo>
                    <a:pt x="2200" y="4046"/>
                  </a:lnTo>
                  <a:lnTo>
                    <a:pt x="2186" y="4042"/>
                  </a:lnTo>
                  <a:lnTo>
                    <a:pt x="2175" y="4032"/>
                  </a:lnTo>
                  <a:lnTo>
                    <a:pt x="1980" y="3734"/>
                  </a:lnTo>
                  <a:lnTo>
                    <a:pt x="1737" y="3477"/>
                  </a:lnTo>
                  <a:lnTo>
                    <a:pt x="1713" y="3461"/>
                  </a:lnTo>
                  <a:lnTo>
                    <a:pt x="1687" y="3451"/>
                  </a:lnTo>
                  <a:lnTo>
                    <a:pt x="1657" y="3447"/>
                  </a:lnTo>
                  <a:close/>
                  <a:moveTo>
                    <a:pt x="1657" y="3388"/>
                  </a:moveTo>
                  <a:lnTo>
                    <a:pt x="1690" y="3391"/>
                  </a:lnTo>
                  <a:lnTo>
                    <a:pt x="1722" y="3400"/>
                  </a:lnTo>
                  <a:lnTo>
                    <a:pt x="1750" y="3414"/>
                  </a:lnTo>
                  <a:lnTo>
                    <a:pt x="1776" y="3433"/>
                  </a:lnTo>
                  <a:lnTo>
                    <a:pt x="1777" y="3433"/>
                  </a:lnTo>
                  <a:lnTo>
                    <a:pt x="1779" y="3435"/>
                  </a:lnTo>
                  <a:lnTo>
                    <a:pt x="1781" y="3437"/>
                  </a:lnTo>
                  <a:lnTo>
                    <a:pt x="2027" y="3699"/>
                  </a:lnTo>
                  <a:lnTo>
                    <a:pt x="2212" y="3981"/>
                  </a:lnTo>
                  <a:lnTo>
                    <a:pt x="2236" y="3981"/>
                  </a:lnTo>
                  <a:lnTo>
                    <a:pt x="2259" y="3988"/>
                  </a:lnTo>
                  <a:lnTo>
                    <a:pt x="2278" y="4002"/>
                  </a:lnTo>
                  <a:lnTo>
                    <a:pt x="2290" y="4020"/>
                  </a:lnTo>
                  <a:lnTo>
                    <a:pt x="2299" y="4037"/>
                  </a:lnTo>
                  <a:lnTo>
                    <a:pt x="2301" y="4058"/>
                  </a:lnTo>
                  <a:lnTo>
                    <a:pt x="2299" y="4079"/>
                  </a:lnTo>
                  <a:lnTo>
                    <a:pt x="2290" y="4097"/>
                  </a:lnTo>
                  <a:lnTo>
                    <a:pt x="2278" y="4112"/>
                  </a:lnTo>
                  <a:lnTo>
                    <a:pt x="2261" y="4131"/>
                  </a:lnTo>
                  <a:lnTo>
                    <a:pt x="2824" y="4694"/>
                  </a:lnTo>
                  <a:lnTo>
                    <a:pt x="2833" y="4707"/>
                  </a:lnTo>
                  <a:lnTo>
                    <a:pt x="2833" y="4721"/>
                  </a:lnTo>
                  <a:lnTo>
                    <a:pt x="2824" y="4735"/>
                  </a:lnTo>
                  <a:lnTo>
                    <a:pt x="2819" y="4741"/>
                  </a:lnTo>
                  <a:lnTo>
                    <a:pt x="2812" y="4742"/>
                  </a:lnTo>
                  <a:lnTo>
                    <a:pt x="2803" y="4744"/>
                  </a:lnTo>
                  <a:lnTo>
                    <a:pt x="2796" y="4742"/>
                  </a:lnTo>
                  <a:lnTo>
                    <a:pt x="2789" y="4741"/>
                  </a:lnTo>
                  <a:lnTo>
                    <a:pt x="2784" y="4735"/>
                  </a:lnTo>
                  <a:lnTo>
                    <a:pt x="2219" y="4173"/>
                  </a:lnTo>
                  <a:lnTo>
                    <a:pt x="2205" y="4187"/>
                  </a:lnTo>
                  <a:lnTo>
                    <a:pt x="2187" y="4200"/>
                  </a:lnTo>
                  <a:lnTo>
                    <a:pt x="2170" y="4208"/>
                  </a:lnTo>
                  <a:lnTo>
                    <a:pt x="2149" y="4210"/>
                  </a:lnTo>
                  <a:lnTo>
                    <a:pt x="2128" y="4208"/>
                  </a:lnTo>
                  <a:lnTo>
                    <a:pt x="2111" y="4200"/>
                  </a:lnTo>
                  <a:lnTo>
                    <a:pt x="2095" y="4187"/>
                  </a:lnTo>
                  <a:lnTo>
                    <a:pt x="2079" y="4168"/>
                  </a:lnTo>
                  <a:lnTo>
                    <a:pt x="2072" y="4145"/>
                  </a:lnTo>
                  <a:lnTo>
                    <a:pt x="2072" y="4123"/>
                  </a:lnTo>
                  <a:lnTo>
                    <a:pt x="1798" y="3945"/>
                  </a:lnTo>
                  <a:lnTo>
                    <a:pt x="1516" y="3674"/>
                  </a:lnTo>
                  <a:lnTo>
                    <a:pt x="1495" y="3641"/>
                  </a:lnTo>
                  <a:lnTo>
                    <a:pt x="1483" y="3604"/>
                  </a:lnTo>
                  <a:lnTo>
                    <a:pt x="1479" y="3566"/>
                  </a:lnTo>
                  <a:lnTo>
                    <a:pt x="1484" y="3526"/>
                  </a:lnTo>
                  <a:lnTo>
                    <a:pt x="1498" y="3487"/>
                  </a:lnTo>
                  <a:lnTo>
                    <a:pt x="1519" y="3454"/>
                  </a:lnTo>
                  <a:lnTo>
                    <a:pt x="1545" y="3428"/>
                  </a:lnTo>
                  <a:lnTo>
                    <a:pt x="1579" y="3405"/>
                  </a:lnTo>
                  <a:lnTo>
                    <a:pt x="1617" y="3393"/>
                  </a:lnTo>
                  <a:lnTo>
                    <a:pt x="1657" y="3388"/>
                  </a:lnTo>
                  <a:close/>
                  <a:moveTo>
                    <a:pt x="2606" y="3386"/>
                  </a:moveTo>
                  <a:lnTo>
                    <a:pt x="2643" y="3390"/>
                  </a:lnTo>
                  <a:lnTo>
                    <a:pt x="2678" y="3398"/>
                  </a:lnTo>
                  <a:lnTo>
                    <a:pt x="2684" y="3402"/>
                  </a:lnTo>
                  <a:lnTo>
                    <a:pt x="2691" y="3407"/>
                  </a:lnTo>
                  <a:lnTo>
                    <a:pt x="2695" y="3412"/>
                  </a:lnTo>
                  <a:lnTo>
                    <a:pt x="2698" y="3419"/>
                  </a:lnTo>
                  <a:lnTo>
                    <a:pt x="2700" y="3430"/>
                  </a:lnTo>
                  <a:lnTo>
                    <a:pt x="2698" y="3440"/>
                  </a:lnTo>
                  <a:lnTo>
                    <a:pt x="2693" y="3449"/>
                  </a:lnTo>
                  <a:lnTo>
                    <a:pt x="2585" y="3555"/>
                  </a:lnTo>
                  <a:lnTo>
                    <a:pt x="2573" y="3573"/>
                  </a:lnTo>
                  <a:lnTo>
                    <a:pt x="2568" y="3592"/>
                  </a:lnTo>
                  <a:lnTo>
                    <a:pt x="2568" y="3611"/>
                  </a:lnTo>
                  <a:lnTo>
                    <a:pt x="2573" y="3629"/>
                  </a:lnTo>
                  <a:lnTo>
                    <a:pt x="2585" y="3646"/>
                  </a:lnTo>
                  <a:lnTo>
                    <a:pt x="2602" y="3658"/>
                  </a:lnTo>
                  <a:lnTo>
                    <a:pt x="2620" y="3664"/>
                  </a:lnTo>
                  <a:lnTo>
                    <a:pt x="2641" y="3664"/>
                  </a:lnTo>
                  <a:lnTo>
                    <a:pt x="2658" y="3658"/>
                  </a:lnTo>
                  <a:lnTo>
                    <a:pt x="2676" y="3646"/>
                  </a:lnTo>
                  <a:lnTo>
                    <a:pt x="2777" y="3543"/>
                  </a:lnTo>
                  <a:lnTo>
                    <a:pt x="2791" y="3536"/>
                  </a:lnTo>
                  <a:lnTo>
                    <a:pt x="2807" y="3536"/>
                  </a:lnTo>
                  <a:lnTo>
                    <a:pt x="2814" y="3540"/>
                  </a:lnTo>
                  <a:lnTo>
                    <a:pt x="2819" y="3543"/>
                  </a:lnTo>
                  <a:lnTo>
                    <a:pt x="2824" y="3550"/>
                  </a:lnTo>
                  <a:lnTo>
                    <a:pt x="2828" y="3557"/>
                  </a:lnTo>
                  <a:lnTo>
                    <a:pt x="2833" y="3587"/>
                  </a:lnTo>
                  <a:lnTo>
                    <a:pt x="2834" y="3615"/>
                  </a:lnTo>
                  <a:lnTo>
                    <a:pt x="2829" y="3660"/>
                  </a:lnTo>
                  <a:lnTo>
                    <a:pt x="2817" y="3704"/>
                  </a:lnTo>
                  <a:lnTo>
                    <a:pt x="2796" y="3742"/>
                  </a:lnTo>
                  <a:lnTo>
                    <a:pt x="2768" y="3777"/>
                  </a:lnTo>
                  <a:lnTo>
                    <a:pt x="2733" y="3805"/>
                  </a:lnTo>
                  <a:lnTo>
                    <a:pt x="2695" y="3826"/>
                  </a:lnTo>
                  <a:lnTo>
                    <a:pt x="2653" y="3838"/>
                  </a:lnTo>
                  <a:lnTo>
                    <a:pt x="2606" y="3843"/>
                  </a:lnTo>
                  <a:lnTo>
                    <a:pt x="2559" y="3838"/>
                  </a:lnTo>
                  <a:lnTo>
                    <a:pt x="2381" y="4016"/>
                  </a:lnTo>
                  <a:lnTo>
                    <a:pt x="2374" y="4022"/>
                  </a:lnTo>
                  <a:lnTo>
                    <a:pt x="2367" y="4023"/>
                  </a:lnTo>
                  <a:lnTo>
                    <a:pt x="2360" y="4025"/>
                  </a:lnTo>
                  <a:lnTo>
                    <a:pt x="2353" y="4023"/>
                  </a:lnTo>
                  <a:lnTo>
                    <a:pt x="2344" y="4022"/>
                  </a:lnTo>
                  <a:lnTo>
                    <a:pt x="2339" y="4016"/>
                  </a:lnTo>
                  <a:lnTo>
                    <a:pt x="2330" y="4002"/>
                  </a:lnTo>
                  <a:lnTo>
                    <a:pt x="2330" y="3988"/>
                  </a:lnTo>
                  <a:lnTo>
                    <a:pt x="2339" y="3974"/>
                  </a:lnTo>
                  <a:lnTo>
                    <a:pt x="2529" y="3784"/>
                  </a:lnTo>
                  <a:lnTo>
                    <a:pt x="2543" y="3777"/>
                  </a:lnTo>
                  <a:lnTo>
                    <a:pt x="2557" y="3777"/>
                  </a:lnTo>
                  <a:lnTo>
                    <a:pt x="2597" y="3784"/>
                  </a:lnTo>
                  <a:lnTo>
                    <a:pt x="2634" y="3782"/>
                  </a:lnTo>
                  <a:lnTo>
                    <a:pt x="2671" y="3772"/>
                  </a:lnTo>
                  <a:lnTo>
                    <a:pt x="2702" y="3753"/>
                  </a:lnTo>
                  <a:lnTo>
                    <a:pt x="2730" y="3730"/>
                  </a:lnTo>
                  <a:lnTo>
                    <a:pt x="2753" y="3700"/>
                  </a:lnTo>
                  <a:lnTo>
                    <a:pt x="2768" y="3667"/>
                  </a:lnTo>
                  <a:lnTo>
                    <a:pt x="2775" y="3629"/>
                  </a:lnTo>
                  <a:lnTo>
                    <a:pt x="2718" y="3688"/>
                  </a:lnTo>
                  <a:lnTo>
                    <a:pt x="2691" y="3707"/>
                  </a:lnTo>
                  <a:lnTo>
                    <a:pt x="2662" y="3720"/>
                  </a:lnTo>
                  <a:lnTo>
                    <a:pt x="2630" y="3723"/>
                  </a:lnTo>
                  <a:lnTo>
                    <a:pt x="2599" y="3720"/>
                  </a:lnTo>
                  <a:lnTo>
                    <a:pt x="2569" y="3707"/>
                  </a:lnTo>
                  <a:lnTo>
                    <a:pt x="2543" y="3688"/>
                  </a:lnTo>
                  <a:lnTo>
                    <a:pt x="2524" y="3662"/>
                  </a:lnTo>
                  <a:lnTo>
                    <a:pt x="2512" y="3632"/>
                  </a:lnTo>
                  <a:lnTo>
                    <a:pt x="2508" y="3601"/>
                  </a:lnTo>
                  <a:lnTo>
                    <a:pt x="2512" y="3569"/>
                  </a:lnTo>
                  <a:lnTo>
                    <a:pt x="2524" y="3540"/>
                  </a:lnTo>
                  <a:lnTo>
                    <a:pt x="2543" y="3514"/>
                  </a:lnTo>
                  <a:lnTo>
                    <a:pt x="2613" y="3446"/>
                  </a:lnTo>
                  <a:lnTo>
                    <a:pt x="2573" y="3449"/>
                  </a:lnTo>
                  <a:lnTo>
                    <a:pt x="2536" y="3461"/>
                  </a:lnTo>
                  <a:lnTo>
                    <a:pt x="2503" y="3480"/>
                  </a:lnTo>
                  <a:lnTo>
                    <a:pt x="2477" y="3507"/>
                  </a:lnTo>
                  <a:lnTo>
                    <a:pt x="2456" y="3540"/>
                  </a:lnTo>
                  <a:lnTo>
                    <a:pt x="2442" y="3575"/>
                  </a:lnTo>
                  <a:lnTo>
                    <a:pt x="2437" y="3615"/>
                  </a:lnTo>
                  <a:lnTo>
                    <a:pt x="2439" y="3639"/>
                  </a:lnTo>
                  <a:lnTo>
                    <a:pt x="2444" y="3664"/>
                  </a:lnTo>
                  <a:lnTo>
                    <a:pt x="2446" y="3676"/>
                  </a:lnTo>
                  <a:lnTo>
                    <a:pt x="2444" y="3690"/>
                  </a:lnTo>
                  <a:lnTo>
                    <a:pt x="2439" y="3699"/>
                  </a:lnTo>
                  <a:lnTo>
                    <a:pt x="2252" y="3887"/>
                  </a:lnTo>
                  <a:lnTo>
                    <a:pt x="2238" y="3894"/>
                  </a:lnTo>
                  <a:lnTo>
                    <a:pt x="2222" y="3894"/>
                  </a:lnTo>
                  <a:lnTo>
                    <a:pt x="2210" y="3887"/>
                  </a:lnTo>
                  <a:lnTo>
                    <a:pt x="2201" y="3873"/>
                  </a:lnTo>
                  <a:lnTo>
                    <a:pt x="2201" y="3859"/>
                  </a:lnTo>
                  <a:lnTo>
                    <a:pt x="2210" y="3845"/>
                  </a:lnTo>
                  <a:lnTo>
                    <a:pt x="2384" y="3669"/>
                  </a:lnTo>
                  <a:lnTo>
                    <a:pt x="2379" y="3641"/>
                  </a:lnTo>
                  <a:lnTo>
                    <a:pt x="2377" y="3615"/>
                  </a:lnTo>
                  <a:lnTo>
                    <a:pt x="2383" y="3569"/>
                  </a:lnTo>
                  <a:lnTo>
                    <a:pt x="2397" y="3526"/>
                  </a:lnTo>
                  <a:lnTo>
                    <a:pt x="2418" y="3487"/>
                  </a:lnTo>
                  <a:lnTo>
                    <a:pt x="2446" y="3454"/>
                  </a:lnTo>
                  <a:lnTo>
                    <a:pt x="2479" y="3426"/>
                  </a:lnTo>
                  <a:lnTo>
                    <a:pt x="2517" y="3405"/>
                  </a:lnTo>
                  <a:lnTo>
                    <a:pt x="2561" y="3391"/>
                  </a:lnTo>
                  <a:lnTo>
                    <a:pt x="2606" y="3386"/>
                  </a:lnTo>
                  <a:close/>
                  <a:moveTo>
                    <a:pt x="2166" y="2943"/>
                  </a:moveTo>
                  <a:lnTo>
                    <a:pt x="2044" y="2948"/>
                  </a:lnTo>
                  <a:lnTo>
                    <a:pt x="1924" y="2962"/>
                  </a:lnTo>
                  <a:lnTo>
                    <a:pt x="1805" y="2986"/>
                  </a:lnTo>
                  <a:lnTo>
                    <a:pt x="1690" y="3020"/>
                  </a:lnTo>
                  <a:lnTo>
                    <a:pt x="1579" y="3060"/>
                  </a:lnTo>
                  <a:lnTo>
                    <a:pt x="1470" y="3110"/>
                  </a:lnTo>
                  <a:lnTo>
                    <a:pt x="1366" y="3168"/>
                  </a:lnTo>
                  <a:lnTo>
                    <a:pt x="1266" y="3234"/>
                  </a:lnTo>
                  <a:lnTo>
                    <a:pt x="1172" y="3308"/>
                  </a:lnTo>
                  <a:lnTo>
                    <a:pt x="1083" y="3390"/>
                  </a:lnTo>
                  <a:lnTo>
                    <a:pt x="1001" y="3479"/>
                  </a:lnTo>
                  <a:lnTo>
                    <a:pt x="1001" y="3503"/>
                  </a:lnTo>
                  <a:lnTo>
                    <a:pt x="999" y="3535"/>
                  </a:lnTo>
                  <a:lnTo>
                    <a:pt x="1001" y="3575"/>
                  </a:lnTo>
                  <a:lnTo>
                    <a:pt x="1001" y="3620"/>
                  </a:lnTo>
                  <a:lnTo>
                    <a:pt x="1005" y="3674"/>
                  </a:lnTo>
                  <a:lnTo>
                    <a:pt x="1010" y="3732"/>
                  </a:lnTo>
                  <a:lnTo>
                    <a:pt x="1017" y="3796"/>
                  </a:lnTo>
                  <a:lnTo>
                    <a:pt x="1026" y="3866"/>
                  </a:lnTo>
                  <a:lnTo>
                    <a:pt x="1038" y="3941"/>
                  </a:lnTo>
                  <a:lnTo>
                    <a:pt x="1054" y="4020"/>
                  </a:lnTo>
                  <a:lnTo>
                    <a:pt x="1073" y="4102"/>
                  </a:lnTo>
                  <a:lnTo>
                    <a:pt x="1097" y="4189"/>
                  </a:lnTo>
                  <a:lnTo>
                    <a:pt x="1123" y="4278"/>
                  </a:lnTo>
                  <a:lnTo>
                    <a:pt x="1156" y="4369"/>
                  </a:lnTo>
                  <a:lnTo>
                    <a:pt x="1193" y="4463"/>
                  </a:lnTo>
                  <a:lnTo>
                    <a:pt x="1235" y="4557"/>
                  </a:lnTo>
                  <a:lnTo>
                    <a:pt x="1284" y="4655"/>
                  </a:lnTo>
                  <a:lnTo>
                    <a:pt x="1338" y="4751"/>
                  </a:lnTo>
                  <a:lnTo>
                    <a:pt x="1399" y="4849"/>
                  </a:lnTo>
                  <a:lnTo>
                    <a:pt x="1467" y="4947"/>
                  </a:lnTo>
                  <a:lnTo>
                    <a:pt x="1542" y="5044"/>
                  </a:lnTo>
                  <a:lnTo>
                    <a:pt x="1624" y="5140"/>
                  </a:lnTo>
                  <a:lnTo>
                    <a:pt x="1715" y="5235"/>
                  </a:lnTo>
                  <a:lnTo>
                    <a:pt x="1814" y="5327"/>
                  </a:lnTo>
                  <a:lnTo>
                    <a:pt x="1920" y="5418"/>
                  </a:lnTo>
                  <a:lnTo>
                    <a:pt x="2037" y="5505"/>
                  </a:lnTo>
                  <a:lnTo>
                    <a:pt x="2163" y="5589"/>
                  </a:lnTo>
                  <a:lnTo>
                    <a:pt x="2287" y="5503"/>
                  </a:lnTo>
                  <a:lnTo>
                    <a:pt x="2404" y="5416"/>
                  </a:lnTo>
                  <a:lnTo>
                    <a:pt x="2510" y="5325"/>
                  </a:lnTo>
                  <a:lnTo>
                    <a:pt x="2609" y="5233"/>
                  </a:lnTo>
                  <a:lnTo>
                    <a:pt x="2698" y="5139"/>
                  </a:lnTo>
                  <a:lnTo>
                    <a:pt x="2782" y="5043"/>
                  </a:lnTo>
                  <a:lnTo>
                    <a:pt x="2857" y="4945"/>
                  </a:lnTo>
                  <a:lnTo>
                    <a:pt x="2925" y="4847"/>
                  </a:lnTo>
                  <a:lnTo>
                    <a:pt x="2986" y="4749"/>
                  </a:lnTo>
                  <a:lnTo>
                    <a:pt x="3040" y="4653"/>
                  </a:lnTo>
                  <a:lnTo>
                    <a:pt x="3089" y="4556"/>
                  </a:lnTo>
                  <a:lnTo>
                    <a:pt x="3131" y="4461"/>
                  </a:lnTo>
                  <a:lnTo>
                    <a:pt x="3169" y="4367"/>
                  </a:lnTo>
                  <a:lnTo>
                    <a:pt x="3203" y="4276"/>
                  </a:lnTo>
                  <a:lnTo>
                    <a:pt x="3230" y="4187"/>
                  </a:lnTo>
                  <a:lnTo>
                    <a:pt x="3253" y="4102"/>
                  </a:lnTo>
                  <a:lnTo>
                    <a:pt x="3272" y="4018"/>
                  </a:lnTo>
                  <a:lnTo>
                    <a:pt x="3290" y="3939"/>
                  </a:lnTo>
                  <a:lnTo>
                    <a:pt x="3302" y="3866"/>
                  </a:lnTo>
                  <a:lnTo>
                    <a:pt x="3312" y="3796"/>
                  </a:lnTo>
                  <a:lnTo>
                    <a:pt x="3319" y="3732"/>
                  </a:lnTo>
                  <a:lnTo>
                    <a:pt x="3325" y="3672"/>
                  </a:lnTo>
                  <a:lnTo>
                    <a:pt x="3328" y="3620"/>
                  </a:lnTo>
                  <a:lnTo>
                    <a:pt x="3330" y="3573"/>
                  </a:lnTo>
                  <a:lnTo>
                    <a:pt x="3330" y="3535"/>
                  </a:lnTo>
                  <a:lnTo>
                    <a:pt x="3330" y="3501"/>
                  </a:lnTo>
                  <a:lnTo>
                    <a:pt x="3328" y="3477"/>
                  </a:lnTo>
                  <a:lnTo>
                    <a:pt x="3244" y="3388"/>
                  </a:lnTo>
                  <a:lnTo>
                    <a:pt x="3155" y="3306"/>
                  </a:lnTo>
                  <a:lnTo>
                    <a:pt x="3061" y="3233"/>
                  </a:lnTo>
                  <a:lnTo>
                    <a:pt x="2962" y="3166"/>
                  </a:lnTo>
                  <a:lnTo>
                    <a:pt x="2857" y="3109"/>
                  </a:lnTo>
                  <a:lnTo>
                    <a:pt x="2749" y="3060"/>
                  </a:lnTo>
                  <a:lnTo>
                    <a:pt x="2637" y="3018"/>
                  </a:lnTo>
                  <a:lnTo>
                    <a:pt x="2524" y="2986"/>
                  </a:lnTo>
                  <a:lnTo>
                    <a:pt x="2407" y="2962"/>
                  </a:lnTo>
                  <a:lnTo>
                    <a:pt x="2289" y="2948"/>
                  </a:lnTo>
                  <a:lnTo>
                    <a:pt x="2170" y="2943"/>
                  </a:lnTo>
                  <a:lnTo>
                    <a:pt x="2166" y="2943"/>
                  </a:lnTo>
                  <a:close/>
                  <a:moveTo>
                    <a:pt x="4111" y="2550"/>
                  </a:moveTo>
                  <a:lnTo>
                    <a:pt x="4047" y="2594"/>
                  </a:lnTo>
                  <a:lnTo>
                    <a:pt x="3975" y="2634"/>
                  </a:lnTo>
                  <a:lnTo>
                    <a:pt x="3900" y="2669"/>
                  </a:lnTo>
                  <a:lnTo>
                    <a:pt x="3822" y="2702"/>
                  </a:lnTo>
                  <a:lnTo>
                    <a:pt x="3740" y="2730"/>
                  </a:lnTo>
                  <a:lnTo>
                    <a:pt x="3660" y="2756"/>
                  </a:lnTo>
                  <a:lnTo>
                    <a:pt x="3581" y="2779"/>
                  </a:lnTo>
                  <a:lnTo>
                    <a:pt x="3442" y="2814"/>
                  </a:lnTo>
                  <a:lnTo>
                    <a:pt x="3293" y="2843"/>
                  </a:lnTo>
                  <a:lnTo>
                    <a:pt x="3136" y="2871"/>
                  </a:lnTo>
                  <a:lnTo>
                    <a:pt x="2972" y="2892"/>
                  </a:lnTo>
                  <a:lnTo>
                    <a:pt x="2803" y="2911"/>
                  </a:lnTo>
                  <a:lnTo>
                    <a:pt x="2909" y="2960"/>
                  </a:lnTo>
                  <a:lnTo>
                    <a:pt x="3012" y="3014"/>
                  </a:lnTo>
                  <a:lnTo>
                    <a:pt x="3112" y="3077"/>
                  </a:lnTo>
                  <a:lnTo>
                    <a:pt x="3208" y="3147"/>
                  </a:lnTo>
                  <a:lnTo>
                    <a:pt x="3298" y="3224"/>
                  </a:lnTo>
                  <a:lnTo>
                    <a:pt x="3384" y="3306"/>
                  </a:lnTo>
                  <a:lnTo>
                    <a:pt x="3466" y="3397"/>
                  </a:lnTo>
                  <a:lnTo>
                    <a:pt x="3478" y="3416"/>
                  </a:lnTo>
                  <a:lnTo>
                    <a:pt x="3483" y="3440"/>
                  </a:lnTo>
                  <a:lnTo>
                    <a:pt x="3483" y="3446"/>
                  </a:lnTo>
                  <a:lnTo>
                    <a:pt x="3485" y="3458"/>
                  </a:lnTo>
                  <a:lnTo>
                    <a:pt x="3485" y="3479"/>
                  </a:lnTo>
                  <a:lnTo>
                    <a:pt x="3593" y="3451"/>
                  </a:lnTo>
                  <a:lnTo>
                    <a:pt x="3689" y="3419"/>
                  </a:lnTo>
                  <a:lnTo>
                    <a:pt x="3776" y="3390"/>
                  </a:lnTo>
                  <a:lnTo>
                    <a:pt x="3851" y="3358"/>
                  </a:lnTo>
                  <a:lnTo>
                    <a:pt x="3916" y="3327"/>
                  </a:lnTo>
                  <a:lnTo>
                    <a:pt x="3970" y="3295"/>
                  </a:lnTo>
                  <a:lnTo>
                    <a:pt x="4015" y="3264"/>
                  </a:lnTo>
                  <a:lnTo>
                    <a:pt x="4052" y="3234"/>
                  </a:lnTo>
                  <a:lnTo>
                    <a:pt x="4080" y="3205"/>
                  </a:lnTo>
                  <a:lnTo>
                    <a:pt x="4101" y="3177"/>
                  </a:lnTo>
                  <a:lnTo>
                    <a:pt x="4111" y="3151"/>
                  </a:lnTo>
                  <a:lnTo>
                    <a:pt x="4117" y="3137"/>
                  </a:lnTo>
                  <a:lnTo>
                    <a:pt x="4117" y="3123"/>
                  </a:lnTo>
                  <a:lnTo>
                    <a:pt x="4117" y="3112"/>
                  </a:lnTo>
                  <a:lnTo>
                    <a:pt x="4117" y="3093"/>
                  </a:lnTo>
                  <a:lnTo>
                    <a:pt x="4117" y="3063"/>
                  </a:lnTo>
                  <a:lnTo>
                    <a:pt x="4117" y="3025"/>
                  </a:lnTo>
                  <a:lnTo>
                    <a:pt x="4115" y="2979"/>
                  </a:lnTo>
                  <a:lnTo>
                    <a:pt x="4115" y="2927"/>
                  </a:lnTo>
                  <a:lnTo>
                    <a:pt x="4115" y="2871"/>
                  </a:lnTo>
                  <a:lnTo>
                    <a:pt x="4113" y="2812"/>
                  </a:lnTo>
                  <a:lnTo>
                    <a:pt x="4113" y="2753"/>
                  </a:lnTo>
                  <a:lnTo>
                    <a:pt x="4113" y="2690"/>
                  </a:lnTo>
                  <a:lnTo>
                    <a:pt x="4111" y="2630"/>
                  </a:lnTo>
                  <a:lnTo>
                    <a:pt x="4111" y="2550"/>
                  </a:lnTo>
                  <a:close/>
                  <a:moveTo>
                    <a:pt x="157" y="2548"/>
                  </a:moveTo>
                  <a:lnTo>
                    <a:pt x="157" y="2622"/>
                  </a:lnTo>
                  <a:lnTo>
                    <a:pt x="157" y="2695"/>
                  </a:lnTo>
                  <a:lnTo>
                    <a:pt x="157" y="2767"/>
                  </a:lnTo>
                  <a:lnTo>
                    <a:pt x="157" y="2835"/>
                  </a:lnTo>
                  <a:lnTo>
                    <a:pt x="157" y="2899"/>
                  </a:lnTo>
                  <a:lnTo>
                    <a:pt x="157" y="2960"/>
                  </a:lnTo>
                  <a:lnTo>
                    <a:pt x="157" y="3014"/>
                  </a:lnTo>
                  <a:lnTo>
                    <a:pt x="157" y="3062"/>
                  </a:lnTo>
                  <a:lnTo>
                    <a:pt x="157" y="3100"/>
                  </a:lnTo>
                  <a:lnTo>
                    <a:pt x="157" y="3131"/>
                  </a:lnTo>
                  <a:lnTo>
                    <a:pt x="157" y="3151"/>
                  </a:lnTo>
                  <a:lnTo>
                    <a:pt x="167" y="3175"/>
                  </a:lnTo>
                  <a:lnTo>
                    <a:pt x="187" y="3201"/>
                  </a:lnTo>
                  <a:lnTo>
                    <a:pt x="213" y="3229"/>
                  </a:lnTo>
                  <a:lnTo>
                    <a:pt x="246" y="3257"/>
                  </a:lnTo>
                  <a:lnTo>
                    <a:pt x="288" y="3287"/>
                  </a:lnTo>
                  <a:lnTo>
                    <a:pt x="340" y="3318"/>
                  </a:lnTo>
                  <a:lnTo>
                    <a:pt x="399" y="3348"/>
                  </a:lnTo>
                  <a:lnTo>
                    <a:pt x="467" y="3379"/>
                  </a:lnTo>
                  <a:lnTo>
                    <a:pt x="548" y="3409"/>
                  </a:lnTo>
                  <a:lnTo>
                    <a:pt x="635" y="3439"/>
                  </a:lnTo>
                  <a:lnTo>
                    <a:pt x="734" y="3466"/>
                  </a:lnTo>
                  <a:lnTo>
                    <a:pt x="844" y="3494"/>
                  </a:lnTo>
                  <a:lnTo>
                    <a:pt x="844" y="3466"/>
                  </a:lnTo>
                  <a:lnTo>
                    <a:pt x="846" y="3449"/>
                  </a:lnTo>
                  <a:lnTo>
                    <a:pt x="846" y="3440"/>
                  </a:lnTo>
                  <a:lnTo>
                    <a:pt x="851" y="3418"/>
                  </a:lnTo>
                  <a:lnTo>
                    <a:pt x="863" y="3398"/>
                  </a:lnTo>
                  <a:lnTo>
                    <a:pt x="944" y="3309"/>
                  </a:lnTo>
                  <a:lnTo>
                    <a:pt x="1027" y="3227"/>
                  </a:lnTo>
                  <a:lnTo>
                    <a:pt x="1116" y="3152"/>
                  </a:lnTo>
                  <a:lnTo>
                    <a:pt x="1211" y="3082"/>
                  </a:lnTo>
                  <a:lnTo>
                    <a:pt x="1308" y="3020"/>
                  </a:lnTo>
                  <a:lnTo>
                    <a:pt x="1411" y="2964"/>
                  </a:lnTo>
                  <a:lnTo>
                    <a:pt x="1516" y="2917"/>
                  </a:lnTo>
                  <a:lnTo>
                    <a:pt x="1366" y="2901"/>
                  </a:lnTo>
                  <a:lnTo>
                    <a:pt x="1218" y="2883"/>
                  </a:lnTo>
                  <a:lnTo>
                    <a:pt x="1076" y="2861"/>
                  </a:lnTo>
                  <a:lnTo>
                    <a:pt x="940" y="2836"/>
                  </a:lnTo>
                  <a:lnTo>
                    <a:pt x="811" y="2810"/>
                  </a:lnTo>
                  <a:lnTo>
                    <a:pt x="687" y="2779"/>
                  </a:lnTo>
                  <a:lnTo>
                    <a:pt x="609" y="2756"/>
                  </a:lnTo>
                  <a:lnTo>
                    <a:pt x="529" y="2730"/>
                  </a:lnTo>
                  <a:lnTo>
                    <a:pt x="447" y="2702"/>
                  </a:lnTo>
                  <a:lnTo>
                    <a:pt x="368" y="2669"/>
                  </a:lnTo>
                  <a:lnTo>
                    <a:pt x="291" y="2632"/>
                  </a:lnTo>
                  <a:lnTo>
                    <a:pt x="222" y="2592"/>
                  </a:lnTo>
                  <a:lnTo>
                    <a:pt x="157" y="2548"/>
                  </a:lnTo>
                  <a:close/>
                  <a:moveTo>
                    <a:pt x="70" y="2246"/>
                  </a:moveTo>
                  <a:lnTo>
                    <a:pt x="94" y="2246"/>
                  </a:lnTo>
                  <a:lnTo>
                    <a:pt x="115" y="2255"/>
                  </a:lnTo>
                  <a:lnTo>
                    <a:pt x="133" y="2267"/>
                  </a:lnTo>
                  <a:lnTo>
                    <a:pt x="147" y="2285"/>
                  </a:lnTo>
                  <a:lnTo>
                    <a:pt x="155" y="2306"/>
                  </a:lnTo>
                  <a:lnTo>
                    <a:pt x="159" y="2316"/>
                  </a:lnTo>
                  <a:lnTo>
                    <a:pt x="164" y="2330"/>
                  </a:lnTo>
                  <a:lnTo>
                    <a:pt x="174" y="2346"/>
                  </a:lnTo>
                  <a:lnTo>
                    <a:pt x="188" y="2365"/>
                  </a:lnTo>
                  <a:lnTo>
                    <a:pt x="206" y="2386"/>
                  </a:lnTo>
                  <a:lnTo>
                    <a:pt x="230" y="2409"/>
                  </a:lnTo>
                  <a:lnTo>
                    <a:pt x="262" y="2433"/>
                  </a:lnTo>
                  <a:lnTo>
                    <a:pt x="300" y="2458"/>
                  </a:lnTo>
                  <a:lnTo>
                    <a:pt x="347" y="2486"/>
                  </a:lnTo>
                  <a:lnTo>
                    <a:pt x="403" y="2513"/>
                  </a:lnTo>
                  <a:lnTo>
                    <a:pt x="467" y="2541"/>
                  </a:lnTo>
                  <a:lnTo>
                    <a:pt x="542" y="2569"/>
                  </a:lnTo>
                  <a:lnTo>
                    <a:pt x="630" y="2599"/>
                  </a:lnTo>
                  <a:lnTo>
                    <a:pt x="729" y="2627"/>
                  </a:lnTo>
                  <a:lnTo>
                    <a:pt x="860" y="2660"/>
                  </a:lnTo>
                  <a:lnTo>
                    <a:pt x="998" y="2688"/>
                  </a:lnTo>
                  <a:lnTo>
                    <a:pt x="1144" y="2714"/>
                  </a:lnTo>
                  <a:lnTo>
                    <a:pt x="1298" y="2735"/>
                  </a:lnTo>
                  <a:lnTo>
                    <a:pt x="1456" y="2754"/>
                  </a:lnTo>
                  <a:lnTo>
                    <a:pt x="1620" y="2768"/>
                  </a:lnTo>
                  <a:lnTo>
                    <a:pt x="1788" y="2777"/>
                  </a:lnTo>
                  <a:lnTo>
                    <a:pt x="1961" y="2784"/>
                  </a:lnTo>
                  <a:lnTo>
                    <a:pt x="2135" y="2786"/>
                  </a:lnTo>
                  <a:lnTo>
                    <a:pt x="2309" y="2784"/>
                  </a:lnTo>
                  <a:lnTo>
                    <a:pt x="2482" y="2777"/>
                  </a:lnTo>
                  <a:lnTo>
                    <a:pt x="2650" y="2768"/>
                  </a:lnTo>
                  <a:lnTo>
                    <a:pt x="2814" y="2754"/>
                  </a:lnTo>
                  <a:lnTo>
                    <a:pt x="2972" y="2735"/>
                  </a:lnTo>
                  <a:lnTo>
                    <a:pt x="3126" y="2714"/>
                  </a:lnTo>
                  <a:lnTo>
                    <a:pt x="3271" y="2688"/>
                  </a:lnTo>
                  <a:lnTo>
                    <a:pt x="3410" y="2660"/>
                  </a:lnTo>
                  <a:lnTo>
                    <a:pt x="3541" y="2627"/>
                  </a:lnTo>
                  <a:lnTo>
                    <a:pt x="3644" y="2597"/>
                  </a:lnTo>
                  <a:lnTo>
                    <a:pt x="3740" y="2564"/>
                  </a:lnTo>
                  <a:lnTo>
                    <a:pt x="3825" y="2531"/>
                  </a:lnTo>
                  <a:lnTo>
                    <a:pt x="3900" y="2496"/>
                  </a:lnTo>
                  <a:lnTo>
                    <a:pt x="3967" y="2459"/>
                  </a:lnTo>
                  <a:lnTo>
                    <a:pt x="4021" y="2423"/>
                  </a:lnTo>
                  <a:lnTo>
                    <a:pt x="4062" y="2386"/>
                  </a:lnTo>
                  <a:lnTo>
                    <a:pt x="4094" y="2349"/>
                  </a:lnTo>
                  <a:lnTo>
                    <a:pt x="4111" y="2313"/>
                  </a:lnTo>
                  <a:lnTo>
                    <a:pt x="4122" y="2292"/>
                  </a:lnTo>
                  <a:lnTo>
                    <a:pt x="4137" y="2276"/>
                  </a:lnTo>
                  <a:lnTo>
                    <a:pt x="4155" y="2264"/>
                  </a:lnTo>
                  <a:lnTo>
                    <a:pt x="4176" y="2259"/>
                  </a:lnTo>
                  <a:lnTo>
                    <a:pt x="4199" y="2259"/>
                  </a:lnTo>
                  <a:lnTo>
                    <a:pt x="4225" y="2267"/>
                  </a:lnTo>
                  <a:lnTo>
                    <a:pt x="4246" y="2285"/>
                  </a:lnTo>
                  <a:lnTo>
                    <a:pt x="4260" y="2309"/>
                  </a:lnTo>
                  <a:lnTo>
                    <a:pt x="4265" y="2335"/>
                  </a:lnTo>
                  <a:lnTo>
                    <a:pt x="4265" y="2344"/>
                  </a:lnTo>
                  <a:lnTo>
                    <a:pt x="4265" y="2363"/>
                  </a:lnTo>
                  <a:lnTo>
                    <a:pt x="4267" y="2391"/>
                  </a:lnTo>
                  <a:lnTo>
                    <a:pt x="4267" y="2426"/>
                  </a:lnTo>
                  <a:lnTo>
                    <a:pt x="4267" y="2470"/>
                  </a:lnTo>
                  <a:lnTo>
                    <a:pt x="4267" y="2519"/>
                  </a:lnTo>
                  <a:lnTo>
                    <a:pt x="4268" y="2571"/>
                  </a:lnTo>
                  <a:lnTo>
                    <a:pt x="4268" y="2629"/>
                  </a:lnTo>
                  <a:lnTo>
                    <a:pt x="4270" y="2690"/>
                  </a:lnTo>
                  <a:lnTo>
                    <a:pt x="4270" y="2751"/>
                  </a:lnTo>
                  <a:lnTo>
                    <a:pt x="4270" y="2812"/>
                  </a:lnTo>
                  <a:lnTo>
                    <a:pt x="4272" y="2871"/>
                  </a:lnTo>
                  <a:lnTo>
                    <a:pt x="4272" y="2927"/>
                  </a:lnTo>
                  <a:lnTo>
                    <a:pt x="4272" y="2979"/>
                  </a:lnTo>
                  <a:lnTo>
                    <a:pt x="4274" y="3025"/>
                  </a:lnTo>
                  <a:lnTo>
                    <a:pt x="4274" y="3063"/>
                  </a:lnTo>
                  <a:lnTo>
                    <a:pt x="4274" y="3093"/>
                  </a:lnTo>
                  <a:lnTo>
                    <a:pt x="4274" y="3114"/>
                  </a:lnTo>
                  <a:lnTo>
                    <a:pt x="4274" y="3123"/>
                  </a:lnTo>
                  <a:lnTo>
                    <a:pt x="4270" y="3159"/>
                  </a:lnTo>
                  <a:lnTo>
                    <a:pt x="4261" y="3198"/>
                  </a:lnTo>
                  <a:lnTo>
                    <a:pt x="4242" y="3245"/>
                  </a:lnTo>
                  <a:lnTo>
                    <a:pt x="4212" y="3290"/>
                  </a:lnTo>
                  <a:lnTo>
                    <a:pt x="4176" y="3332"/>
                  </a:lnTo>
                  <a:lnTo>
                    <a:pt x="4132" y="3372"/>
                  </a:lnTo>
                  <a:lnTo>
                    <a:pt x="4082" y="3409"/>
                  </a:lnTo>
                  <a:lnTo>
                    <a:pt x="4026" y="3444"/>
                  </a:lnTo>
                  <a:lnTo>
                    <a:pt x="3967" y="3477"/>
                  </a:lnTo>
                  <a:lnTo>
                    <a:pt x="3902" y="3507"/>
                  </a:lnTo>
                  <a:lnTo>
                    <a:pt x="3836" y="3535"/>
                  </a:lnTo>
                  <a:lnTo>
                    <a:pt x="3766" y="3561"/>
                  </a:lnTo>
                  <a:lnTo>
                    <a:pt x="3696" y="3583"/>
                  </a:lnTo>
                  <a:lnTo>
                    <a:pt x="3625" y="3604"/>
                  </a:lnTo>
                  <a:lnTo>
                    <a:pt x="3553" y="3624"/>
                  </a:lnTo>
                  <a:lnTo>
                    <a:pt x="3483" y="3641"/>
                  </a:lnTo>
                  <a:lnTo>
                    <a:pt x="3478" y="3709"/>
                  </a:lnTo>
                  <a:lnTo>
                    <a:pt x="3469" y="3784"/>
                  </a:lnTo>
                  <a:lnTo>
                    <a:pt x="3459" y="3868"/>
                  </a:lnTo>
                  <a:lnTo>
                    <a:pt x="3445" y="3957"/>
                  </a:lnTo>
                  <a:lnTo>
                    <a:pt x="3426" y="4051"/>
                  </a:lnTo>
                  <a:lnTo>
                    <a:pt x="3401" y="4152"/>
                  </a:lnTo>
                  <a:lnTo>
                    <a:pt x="3473" y="4135"/>
                  </a:lnTo>
                  <a:lnTo>
                    <a:pt x="3541" y="4118"/>
                  </a:lnTo>
                  <a:lnTo>
                    <a:pt x="3644" y="4088"/>
                  </a:lnTo>
                  <a:lnTo>
                    <a:pt x="3740" y="4055"/>
                  </a:lnTo>
                  <a:lnTo>
                    <a:pt x="3825" y="4022"/>
                  </a:lnTo>
                  <a:lnTo>
                    <a:pt x="3900" y="3987"/>
                  </a:lnTo>
                  <a:lnTo>
                    <a:pt x="3967" y="3950"/>
                  </a:lnTo>
                  <a:lnTo>
                    <a:pt x="4021" y="3913"/>
                  </a:lnTo>
                  <a:lnTo>
                    <a:pt x="4062" y="3877"/>
                  </a:lnTo>
                  <a:lnTo>
                    <a:pt x="4094" y="3840"/>
                  </a:lnTo>
                  <a:lnTo>
                    <a:pt x="4111" y="3803"/>
                  </a:lnTo>
                  <a:lnTo>
                    <a:pt x="4122" y="3782"/>
                  </a:lnTo>
                  <a:lnTo>
                    <a:pt x="4137" y="3767"/>
                  </a:lnTo>
                  <a:lnTo>
                    <a:pt x="4155" y="3754"/>
                  </a:lnTo>
                  <a:lnTo>
                    <a:pt x="4176" y="3749"/>
                  </a:lnTo>
                  <a:lnTo>
                    <a:pt x="4199" y="3749"/>
                  </a:lnTo>
                  <a:lnTo>
                    <a:pt x="4225" y="3758"/>
                  </a:lnTo>
                  <a:lnTo>
                    <a:pt x="4246" y="3775"/>
                  </a:lnTo>
                  <a:lnTo>
                    <a:pt x="4260" y="3798"/>
                  </a:lnTo>
                  <a:lnTo>
                    <a:pt x="4265" y="3826"/>
                  </a:lnTo>
                  <a:lnTo>
                    <a:pt x="4265" y="3835"/>
                  </a:lnTo>
                  <a:lnTo>
                    <a:pt x="4265" y="3854"/>
                  </a:lnTo>
                  <a:lnTo>
                    <a:pt x="4267" y="3882"/>
                  </a:lnTo>
                  <a:lnTo>
                    <a:pt x="4267" y="3917"/>
                  </a:lnTo>
                  <a:lnTo>
                    <a:pt x="4267" y="3960"/>
                  </a:lnTo>
                  <a:lnTo>
                    <a:pt x="4267" y="4009"/>
                  </a:lnTo>
                  <a:lnTo>
                    <a:pt x="4268" y="4063"/>
                  </a:lnTo>
                  <a:lnTo>
                    <a:pt x="4268" y="4119"/>
                  </a:lnTo>
                  <a:lnTo>
                    <a:pt x="4270" y="4180"/>
                  </a:lnTo>
                  <a:lnTo>
                    <a:pt x="4270" y="4241"/>
                  </a:lnTo>
                  <a:lnTo>
                    <a:pt x="4270" y="4303"/>
                  </a:lnTo>
                  <a:lnTo>
                    <a:pt x="4272" y="4362"/>
                  </a:lnTo>
                  <a:lnTo>
                    <a:pt x="4272" y="4419"/>
                  </a:lnTo>
                  <a:lnTo>
                    <a:pt x="4272" y="4470"/>
                  </a:lnTo>
                  <a:lnTo>
                    <a:pt x="4274" y="4515"/>
                  </a:lnTo>
                  <a:lnTo>
                    <a:pt x="4274" y="4554"/>
                  </a:lnTo>
                  <a:lnTo>
                    <a:pt x="4274" y="4584"/>
                  </a:lnTo>
                  <a:lnTo>
                    <a:pt x="4274" y="4605"/>
                  </a:lnTo>
                  <a:lnTo>
                    <a:pt x="4274" y="4613"/>
                  </a:lnTo>
                  <a:lnTo>
                    <a:pt x="4270" y="4650"/>
                  </a:lnTo>
                  <a:lnTo>
                    <a:pt x="4261" y="4688"/>
                  </a:lnTo>
                  <a:lnTo>
                    <a:pt x="4240" y="4739"/>
                  </a:lnTo>
                  <a:lnTo>
                    <a:pt x="4207" y="4788"/>
                  </a:lnTo>
                  <a:lnTo>
                    <a:pt x="4167" y="4833"/>
                  </a:lnTo>
                  <a:lnTo>
                    <a:pt x="4118" y="4875"/>
                  </a:lnTo>
                  <a:lnTo>
                    <a:pt x="4062" y="4915"/>
                  </a:lnTo>
                  <a:lnTo>
                    <a:pt x="4000" y="4952"/>
                  </a:lnTo>
                  <a:lnTo>
                    <a:pt x="3932" y="4985"/>
                  </a:lnTo>
                  <a:lnTo>
                    <a:pt x="3858" y="5016"/>
                  </a:lnTo>
                  <a:lnTo>
                    <a:pt x="3782" y="5046"/>
                  </a:lnTo>
                  <a:lnTo>
                    <a:pt x="3701" y="5072"/>
                  </a:lnTo>
                  <a:lnTo>
                    <a:pt x="3619" y="5097"/>
                  </a:lnTo>
                  <a:lnTo>
                    <a:pt x="3536" y="5119"/>
                  </a:lnTo>
                  <a:lnTo>
                    <a:pt x="3452" y="5139"/>
                  </a:lnTo>
                  <a:lnTo>
                    <a:pt x="3368" y="5158"/>
                  </a:lnTo>
                  <a:lnTo>
                    <a:pt x="3286" y="5174"/>
                  </a:lnTo>
                  <a:lnTo>
                    <a:pt x="3206" y="5187"/>
                  </a:lnTo>
                  <a:lnTo>
                    <a:pt x="3129" y="5200"/>
                  </a:lnTo>
                  <a:lnTo>
                    <a:pt x="3056" y="5210"/>
                  </a:lnTo>
                  <a:lnTo>
                    <a:pt x="2988" y="5221"/>
                  </a:lnTo>
                  <a:lnTo>
                    <a:pt x="2925" y="5228"/>
                  </a:lnTo>
                  <a:lnTo>
                    <a:pt x="2868" y="5235"/>
                  </a:lnTo>
                  <a:lnTo>
                    <a:pt x="2819" y="5240"/>
                  </a:lnTo>
                  <a:lnTo>
                    <a:pt x="2733" y="5329"/>
                  </a:lnTo>
                  <a:lnTo>
                    <a:pt x="2643" y="5418"/>
                  </a:lnTo>
                  <a:lnTo>
                    <a:pt x="2545" y="5503"/>
                  </a:lnTo>
                  <a:lnTo>
                    <a:pt x="2439" y="5587"/>
                  </a:lnTo>
                  <a:lnTo>
                    <a:pt x="2325" y="5669"/>
                  </a:lnTo>
                  <a:lnTo>
                    <a:pt x="2205" y="5748"/>
                  </a:lnTo>
                  <a:lnTo>
                    <a:pt x="2184" y="5757"/>
                  </a:lnTo>
                  <a:lnTo>
                    <a:pt x="2163" y="5760"/>
                  </a:lnTo>
                  <a:lnTo>
                    <a:pt x="2163" y="5760"/>
                  </a:lnTo>
                  <a:lnTo>
                    <a:pt x="2140" y="5757"/>
                  </a:lnTo>
                  <a:lnTo>
                    <a:pt x="2121" y="5748"/>
                  </a:lnTo>
                  <a:lnTo>
                    <a:pt x="2001" y="5671"/>
                  </a:lnTo>
                  <a:lnTo>
                    <a:pt x="1887" y="5589"/>
                  </a:lnTo>
                  <a:lnTo>
                    <a:pt x="1783" y="5507"/>
                  </a:lnTo>
                  <a:lnTo>
                    <a:pt x="1683" y="5421"/>
                  </a:lnTo>
                  <a:lnTo>
                    <a:pt x="1593" y="5334"/>
                  </a:lnTo>
                  <a:lnTo>
                    <a:pt x="1509" y="5245"/>
                  </a:lnTo>
                  <a:lnTo>
                    <a:pt x="1504" y="5243"/>
                  </a:lnTo>
                  <a:lnTo>
                    <a:pt x="1397" y="5233"/>
                  </a:lnTo>
                  <a:lnTo>
                    <a:pt x="1289" y="5221"/>
                  </a:lnTo>
                  <a:lnTo>
                    <a:pt x="1183" y="5207"/>
                  </a:lnTo>
                  <a:lnTo>
                    <a:pt x="1076" y="5189"/>
                  </a:lnTo>
                  <a:lnTo>
                    <a:pt x="970" y="5170"/>
                  </a:lnTo>
                  <a:lnTo>
                    <a:pt x="867" y="5149"/>
                  </a:lnTo>
                  <a:lnTo>
                    <a:pt x="767" y="5126"/>
                  </a:lnTo>
                  <a:lnTo>
                    <a:pt x="670" y="5102"/>
                  </a:lnTo>
                  <a:lnTo>
                    <a:pt x="576" y="5074"/>
                  </a:lnTo>
                  <a:lnTo>
                    <a:pt x="488" y="5044"/>
                  </a:lnTo>
                  <a:lnTo>
                    <a:pt x="405" y="5011"/>
                  </a:lnTo>
                  <a:lnTo>
                    <a:pt x="326" y="4978"/>
                  </a:lnTo>
                  <a:lnTo>
                    <a:pt x="256" y="4941"/>
                  </a:lnTo>
                  <a:lnTo>
                    <a:pt x="192" y="4901"/>
                  </a:lnTo>
                  <a:lnTo>
                    <a:pt x="136" y="4861"/>
                  </a:lnTo>
                  <a:lnTo>
                    <a:pt x="89" y="4817"/>
                  </a:lnTo>
                  <a:lnTo>
                    <a:pt x="51" y="4770"/>
                  </a:lnTo>
                  <a:lnTo>
                    <a:pt x="21" y="4723"/>
                  </a:lnTo>
                  <a:lnTo>
                    <a:pt x="3" y="4671"/>
                  </a:lnTo>
                  <a:lnTo>
                    <a:pt x="3" y="4669"/>
                  </a:lnTo>
                  <a:lnTo>
                    <a:pt x="2" y="4667"/>
                  </a:lnTo>
                  <a:lnTo>
                    <a:pt x="2" y="4662"/>
                  </a:lnTo>
                  <a:lnTo>
                    <a:pt x="2" y="4657"/>
                  </a:lnTo>
                  <a:lnTo>
                    <a:pt x="2" y="4646"/>
                  </a:lnTo>
                  <a:lnTo>
                    <a:pt x="0" y="4634"/>
                  </a:lnTo>
                  <a:lnTo>
                    <a:pt x="0" y="4617"/>
                  </a:lnTo>
                  <a:lnTo>
                    <a:pt x="0" y="4596"/>
                  </a:lnTo>
                  <a:lnTo>
                    <a:pt x="0" y="4568"/>
                  </a:lnTo>
                  <a:lnTo>
                    <a:pt x="0" y="4533"/>
                  </a:lnTo>
                  <a:lnTo>
                    <a:pt x="0" y="4491"/>
                  </a:lnTo>
                  <a:lnTo>
                    <a:pt x="0" y="4442"/>
                  </a:lnTo>
                  <a:lnTo>
                    <a:pt x="0" y="4385"/>
                  </a:lnTo>
                  <a:lnTo>
                    <a:pt x="0" y="4317"/>
                  </a:lnTo>
                  <a:lnTo>
                    <a:pt x="0" y="4240"/>
                  </a:lnTo>
                  <a:lnTo>
                    <a:pt x="0" y="4151"/>
                  </a:lnTo>
                  <a:lnTo>
                    <a:pt x="0" y="4051"/>
                  </a:lnTo>
                  <a:lnTo>
                    <a:pt x="0" y="3939"/>
                  </a:lnTo>
                  <a:lnTo>
                    <a:pt x="2" y="3814"/>
                  </a:lnTo>
                  <a:lnTo>
                    <a:pt x="5" y="3791"/>
                  </a:lnTo>
                  <a:lnTo>
                    <a:pt x="14" y="3772"/>
                  </a:lnTo>
                  <a:lnTo>
                    <a:pt x="30" y="3754"/>
                  </a:lnTo>
                  <a:lnTo>
                    <a:pt x="47" y="3742"/>
                  </a:lnTo>
                  <a:lnTo>
                    <a:pt x="70" y="3737"/>
                  </a:lnTo>
                  <a:lnTo>
                    <a:pt x="94" y="3737"/>
                  </a:lnTo>
                  <a:lnTo>
                    <a:pt x="115" y="3746"/>
                  </a:lnTo>
                  <a:lnTo>
                    <a:pt x="133" y="3758"/>
                  </a:lnTo>
                  <a:lnTo>
                    <a:pt x="147" y="3775"/>
                  </a:lnTo>
                  <a:lnTo>
                    <a:pt x="155" y="3796"/>
                  </a:lnTo>
                  <a:lnTo>
                    <a:pt x="159" y="3807"/>
                  </a:lnTo>
                  <a:lnTo>
                    <a:pt x="164" y="3821"/>
                  </a:lnTo>
                  <a:lnTo>
                    <a:pt x="174" y="3837"/>
                  </a:lnTo>
                  <a:lnTo>
                    <a:pt x="188" y="3856"/>
                  </a:lnTo>
                  <a:lnTo>
                    <a:pt x="206" y="3877"/>
                  </a:lnTo>
                  <a:lnTo>
                    <a:pt x="230" y="3899"/>
                  </a:lnTo>
                  <a:lnTo>
                    <a:pt x="262" y="3922"/>
                  </a:lnTo>
                  <a:lnTo>
                    <a:pt x="300" y="3948"/>
                  </a:lnTo>
                  <a:lnTo>
                    <a:pt x="347" y="3976"/>
                  </a:lnTo>
                  <a:lnTo>
                    <a:pt x="403" y="4002"/>
                  </a:lnTo>
                  <a:lnTo>
                    <a:pt x="467" y="4032"/>
                  </a:lnTo>
                  <a:lnTo>
                    <a:pt x="542" y="4060"/>
                  </a:lnTo>
                  <a:lnTo>
                    <a:pt x="630" y="4090"/>
                  </a:lnTo>
                  <a:lnTo>
                    <a:pt x="729" y="4118"/>
                  </a:lnTo>
                  <a:lnTo>
                    <a:pt x="797" y="4135"/>
                  </a:lnTo>
                  <a:lnTo>
                    <a:pt x="863" y="4151"/>
                  </a:lnTo>
                  <a:lnTo>
                    <a:pt x="928" y="4165"/>
                  </a:lnTo>
                  <a:lnTo>
                    <a:pt x="904" y="4065"/>
                  </a:lnTo>
                  <a:lnTo>
                    <a:pt x="884" y="3971"/>
                  </a:lnTo>
                  <a:lnTo>
                    <a:pt x="870" y="3882"/>
                  </a:lnTo>
                  <a:lnTo>
                    <a:pt x="860" y="3800"/>
                  </a:lnTo>
                  <a:lnTo>
                    <a:pt x="851" y="3723"/>
                  </a:lnTo>
                  <a:lnTo>
                    <a:pt x="848" y="3655"/>
                  </a:lnTo>
                  <a:lnTo>
                    <a:pt x="774" y="3639"/>
                  </a:lnTo>
                  <a:lnTo>
                    <a:pt x="701" y="3620"/>
                  </a:lnTo>
                  <a:lnTo>
                    <a:pt x="626" y="3599"/>
                  </a:lnTo>
                  <a:lnTo>
                    <a:pt x="553" y="3576"/>
                  </a:lnTo>
                  <a:lnTo>
                    <a:pt x="481" y="3552"/>
                  </a:lnTo>
                  <a:lnTo>
                    <a:pt x="412" y="3526"/>
                  </a:lnTo>
                  <a:lnTo>
                    <a:pt x="345" y="3498"/>
                  </a:lnTo>
                  <a:lnTo>
                    <a:pt x="283" y="3466"/>
                  </a:lnTo>
                  <a:lnTo>
                    <a:pt x="223" y="3433"/>
                  </a:lnTo>
                  <a:lnTo>
                    <a:pt x="169" y="3397"/>
                  </a:lnTo>
                  <a:lnTo>
                    <a:pt x="120" y="3360"/>
                  </a:lnTo>
                  <a:lnTo>
                    <a:pt x="80" y="3318"/>
                  </a:lnTo>
                  <a:lnTo>
                    <a:pt x="45" y="3276"/>
                  </a:lnTo>
                  <a:lnTo>
                    <a:pt x="21" y="3229"/>
                  </a:lnTo>
                  <a:lnTo>
                    <a:pt x="3" y="3180"/>
                  </a:lnTo>
                  <a:lnTo>
                    <a:pt x="3" y="3178"/>
                  </a:lnTo>
                  <a:lnTo>
                    <a:pt x="2" y="3177"/>
                  </a:lnTo>
                  <a:lnTo>
                    <a:pt x="2" y="3171"/>
                  </a:lnTo>
                  <a:lnTo>
                    <a:pt x="2" y="3166"/>
                  </a:lnTo>
                  <a:lnTo>
                    <a:pt x="2" y="3158"/>
                  </a:lnTo>
                  <a:lnTo>
                    <a:pt x="0" y="3144"/>
                  </a:lnTo>
                  <a:lnTo>
                    <a:pt x="0" y="3126"/>
                  </a:lnTo>
                  <a:lnTo>
                    <a:pt x="0" y="3105"/>
                  </a:lnTo>
                  <a:lnTo>
                    <a:pt x="0" y="3077"/>
                  </a:lnTo>
                  <a:lnTo>
                    <a:pt x="0" y="3042"/>
                  </a:lnTo>
                  <a:lnTo>
                    <a:pt x="0" y="3002"/>
                  </a:lnTo>
                  <a:lnTo>
                    <a:pt x="0" y="2952"/>
                  </a:lnTo>
                  <a:lnTo>
                    <a:pt x="0" y="2894"/>
                  </a:lnTo>
                  <a:lnTo>
                    <a:pt x="0" y="2826"/>
                  </a:lnTo>
                  <a:lnTo>
                    <a:pt x="0" y="2749"/>
                  </a:lnTo>
                  <a:lnTo>
                    <a:pt x="0" y="2660"/>
                  </a:lnTo>
                  <a:lnTo>
                    <a:pt x="0" y="2561"/>
                  </a:lnTo>
                  <a:lnTo>
                    <a:pt x="0" y="2449"/>
                  </a:lnTo>
                  <a:lnTo>
                    <a:pt x="2" y="2323"/>
                  </a:lnTo>
                  <a:lnTo>
                    <a:pt x="5" y="2301"/>
                  </a:lnTo>
                  <a:lnTo>
                    <a:pt x="14" y="2281"/>
                  </a:lnTo>
                  <a:lnTo>
                    <a:pt x="30" y="2264"/>
                  </a:lnTo>
                  <a:lnTo>
                    <a:pt x="47" y="2252"/>
                  </a:lnTo>
                  <a:lnTo>
                    <a:pt x="70" y="2246"/>
                  </a:lnTo>
                  <a:close/>
                  <a:moveTo>
                    <a:pt x="157" y="916"/>
                  </a:moveTo>
                  <a:lnTo>
                    <a:pt x="157" y="995"/>
                  </a:lnTo>
                  <a:lnTo>
                    <a:pt x="157" y="1073"/>
                  </a:lnTo>
                  <a:lnTo>
                    <a:pt x="157" y="1152"/>
                  </a:lnTo>
                  <a:lnTo>
                    <a:pt x="157" y="1225"/>
                  </a:lnTo>
                  <a:lnTo>
                    <a:pt x="157" y="1297"/>
                  </a:lnTo>
                  <a:lnTo>
                    <a:pt x="157" y="1361"/>
                  </a:lnTo>
                  <a:lnTo>
                    <a:pt x="157" y="1421"/>
                  </a:lnTo>
                  <a:lnTo>
                    <a:pt x="157" y="1473"/>
                  </a:lnTo>
                  <a:lnTo>
                    <a:pt x="157" y="1515"/>
                  </a:lnTo>
                  <a:lnTo>
                    <a:pt x="157" y="1546"/>
                  </a:lnTo>
                  <a:lnTo>
                    <a:pt x="157" y="1567"/>
                  </a:lnTo>
                  <a:lnTo>
                    <a:pt x="176" y="1606"/>
                  </a:lnTo>
                  <a:lnTo>
                    <a:pt x="208" y="1644"/>
                  </a:lnTo>
                  <a:lnTo>
                    <a:pt x="251" y="1683"/>
                  </a:lnTo>
                  <a:lnTo>
                    <a:pt x="307" y="1719"/>
                  </a:lnTo>
                  <a:lnTo>
                    <a:pt x="375" y="1756"/>
                  </a:lnTo>
                  <a:lnTo>
                    <a:pt x="455" y="1793"/>
                  </a:lnTo>
                  <a:lnTo>
                    <a:pt x="546" y="1827"/>
                  </a:lnTo>
                  <a:lnTo>
                    <a:pt x="647" y="1859"/>
                  </a:lnTo>
                  <a:lnTo>
                    <a:pt x="759" y="1890"/>
                  </a:lnTo>
                  <a:lnTo>
                    <a:pt x="879" y="1920"/>
                  </a:lnTo>
                  <a:lnTo>
                    <a:pt x="1008" y="1946"/>
                  </a:lnTo>
                  <a:lnTo>
                    <a:pt x="1148" y="1969"/>
                  </a:lnTo>
                  <a:lnTo>
                    <a:pt x="1294" y="1990"/>
                  </a:lnTo>
                  <a:lnTo>
                    <a:pt x="1448" y="2007"/>
                  </a:lnTo>
                  <a:lnTo>
                    <a:pt x="1610" y="2023"/>
                  </a:lnTo>
                  <a:lnTo>
                    <a:pt x="1779" y="2033"/>
                  </a:lnTo>
                  <a:lnTo>
                    <a:pt x="1954" y="2039"/>
                  </a:lnTo>
                  <a:lnTo>
                    <a:pt x="2135" y="2040"/>
                  </a:lnTo>
                  <a:lnTo>
                    <a:pt x="2304" y="2039"/>
                  </a:lnTo>
                  <a:lnTo>
                    <a:pt x="2470" y="2033"/>
                  </a:lnTo>
                  <a:lnTo>
                    <a:pt x="2630" y="2025"/>
                  </a:lnTo>
                  <a:lnTo>
                    <a:pt x="2784" y="2011"/>
                  </a:lnTo>
                  <a:lnTo>
                    <a:pt x="2930" y="1995"/>
                  </a:lnTo>
                  <a:lnTo>
                    <a:pt x="3072" y="1976"/>
                  </a:lnTo>
                  <a:lnTo>
                    <a:pt x="3206" y="1955"/>
                  </a:lnTo>
                  <a:lnTo>
                    <a:pt x="3332" y="1930"/>
                  </a:lnTo>
                  <a:lnTo>
                    <a:pt x="3450" y="1904"/>
                  </a:lnTo>
                  <a:lnTo>
                    <a:pt x="3560" y="1876"/>
                  </a:lnTo>
                  <a:lnTo>
                    <a:pt x="3661" y="1845"/>
                  </a:lnTo>
                  <a:lnTo>
                    <a:pt x="3754" y="1814"/>
                  </a:lnTo>
                  <a:lnTo>
                    <a:pt x="3837" y="1780"/>
                  </a:lnTo>
                  <a:lnTo>
                    <a:pt x="3911" y="1747"/>
                  </a:lnTo>
                  <a:lnTo>
                    <a:pt x="3972" y="1712"/>
                  </a:lnTo>
                  <a:lnTo>
                    <a:pt x="4024" y="1676"/>
                  </a:lnTo>
                  <a:lnTo>
                    <a:pt x="4066" y="1641"/>
                  </a:lnTo>
                  <a:lnTo>
                    <a:pt x="4094" y="1604"/>
                  </a:lnTo>
                  <a:lnTo>
                    <a:pt x="4111" y="1567"/>
                  </a:lnTo>
                  <a:lnTo>
                    <a:pt x="4117" y="1553"/>
                  </a:lnTo>
                  <a:lnTo>
                    <a:pt x="4117" y="1539"/>
                  </a:lnTo>
                  <a:lnTo>
                    <a:pt x="4117" y="918"/>
                  </a:lnTo>
                  <a:lnTo>
                    <a:pt x="4052" y="963"/>
                  </a:lnTo>
                  <a:lnTo>
                    <a:pt x="3977" y="1005"/>
                  </a:lnTo>
                  <a:lnTo>
                    <a:pt x="3893" y="1044"/>
                  </a:lnTo>
                  <a:lnTo>
                    <a:pt x="3801" y="1080"/>
                  </a:lnTo>
                  <a:lnTo>
                    <a:pt x="3701" y="1115"/>
                  </a:lnTo>
                  <a:lnTo>
                    <a:pt x="3595" y="1147"/>
                  </a:lnTo>
                  <a:lnTo>
                    <a:pt x="3482" y="1176"/>
                  </a:lnTo>
                  <a:lnTo>
                    <a:pt x="3361" y="1203"/>
                  </a:lnTo>
                  <a:lnTo>
                    <a:pt x="3237" y="1227"/>
                  </a:lnTo>
                  <a:lnTo>
                    <a:pt x="3108" y="1248"/>
                  </a:lnTo>
                  <a:lnTo>
                    <a:pt x="2976" y="1265"/>
                  </a:lnTo>
                  <a:lnTo>
                    <a:pt x="2841" y="1281"/>
                  </a:lnTo>
                  <a:lnTo>
                    <a:pt x="2702" y="1293"/>
                  </a:lnTo>
                  <a:lnTo>
                    <a:pt x="2562" y="1304"/>
                  </a:lnTo>
                  <a:lnTo>
                    <a:pt x="2421" y="1311"/>
                  </a:lnTo>
                  <a:lnTo>
                    <a:pt x="2280" y="1314"/>
                  </a:lnTo>
                  <a:lnTo>
                    <a:pt x="2139" y="1316"/>
                  </a:lnTo>
                  <a:lnTo>
                    <a:pt x="1995" y="1314"/>
                  </a:lnTo>
                  <a:lnTo>
                    <a:pt x="1854" y="1311"/>
                  </a:lnTo>
                  <a:lnTo>
                    <a:pt x="1713" y="1304"/>
                  </a:lnTo>
                  <a:lnTo>
                    <a:pt x="1573" y="1293"/>
                  </a:lnTo>
                  <a:lnTo>
                    <a:pt x="1434" y="1281"/>
                  </a:lnTo>
                  <a:lnTo>
                    <a:pt x="1298" y="1265"/>
                  </a:lnTo>
                  <a:lnTo>
                    <a:pt x="1165" y="1246"/>
                  </a:lnTo>
                  <a:lnTo>
                    <a:pt x="1036" y="1225"/>
                  </a:lnTo>
                  <a:lnTo>
                    <a:pt x="912" y="1203"/>
                  </a:lnTo>
                  <a:lnTo>
                    <a:pt x="794" y="1176"/>
                  </a:lnTo>
                  <a:lnTo>
                    <a:pt x="679" y="1147"/>
                  </a:lnTo>
                  <a:lnTo>
                    <a:pt x="572" y="1115"/>
                  </a:lnTo>
                  <a:lnTo>
                    <a:pt x="473" y="1080"/>
                  </a:lnTo>
                  <a:lnTo>
                    <a:pt x="380" y="1044"/>
                  </a:lnTo>
                  <a:lnTo>
                    <a:pt x="297" y="1004"/>
                  </a:lnTo>
                  <a:lnTo>
                    <a:pt x="222" y="962"/>
                  </a:lnTo>
                  <a:lnTo>
                    <a:pt x="157" y="916"/>
                  </a:lnTo>
                  <a:close/>
                  <a:moveTo>
                    <a:pt x="2139" y="157"/>
                  </a:moveTo>
                  <a:lnTo>
                    <a:pt x="1948" y="159"/>
                  </a:lnTo>
                  <a:lnTo>
                    <a:pt x="1767" y="166"/>
                  </a:lnTo>
                  <a:lnTo>
                    <a:pt x="1594" y="178"/>
                  </a:lnTo>
                  <a:lnTo>
                    <a:pt x="1429" y="192"/>
                  </a:lnTo>
                  <a:lnTo>
                    <a:pt x="1273" y="211"/>
                  </a:lnTo>
                  <a:lnTo>
                    <a:pt x="1127" y="232"/>
                  </a:lnTo>
                  <a:lnTo>
                    <a:pt x="989" y="257"/>
                  </a:lnTo>
                  <a:lnTo>
                    <a:pt x="862" y="285"/>
                  </a:lnTo>
                  <a:lnTo>
                    <a:pt x="743" y="314"/>
                  </a:lnTo>
                  <a:lnTo>
                    <a:pt x="637" y="346"/>
                  </a:lnTo>
                  <a:lnTo>
                    <a:pt x="539" y="377"/>
                  </a:lnTo>
                  <a:lnTo>
                    <a:pt x="452" y="412"/>
                  </a:lnTo>
                  <a:lnTo>
                    <a:pt x="375" y="447"/>
                  </a:lnTo>
                  <a:lnTo>
                    <a:pt x="310" y="483"/>
                  </a:lnTo>
                  <a:lnTo>
                    <a:pt x="256" y="518"/>
                  </a:lnTo>
                  <a:lnTo>
                    <a:pt x="215" y="555"/>
                  </a:lnTo>
                  <a:lnTo>
                    <a:pt x="183" y="590"/>
                  </a:lnTo>
                  <a:lnTo>
                    <a:pt x="166" y="625"/>
                  </a:lnTo>
                  <a:lnTo>
                    <a:pt x="159" y="658"/>
                  </a:lnTo>
                  <a:lnTo>
                    <a:pt x="166" y="691"/>
                  </a:lnTo>
                  <a:lnTo>
                    <a:pt x="183" y="726"/>
                  </a:lnTo>
                  <a:lnTo>
                    <a:pt x="215" y="763"/>
                  </a:lnTo>
                  <a:lnTo>
                    <a:pt x="256" y="798"/>
                  </a:lnTo>
                  <a:lnTo>
                    <a:pt x="310" y="834"/>
                  </a:lnTo>
                  <a:lnTo>
                    <a:pt x="375" y="869"/>
                  </a:lnTo>
                  <a:lnTo>
                    <a:pt x="452" y="904"/>
                  </a:lnTo>
                  <a:lnTo>
                    <a:pt x="539" y="939"/>
                  </a:lnTo>
                  <a:lnTo>
                    <a:pt x="637" y="972"/>
                  </a:lnTo>
                  <a:lnTo>
                    <a:pt x="743" y="1004"/>
                  </a:lnTo>
                  <a:lnTo>
                    <a:pt x="862" y="1032"/>
                  </a:lnTo>
                  <a:lnTo>
                    <a:pt x="989" y="1059"/>
                  </a:lnTo>
                  <a:lnTo>
                    <a:pt x="1127" y="1084"/>
                  </a:lnTo>
                  <a:lnTo>
                    <a:pt x="1273" y="1105"/>
                  </a:lnTo>
                  <a:lnTo>
                    <a:pt x="1429" y="1124"/>
                  </a:lnTo>
                  <a:lnTo>
                    <a:pt x="1594" y="1140"/>
                  </a:lnTo>
                  <a:lnTo>
                    <a:pt x="1767" y="1150"/>
                  </a:lnTo>
                  <a:lnTo>
                    <a:pt x="1948" y="1157"/>
                  </a:lnTo>
                  <a:lnTo>
                    <a:pt x="2139" y="1159"/>
                  </a:lnTo>
                  <a:lnTo>
                    <a:pt x="2327" y="1157"/>
                  </a:lnTo>
                  <a:lnTo>
                    <a:pt x="2508" y="1150"/>
                  </a:lnTo>
                  <a:lnTo>
                    <a:pt x="2683" y="1140"/>
                  </a:lnTo>
                  <a:lnTo>
                    <a:pt x="2847" y="1124"/>
                  </a:lnTo>
                  <a:lnTo>
                    <a:pt x="3002" y="1105"/>
                  </a:lnTo>
                  <a:lnTo>
                    <a:pt x="3148" y="1084"/>
                  </a:lnTo>
                  <a:lnTo>
                    <a:pt x="3286" y="1059"/>
                  </a:lnTo>
                  <a:lnTo>
                    <a:pt x="3414" y="1032"/>
                  </a:lnTo>
                  <a:lnTo>
                    <a:pt x="3532" y="1004"/>
                  </a:lnTo>
                  <a:lnTo>
                    <a:pt x="3640" y="972"/>
                  </a:lnTo>
                  <a:lnTo>
                    <a:pt x="3738" y="939"/>
                  </a:lnTo>
                  <a:lnTo>
                    <a:pt x="3824" y="904"/>
                  </a:lnTo>
                  <a:lnTo>
                    <a:pt x="3900" y="869"/>
                  </a:lnTo>
                  <a:lnTo>
                    <a:pt x="3965" y="834"/>
                  </a:lnTo>
                  <a:lnTo>
                    <a:pt x="4019" y="798"/>
                  </a:lnTo>
                  <a:lnTo>
                    <a:pt x="4062" y="763"/>
                  </a:lnTo>
                  <a:lnTo>
                    <a:pt x="4092" y="726"/>
                  </a:lnTo>
                  <a:lnTo>
                    <a:pt x="4111" y="691"/>
                  </a:lnTo>
                  <a:lnTo>
                    <a:pt x="4117" y="658"/>
                  </a:lnTo>
                  <a:lnTo>
                    <a:pt x="4111" y="625"/>
                  </a:lnTo>
                  <a:lnTo>
                    <a:pt x="4092" y="590"/>
                  </a:lnTo>
                  <a:lnTo>
                    <a:pt x="4062" y="555"/>
                  </a:lnTo>
                  <a:lnTo>
                    <a:pt x="4019" y="518"/>
                  </a:lnTo>
                  <a:lnTo>
                    <a:pt x="3965" y="483"/>
                  </a:lnTo>
                  <a:lnTo>
                    <a:pt x="3900" y="447"/>
                  </a:lnTo>
                  <a:lnTo>
                    <a:pt x="3824" y="412"/>
                  </a:lnTo>
                  <a:lnTo>
                    <a:pt x="3738" y="377"/>
                  </a:lnTo>
                  <a:lnTo>
                    <a:pt x="3640" y="346"/>
                  </a:lnTo>
                  <a:lnTo>
                    <a:pt x="3532" y="314"/>
                  </a:lnTo>
                  <a:lnTo>
                    <a:pt x="3414" y="285"/>
                  </a:lnTo>
                  <a:lnTo>
                    <a:pt x="3286" y="257"/>
                  </a:lnTo>
                  <a:lnTo>
                    <a:pt x="3148" y="232"/>
                  </a:lnTo>
                  <a:lnTo>
                    <a:pt x="3002" y="211"/>
                  </a:lnTo>
                  <a:lnTo>
                    <a:pt x="2847" y="192"/>
                  </a:lnTo>
                  <a:lnTo>
                    <a:pt x="2683" y="178"/>
                  </a:lnTo>
                  <a:lnTo>
                    <a:pt x="2508" y="166"/>
                  </a:lnTo>
                  <a:lnTo>
                    <a:pt x="2327" y="159"/>
                  </a:lnTo>
                  <a:lnTo>
                    <a:pt x="2139" y="157"/>
                  </a:lnTo>
                  <a:close/>
                  <a:moveTo>
                    <a:pt x="2139" y="0"/>
                  </a:moveTo>
                  <a:lnTo>
                    <a:pt x="2268" y="2"/>
                  </a:lnTo>
                  <a:lnTo>
                    <a:pt x="2397" y="5"/>
                  </a:lnTo>
                  <a:lnTo>
                    <a:pt x="2527" y="10"/>
                  </a:lnTo>
                  <a:lnTo>
                    <a:pt x="2655" y="19"/>
                  </a:lnTo>
                  <a:lnTo>
                    <a:pt x="2782" y="30"/>
                  </a:lnTo>
                  <a:lnTo>
                    <a:pt x="2908" y="42"/>
                  </a:lnTo>
                  <a:lnTo>
                    <a:pt x="3032" y="58"/>
                  </a:lnTo>
                  <a:lnTo>
                    <a:pt x="3152" y="75"/>
                  </a:lnTo>
                  <a:lnTo>
                    <a:pt x="3269" y="96"/>
                  </a:lnTo>
                  <a:lnTo>
                    <a:pt x="3382" y="117"/>
                  </a:lnTo>
                  <a:lnTo>
                    <a:pt x="3490" y="141"/>
                  </a:lnTo>
                  <a:lnTo>
                    <a:pt x="3593" y="169"/>
                  </a:lnTo>
                  <a:lnTo>
                    <a:pt x="3693" y="197"/>
                  </a:lnTo>
                  <a:lnTo>
                    <a:pt x="3785" y="229"/>
                  </a:lnTo>
                  <a:lnTo>
                    <a:pt x="3871" y="262"/>
                  </a:lnTo>
                  <a:lnTo>
                    <a:pt x="3951" y="297"/>
                  </a:lnTo>
                  <a:lnTo>
                    <a:pt x="4022" y="335"/>
                  </a:lnTo>
                  <a:lnTo>
                    <a:pt x="4085" y="375"/>
                  </a:lnTo>
                  <a:lnTo>
                    <a:pt x="4141" y="417"/>
                  </a:lnTo>
                  <a:lnTo>
                    <a:pt x="4188" y="461"/>
                  </a:lnTo>
                  <a:lnTo>
                    <a:pt x="4225" y="508"/>
                  </a:lnTo>
                  <a:lnTo>
                    <a:pt x="4251" y="555"/>
                  </a:lnTo>
                  <a:lnTo>
                    <a:pt x="4268" y="606"/>
                  </a:lnTo>
                  <a:lnTo>
                    <a:pt x="4274" y="658"/>
                  </a:lnTo>
                  <a:lnTo>
                    <a:pt x="4274" y="663"/>
                  </a:lnTo>
                  <a:lnTo>
                    <a:pt x="4274" y="669"/>
                  </a:lnTo>
                  <a:lnTo>
                    <a:pt x="4274" y="672"/>
                  </a:lnTo>
                  <a:lnTo>
                    <a:pt x="4274" y="675"/>
                  </a:lnTo>
                  <a:lnTo>
                    <a:pt x="4274" y="1539"/>
                  </a:lnTo>
                  <a:lnTo>
                    <a:pt x="4270" y="1576"/>
                  </a:lnTo>
                  <a:lnTo>
                    <a:pt x="4261" y="1615"/>
                  </a:lnTo>
                  <a:lnTo>
                    <a:pt x="4240" y="1665"/>
                  </a:lnTo>
                  <a:lnTo>
                    <a:pt x="4207" y="1714"/>
                  </a:lnTo>
                  <a:lnTo>
                    <a:pt x="4164" y="1761"/>
                  </a:lnTo>
                  <a:lnTo>
                    <a:pt x="4111" y="1805"/>
                  </a:lnTo>
                  <a:lnTo>
                    <a:pt x="4049" y="1847"/>
                  </a:lnTo>
                  <a:lnTo>
                    <a:pt x="3977" y="1887"/>
                  </a:lnTo>
                  <a:lnTo>
                    <a:pt x="3899" y="1925"/>
                  </a:lnTo>
                  <a:lnTo>
                    <a:pt x="3813" y="1960"/>
                  </a:lnTo>
                  <a:lnTo>
                    <a:pt x="3719" y="1992"/>
                  </a:lnTo>
                  <a:lnTo>
                    <a:pt x="3619" y="2023"/>
                  </a:lnTo>
                  <a:lnTo>
                    <a:pt x="3515" y="2051"/>
                  </a:lnTo>
                  <a:lnTo>
                    <a:pt x="3405" y="2075"/>
                  </a:lnTo>
                  <a:lnTo>
                    <a:pt x="3290" y="2098"/>
                  </a:lnTo>
                  <a:lnTo>
                    <a:pt x="3169" y="2119"/>
                  </a:lnTo>
                  <a:lnTo>
                    <a:pt x="3047" y="2138"/>
                  </a:lnTo>
                  <a:lnTo>
                    <a:pt x="2922" y="2154"/>
                  </a:lnTo>
                  <a:lnTo>
                    <a:pt x="2793" y="2168"/>
                  </a:lnTo>
                  <a:lnTo>
                    <a:pt x="2664" y="2178"/>
                  </a:lnTo>
                  <a:lnTo>
                    <a:pt x="2531" y="2187"/>
                  </a:lnTo>
                  <a:lnTo>
                    <a:pt x="2398" y="2194"/>
                  </a:lnTo>
                  <a:lnTo>
                    <a:pt x="2268" y="2198"/>
                  </a:lnTo>
                  <a:lnTo>
                    <a:pt x="2135" y="2198"/>
                  </a:lnTo>
                  <a:lnTo>
                    <a:pt x="2006" y="2198"/>
                  </a:lnTo>
                  <a:lnTo>
                    <a:pt x="1877" y="2194"/>
                  </a:lnTo>
                  <a:lnTo>
                    <a:pt x="1748" y="2187"/>
                  </a:lnTo>
                  <a:lnTo>
                    <a:pt x="1620" y="2180"/>
                  </a:lnTo>
                  <a:lnTo>
                    <a:pt x="1493" y="2170"/>
                  </a:lnTo>
                  <a:lnTo>
                    <a:pt x="1368" y="2156"/>
                  </a:lnTo>
                  <a:lnTo>
                    <a:pt x="1245" y="2142"/>
                  </a:lnTo>
                  <a:lnTo>
                    <a:pt x="1125" y="2124"/>
                  </a:lnTo>
                  <a:lnTo>
                    <a:pt x="1008" y="2105"/>
                  </a:lnTo>
                  <a:lnTo>
                    <a:pt x="897" y="2082"/>
                  </a:lnTo>
                  <a:lnTo>
                    <a:pt x="788" y="2060"/>
                  </a:lnTo>
                  <a:lnTo>
                    <a:pt x="684" y="2032"/>
                  </a:lnTo>
                  <a:lnTo>
                    <a:pt x="586" y="2004"/>
                  </a:lnTo>
                  <a:lnTo>
                    <a:pt x="494" y="1974"/>
                  </a:lnTo>
                  <a:lnTo>
                    <a:pt x="406" y="1941"/>
                  </a:lnTo>
                  <a:lnTo>
                    <a:pt x="328" y="1906"/>
                  </a:lnTo>
                  <a:lnTo>
                    <a:pt x="255" y="1868"/>
                  </a:lnTo>
                  <a:lnTo>
                    <a:pt x="190" y="1827"/>
                  </a:lnTo>
                  <a:lnTo>
                    <a:pt x="134" y="1787"/>
                  </a:lnTo>
                  <a:lnTo>
                    <a:pt x="87" y="1742"/>
                  </a:lnTo>
                  <a:lnTo>
                    <a:pt x="49" y="1697"/>
                  </a:lnTo>
                  <a:lnTo>
                    <a:pt x="21" y="1648"/>
                  </a:lnTo>
                  <a:lnTo>
                    <a:pt x="3" y="1599"/>
                  </a:lnTo>
                  <a:lnTo>
                    <a:pt x="3" y="1597"/>
                  </a:lnTo>
                  <a:lnTo>
                    <a:pt x="2" y="1594"/>
                  </a:lnTo>
                  <a:lnTo>
                    <a:pt x="2" y="1590"/>
                  </a:lnTo>
                  <a:lnTo>
                    <a:pt x="2" y="1585"/>
                  </a:lnTo>
                  <a:lnTo>
                    <a:pt x="2" y="1576"/>
                  </a:lnTo>
                  <a:lnTo>
                    <a:pt x="0" y="1564"/>
                  </a:lnTo>
                  <a:lnTo>
                    <a:pt x="0" y="1548"/>
                  </a:lnTo>
                  <a:lnTo>
                    <a:pt x="0" y="1529"/>
                  </a:lnTo>
                  <a:lnTo>
                    <a:pt x="0" y="1503"/>
                  </a:lnTo>
                  <a:lnTo>
                    <a:pt x="0" y="1471"/>
                  </a:lnTo>
                  <a:lnTo>
                    <a:pt x="0" y="1435"/>
                  </a:lnTo>
                  <a:lnTo>
                    <a:pt x="0" y="1389"/>
                  </a:lnTo>
                  <a:lnTo>
                    <a:pt x="0" y="1337"/>
                  </a:lnTo>
                  <a:lnTo>
                    <a:pt x="0" y="1276"/>
                  </a:lnTo>
                  <a:lnTo>
                    <a:pt x="0" y="1206"/>
                  </a:lnTo>
                  <a:lnTo>
                    <a:pt x="0" y="1126"/>
                  </a:lnTo>
                  <a:lnTo>
                    <a:pt x="0" y="1035"/>
                  </a:lnTo>
                  <a:lnTo>
                    <a:pt x="0" y="934"/>
                  </a:lnTo>
                  <a:lnTo>
                    <a:pt x="0" y="820"/>
                  </a:lnTo>
                  <a:lnTo>
                    <a:pt x="2" y="695"/>
                  </a:lnTo>
                  <a:lnTo>
                    <a:pt x="2" y="689"/>
                  </a:lnTo>
                  <a:lnTo>
                    <a:pt x="3" y="684"/>
                  </a:lnTo>
                  <a:lnTo>
                    <a:pt x="3" y="681"/>
                  </a:lnTo>
                  <a:lnTo>
                    <a:pt x="3" y="669"/>
                  </a:lnTo>
                  <a:lnTo>
                    <a:pt x="2" y="658"/>
                  </a:lnTo>
                  <a:lnTo>
                    <a:pt x="7" y="606"/>
                  </a:lnTo>
                  <a:lnTo>
                    <a:pt x="24" y="555"/>
                  </a:lnTo>
                  <a:lnTo>
                    <a:pt x="51" y="508"/>
                  </a:lnTo>
                  <a:lnTo>
                    <a:pt x="89" y="461"/>
                  </a:lnTo>
                  <a:lnTo>
                    <a:pt x="134" y="417"/>
                  </a:lnTo>
                  <a:lnTo>
                    <a:pt x="190" y="375"/>
                  </a:lnTo>
                  <a:lnTo>
                    <a:pt x="255" y="335"/>
                  </a:lnTo>
                  <a:lnTo>
                    <a:pt x="326" y="297"/>
                  </a:lnTo>
                  <a:lnTo>
                    <a:pt x="405" y="262"/>
                  </a:lnTo>
                  <a:lnTo>
                    <a:pt x="490" y="229"/>
                  </a:lnTo>
                  <a:lnTo>
                    <a:pt x="583" y="197"/>
                  </a:lnTo>
                  <a:lnTo>
                    <a:pt x="682" y="169"/>
                  </a:lnTo>
                  <a:lnTo>
                    <a:pt x="785" y="141"/>
                  </a:lnTo>
                  <a:lnTo>
                    <a:pt x="895" y="117"/>
                  </a:lnTo>
                  <a:lnTo>
                    <a:pt x="1006" y="96"/>
                  </a:lnTo>
                  <a:lnTo>
                    <a:pt x="1123" y="75"/>
                  </a:lnTo>
                  <a:lnTo>
                    <a:pt x="1244" y="58"/>
                  </a:lnTo>
                  <a:lnTo>
                    <a:pt x="1368" y="42"/>
                  </a:lnTo>
                  <a:lnTo>
                    <a:pt x="1493" y="30"/>
                  </a:lnTo>
                  <a:lnTo>
                    <a:pt x="1620" y="19"/>
                  </a:lnTo>
                  <a:lnTo>
                    <a:pt x="1750" y="10"/>
                  </a:lnTo>
                  <a:lnTo>
                    <a:pt x="1879" y="5"/>
                  </a:lnTo>
                  <a:lnTo>
                    <a:pt x="2008" y="2"/>
                  </a:lnTo>
                  <a:lnTo>
                    <a:pt x="2139" y="0"/>
                  </a:lnTo>
                  <a:close/>
                </a:path>
              </a:pathLst>
            </a:custGeom>
            <a:solidFill>
              <a:srgbClr val="C4DEFD"/>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4DEFD"/>
                </a:solidFill>
                <a:effectLst/>
                <a:uLnTx/>
                <a:uFillTx/>
                <a:latin typeface="Anova Light"/>
                <a:ea typeface="+mn-ea"/>
                <a:cs typeface="+mn-cs"/>
              </a:endParaRPr>
            </a:p>
          </p:txBody>
        </p:sp>
        <p:sp>
          <p:nvSpPr>
            <p:cNvPr id="8" name="TextBox 7">
              <a:extLst>
                <a:ext uri="{FF2B5EF4-FFF2-40B4-BE49-F238E27FC236}">
                  <a16:creationId xmlns:a16="http://schemas.microsoft.com/office/drawing/2014/main" id="{5FD485F2-C9D3-834A-A7F6-5827F6D92C61}"/>
                </a:ext>
              </a:extLst>
            </p:cNvPr>
            <p:cNvSpPr txBox="1"/>
            <p:nvPr/>
          </p:nvSpPr>
          <p:spPr>
            <a:xfrm>
              <a:off x="688019" y="1169920"/>
              <a:ext cx="1631265"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C4DEFD"/>
                  </a:solidFill>
                  <a:effectLst/>
                  <a:uLnTx/>
                  <a:uFillTx/>
                  <a:latin typeface="Anova Light"/>
                  <a:ea typeface="+mn-ea"/>
                  <a:cs typeface="+mn-cs"/>
                </a:rPr>
                <a:t>Obtain Data</a:t>
              </a:r>
            </a:p>
          </p:txBody>
        </p:sp>
      </p:grpSp>
      <p:grpSp>
        <p:nvGrpSpPr>
          <p:cNvPr id="9" name="Group 8">
            <a:extLst>
              <a:ext uri="{FF2B5EF4-FFF2-40B4-BE49-F238E27FC236}">
                <a16:creationId xmlns:a16="http://schemas.microsoft.com/office/drawing/2014/main" id="{2363D2E8-08BC-DD70-A159-C00F75530CEB}"/>
              </a:ext>
            </a:extLst>
          </p:cNvPr>
          <p:cNvGrpSpPr/>
          <p:nvPr/>
        </p:nvGrpSpPr>
        <p:grpSpPr>
          <a:xfrm>
            <a:off x="5747070" y="1124363"/>
            <a:ext cx="2696803" cy="1091981"/>
            <a:chOff x="5483974" y="385716"/>
            <a:chExt cx="2696803" cy="1091981"/>
          </a:xfrm>
        </p:grpSpPr>
        <p:sp>
          <p:nvSpPr>
            <p:cNvPr id="10" name="Freeform 9">
              <a:extLst>
                <a:ext uri="{FF2B5EF4-FFF2-40B4-BE49-F238E27FC236}">
                  <a16:creationId xmlns:a16="http://schemas.microsoft.com/office/drawing/2014/main" id="{10684F71-47C0-FF7D-9BAD-40447DAB310D}"/>
                </a:ext>
              </a:extLst>
            </p:cNvPr>
            <p:cNvSpPr>
              <a:spLocks noChangeAspect="1" noEditPoints="1"/>
            </p:cNvSpPr>
            <p:nvPr/>
          </p:nvSpPr>
          <p:spPr bwMode="auto">
            <a:xfrm>
              <a:off x="6525434" y="385716"/>
              <a:ext cx="878014" cy="822960"/>
            </a:xfrm>
            <a:custGeom>
              <a:avLst/>
              <a:gdLst>
                <a:gd name="T0" fmla="*/ 2308 w 4808"/>
                <a:gd name="T1" fmla="*/ 2889 h 4499"/>
                <a:gd name="T2" fmla="*/ 2375 w 4808"/>
                <a:gd name="T3" fmla="*/ 1664 h 4499"/>
                <a:gd name="T4" fmla="*/ 2066 w 4808"/>
                <a:gd name="T5" fmla="*/ 2822 h 4499"/>
                <a:gd name="T6" fmla="*/ 1999 w 4808"/>
                <a:gd name="T7" fmla="*/ 2008 h 4499"/>
                <a:gd name="T8" fmla="*/ 2684 w 4808"/>
                <a:gd name="T9" fmla="*/ 2249 h 4499"/>
                <a:gd name="T10" fmla="*/ 2550 w 4808"/>
                <a:gd name="T11" fmla="*/ 2249 h 4499"/>
                <a:gd name="T12" fmla="*/ 1757 w 4808"/>
                <a:gd name="T13" fmla="*/ 2249 h 4499"/>
                <a:gd name="T14" fmla="*/ 1624 w 4808"/>
                <a:gd name="T15" fmla="*/ 2822 h 4499"/>
                <a:gd name="T16" fmla="*/ 1757 w 4808"/>
                <a:gd name="T17" fmla="*/ 2249 h 4499"/>
                <a:gd name="T18" fmla="*/ 2926 w 4808"/>
                <a:gd name="T19" fmla="*/ 2889 h 4499"/>
                <a:gd name="T20" fmla="*/ 2992 w 4808"/>
                <a:gd name="T21" fmla="*/ 2517 h 4499"/>
                <a:gd name="T22" fmla="*/ 1448 w 4808"/>
                <a:gd name="T23" fmla="*/ 2822 h 4499"/>
                <a:gd name="T24" fmla="*/ 1382 w 4808"/>
                <a:gd name="T25" fmla="*/ 2451 h 4499"/>
                <a:gd name="T26" fmla="*/ 4595 w 4808"/>
                <a:gd name="T27" fmla="*/ 1868 h 4499"/>
                <a:gd name="T28" fmla="*/ 4023 w 4808"/>
                <a:gd name="T29" fmla="*/ 2258 h 4499"/>
                <a:gd name="T30" fmla="*/ 3726 w 4808"/>
                <a:gd name="T31" fmla="*/ 2356 h 4499"/>
                <a:gd name="T32" fmla="*/ 3886 w 4808"/>
                <a:gd name="T33" fmla="*/ 1554 h 4499"/>
                <a:gd name="T34" fmla="*/ 2904 w 4808"/>
                <a:gd name="T35" fmla="*/ 1245 h 4499"/>
                <a:gd name="T36" fmla="*/ 2629 w 4808"/>
                <a:gd name="T37" fmla="*/ 386 h 4499"/>
                <a:gd name="T38" fmla="*/ 3457 w 4808"/>
                <a:gd name="T39" fmla="*/ 437 h 4499"/>
                <a:gd name="T40" fmla="*/ 3769 w 4808"/>
                <a:gd name="T41" fmla="*/ 450 h 4499"/>
                <a:gd name="T42" fmla="*/ 4426 w 4808"/>
                <a:gd name="T43" fmla="*/ 668 h 4499"/>
                <a:gd name="T44" fmla="*/ 4375 w 4808"/>
                <a:gd name="T45" fmla="*/ 1495 h 4499"/>
                <a:gd name="T46" fmla="*/ 4595 w 4808"/>
                <a:gd name="T47" fmla="*/ 1868 h 4499"/>
                <a:gd name="T48" fmla="*/ 3483 w 4808"/>
                <a:gd name="T49" fmla="*/ 1055 h 4499"/>
                <a:gd name="T50" fmla="*/ 3018 w 4808"/>
                <a:gd name="T51" fmla="*/ 1327 h 4499"/>
                <a:gd name="T52" fmla="*/ 1044 w 4808"/>
                <a:gd name="T53" fmla="*/ 2326 h 4499"/>
                <a:gd name="T54" fmla="*/ 2202 w 4808"/>
                <a:gd name="T55" fmla="*/ 3484 h 4499"/>
                <a:gd name="T56" fmla="*/ 1512 w 4808"/>
                <a:gd name="T57" fmla="*/ 1209 h 4499"/>
                <a:gd name="T58" fmla="*/ 1696 w 4808"/>
                <a:gd name="T59" fmla="*/ 831 h 4499"/>
                <a:gd name="T60" fmla="*/ 1535 w 4808"/>
                <a:gd name="T61" fmla="*/ 1223 h 4499"/>
                <a:gd name="T62" fmla="*/ 898 w 4808"/>
                <a:gd name="T63" fmla="*/ 1318 h 4499"/>
                <a:gd name="T64" fmla="*/ 1039 w 4808"/>
                <a:gd name="T65" fmla="*/ 864 h 4499"/>
                <a:gd name="T66" fmla="*/ 1050 w 4808"/>
                <a:gd name="T67" fmla="*/ 692 h 4499"/>
                <a:gd name="T68" fmla="*/ 1306 w 4808"/>
                <a:gd name="T69" fmla="*/ 314 h 4499"/>
                <a:gd name="T70" fmla="*/ 1760 w 4808"/>
                <a:gd name="T71" fmla="*/ 455 h 4499"/>
                <a:gd name="T72" fmla="*/ 1932 w 4808"/>
                <a:gd name="T73" fmla="*/ 466 h 4499"/>
                <a:gd name="T74" fmla="*/ 2310 w 4808"/>
                <a:gd name="T75" fmla="*/ 722 h 4499"/>
                <a:gd name="T76" fmla="*/ 2189 w 4808"/>
                <a:gd name="T77" fmla="*/ 1036 h 4499"/>
                <a:gd name="T78" fmla="*/ 1295 w 4808"/>
                <a:gd name="T79" fmla="*/ 869 h 4499"/>
                <a:gd name="T80" fmla="*/ 1094 w 4808"/>
                <a:gd name="T81" fmla="*/ 1309 h 4499"/>
                <a:gd name="T82" fmla="*/ 4756 w 4808"/>
                <a:gd name="T83" fmla="*/ 1512 h 4499"/>
                <a:gd name="T84" fmla="*/ 4703 w 4808"/>
                <a:gd name="T85" fmla="*/ 874 h 4499"/>
                <a:gd name="T86" fmla="*/ 4199 w 4808"/>
                <a:gd name="T87" fmla="*/ 647 h 4499"/>
                <a:gd name="T88" fmla="*/ 3928 w 4808"/>
                <a:gd name="T89" fmla="*/ 105 h 4499"/>
                <a:gd name="T90" fmla="*/ 3055 w 4808"/>
                <a:gd name="T91" fmla="*/ 351 h 4499"/>
                <a:gd name="T92" fmla="*/ 2504 w 4808"/>
                <a:gd name="T93" fmla="*/ 305 h 4499"/>
                <a:gd name="T94" fmla="*/ 2414 w 4808"/>
                <a:gd name="T95" fmla="*/ 615 h 4499"/>
                <a:gd name="T96" fmla="*/ 2135 w 4808"/>
                <a:gd name="T97" fmla="*/ 354 h 4499"/>
                <a:gd name="T98" fmla="*/ 1801 w 4808"/>
                <a:gd name="T99" fmla="*/ 192 h 4499"/>
                <a:gd name="T100" fmla="*/ 1424 w 4808"/>
                <a:gd name="T101" fmla="*/ 133 h 4499"/>
                <a:gd name="T102" fmla="*/ 1202 w 4808"/>
                <a:gd name="T103" fmla="*/ 423 h 4499"/>
                <a:gd name="T104" fmla="*/ 849 w 4808"/>
                <a:gd name="T105" fmla="*/ 520 h 4499"/>
                <a:gd name="T106" fmla="*/ 886 w 4808"/>
                <a:gd name="T107" fmla="*/ 1071 h 4499"/>
                <a:gd name="T108" fmla="*/ 794 w 4808"/>
                <a:gd name="T109" fmla="*/ 1425 h 4499"/>
                <a:gd name="T110" fmla="*/ 911 w 4808"/>
                <a:gd name="T111" fmla="*/ 2326 h 4499"/>
                <a:gd name="T112" fmla="*/ 72 w 4808"/>
                <a:gd name="T113" fmla="*/ 4499 h 4499"/>
                <a:gd name="T114" fmla="*/ 3473 w 4808"/>
                <a:gd name="T115" fmla="*/ 2544 h 4499"/>
                <a:gd name="T116" fmla="*/ 3904 w 4808"/>
                <a:gd name="T117" fmla="*/ 2750 h 4499"/>
                <a:gd name="T118" fmla="*/ 4165 w 4808"/>
                <a:gd name="T119" fmla="*/ 2237 h 4499"/>
                <a:gd name="T120" fmla="*/ 4803 w 4808"/>
                <a:gd name="T121" fmla="*/ 1593 h 4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08" h="4499">
                  <a:moveTo>
                    <a:pt x="2375" y="1664"/>
                  </a:moveTo>
                  <a:lnTo>
                    <a:pt x="2375" y="1664"/>
                  </a:lnTo>
                  <a:lnTo>
                    <a:pt x="2375" y="2822"/>
                  </a:lnTo>
                  <a:cubicBezTo>
                    <a:pt x="2375" y="2859"/>
                    <a:pt x="2345" y="2889"/>
                    <a:pt x="2308" y="2889"/>
                  </a:cubicBezTo>
                  <a:cubicBezTo>
                    <a:pt x="2271" y="2889"/>
                    <a:pt x="2241" y="2859"/>
                    <a:pt x="2241" y="2822"/>
                  </a:cubicBezTo>
                  <a:lnTo>
                    <a:pt x="2241" y="1664"/>
                  </a:lnTo>
                  <a:cubicBezTo>
                    <a:pt x="2241" y="1627"/>
                    <a:pt x="2271" y="1597"/>
                    <a:pt x="2308" y="1597"/>
                  </a:cubicBezTo>
                  <a:cubicBezTo>
                    <a:pt x="2345" y="1597"/>
                    <a:pt x="2375" y="1627"/>
                    <a:pt x="2375" y="1664"/>
                  </a:cubicBezTo>
                  <a:lnTo>
                    <a:pt x="2375" y="1664"/>
                  </a:lnTo>
                  <a:close/>
                  <a:moveTo>
                    <a:pt x="2066" y="2074"/>
                  </a:moveTo>
                  <a:lnTo>
                    <a:pt x="2066" y="2074"/>
                  </a:lnTo>
                  <a:lnTo>
                    <a:pt x="2066" y="2822"/>
                  </a:lnTo>
                  <a:cubicBezTo>
                    <a:pt x="2066" y="2859"/>
                    <a:pt x="2036" y="2889"/>
                    <a:pt x="1999" y="2889"/>
                  </a:cubicBezTo>
                  <a:cubicBezTo>
                    <a:pt x="1962" y="2889"/>
                    <a:pt x="1933" y="2859"/>
                    <a:pt x="1933" y="2822"/>
                  </a:cubicBezTo>
                  <a:lnTo>
                    <a:pt x="1933" y="2074"/>
                  </a:lnTo>
                  <a:cubicBezTo>
                    <a:pt x="1933" y="2037"/>
                    <a:pt x="1962" y="2008"/>
                    <a:pt x="1999" y="2008"/>
                  </a:cubicBezTo>
                  <a:cubicBezTo>
                    <a:pt x="2036" y="2008"/>
                    <a:pt x="2066" y="2037"/>
                    <a:pt x="2066" y="2074"/>
                  </a:cubicBezTo>
                  <a:lnTo>
                    <a:pt x="2066" y="2074"/>
                  </a:lnTo>
                  <a:close/>
                  <a:moveTo>
                    <a:pt x="2684" y="2249"/>
                  </a:moveTo>
                  <a:lnTo>
                    <a:pt x="2684" y="2249"/>
                  </a:lnTo>
                  <a:lnTo>
                    <a:pt x="2684" y="2822"/>
                  </a:lnTo>
                  <a:cubicBezTo>
                    <a:pt x="2684" y="2859"/>
                    <a:pt x="2654" y="2889"/>
                    <a:pt x="2617" y="2889"/>
                  </a:cubicBezTo>
                  <a:cubicBezTo>
                    <a:pt x="2580" y="2889"/>
                    <a:pt x="2550" y="2859"/>
                    <a:pt x="2550" y="2822"/>
                  </a:cubicBezTo>
                  <a:lnTo>
                    <a:pt x="2550" y="2249"/>
                  </a:lnTo>
                  <a:cubicBezTo>
                    <a:pt x="2550" y="2212"/>
                    <a:pt x="2580" y="2182"/>
                    <a:pt x="2617" y="2182"/>
                  </a:cubicBezTo>
                  <a:cubicBezTo>
                    <a:pt x="2654" y="2182"/>
                    <a:pt x="2684" y="2212"/>
                    <a:pt x="2684" y="2249"/>
                  </a:cubicBezTo>
                  <a:lnTo>
                    <a:pt x="2684" y="2249"/>
                  </a:lnTo>
                  <a:close/>
                  <a:moveTo>
                    <a:pt x="1757" y="2249"/>
                  </a:moveTo>
                  <a:lnTo>
                    <a:pt x="1757" y="2249"/>
                  </a:lnTo>
                  <a:lnTo>
                    <a:pt x="1757" y="2822"/>
                  </a:lnTo>
                  <a:cubicBezTo>
                    <a:pt x="1757" y="2859"/>
                    <a:pt x="1727" y="2889"/>
                    <a:pt x="1690" y="2889"/>
                  </a:cubicBezTo>
                  <a:cubicBezTo>
                    <a:pt x="1654" y="2889"/>
                    <a:pt x="1624" y="2859"/>
                    <a:pt x="1624" y="2822"/>
                  </a:cubicBezTo>
                  <a:lnTo>
                    <a:pt x="1624" y="2249"/>
                  </a:lnTo>
                  <a:cubicBezTo>
                    <a:pt x="1624" y="2212"/>
                    <a:pt x="1654" y="2182"/>
                    <a:pt x="1690" y="2182"/>
                  </a:cubicBezTo>
                  <a:cubicBezTo>
                    <a:pt x="1727" y="2182"/>
                    <a:pt x="1757" y="2212"/>
                    <a:pt x="1757" y="2249"/>
                  </a:cubicBezTo>
                  <a:lnTo>
                    <a:pt x="1757" y="2249"/>
                  </a:lnTo>
                  <a:close/>
                  <a:moveTo>
                    <a:pt x="2992" y="2517"/>
                  </a:moveTo>
                  <a:lnTo>
                    <a:pt x="2992" y="2517"/>
                  </a:lnTo>
                  <a:lnTo>
                    <a:pt x="2992" y="2822"/>
                  </a:lnTo>
                  <a:cubicBezTo>
                    <a:pt x="2992" y="2859"/>
                    <a:pt x="2962" y="2889"/>
                    <a:pt x="2926" y="2889"/>
                  </a:cubicBezTo>
                  <a:cubicBezTo>
                    <a:pt x="2889" y="2889"/>
                    <a:pt x="2859" y="2859"/>
                    <a:pt x="2859" y="2822"/>
                  </a:cubicBezTo>
                  <a:lnTo>
                    <a:pt x="2859" y="2517"/>
                  </a:lnTo>
                  <a:cubicBezTo>
                    <a:pt x="2859" y="2480"/>
                    <a:pt x="2889" y="2451"/>
                    <a:pt x="2926" y="2451"/>
                  </a:cubicBezTo>
                  <a:cubicBezTo>
                    <a:pt x="2962" y="2451"/>
                    <a:pt x="2992" y="2480"/>
                    <a:pt x="2992" y="2517"/>
                  </a:cubicBezTo>
                  <a:lnTo>
                    <a:pt x="2992" y="2517"/>
                  </a:lnTo>
                  <a:close/>
                  <a:moveTo>
                    <a:pt x="1448" y="2517"/>
                  </a:moveTo>
                  <a:lnTo>
                    <a:pt x="1448" y="2517"/>
                  </a:lnTo>
                  <a:lnTo>
                    <a:pt x="1448" y="2822"/>
                  </a:lnTo>
                  <a:cubicBezTo>
                    <a:pt x="1448" y="2859"/>
                    <a:pt x="1418" y="2889"/>
                    <a:pt x="1382" y="2889"/>
                  </a:cubicBezTo>
                  <a:cubicBezTo>
                    <a:pt x="1345" y="2889"/>
                    <a:pt x="1315" y="2859"/>
                    <a:pt x="1315" y="2822"/>
                  </a:cubicBezTo>
                  <a:lnTo>
                    <a:pt x="1315" y="2517"/>
                  </a:lnTo>
                  <a:cubicBezTo>
                    <a:pt x="1315" y="2480"/>
                    <a:pt x="1345" y="2451"/>
                    <a:pt x="1382" y="2451"/>
                  </a:cubicBezTo>
                  <a:cubicBezTo>
                    <a:pt x="1418" y="2451"/>
                    <a:pt x="1448" y="2480"/>
                    <a:pt x="1448" y="2517"/>
                  </a:cubicBezTo>
                  <a:lnTo>
                    <a:pt x="1448" y="2517"/>
                  </a:lnTo>
                  <a:close/>
                  <a:moveTo>
                    <a:pt x="4595" y="1868"/>
                  </a:moveTo>
                  <a:lnTo>
                    <a:pt x="4595" y="1868"/>
                  </a:lnTo>
                  <a:lnTo>
                    <a:pt x="4362" y="1808"/>
                  </a:lnTo>
                  <a:cubicBezTo>
                    <a:pt x="4330" y="1799"/>
                    <a:pt x="4298" y="1815"/>
                    <a:pt x="4285" y="1844"/>
                  </a:cubicBezTo>
                  <a:cubicBezTo>
                    <a:pt x="4225" y="1972"/>
                    <a:pt x="4142" y="2082"/>
                    <a:pt x="4037" y="2173"/>
                  </a:cubicBezTo>
                  <a:cubicBezTo>
                    <a:pt x="4012" y="2194"/>
                    <a:pt x="4007" y="2230"/>
                    <a:pt x="4023" y="2258"/>
                  </a:cubicBezTo>
                  <a:lnTo>
                    <a:pt x="4145" y="2464"/>
                  </a:lnTo>
                  <a:lnTo>
                    <a:pt x="3928" y="2592"/>
                  </a:lnTo>
                  <a:lnTo>
                    <a:pt x="3806" y="2385"/>
                  </a:lnTo>
                  <a:cubicBezTo>
                    <a:pt x="3790" y="2357"/>
                    <a:pt x="3756" y="2345"/>
                    <a:pt x="3726" y="2356"/>
                  </a:cubicBezTo>
                  <a:cubicBezTo>
                    <a:pt x="3687" y="2370"/>
                    <a:pt x="3581" y="2391"/>
                    <a:pt x="3489" y="2407"/>
                  </a:cubicBezTo>
                  <a:cubicBezTo>
                    <a:pt x="3490" y="2380"/>
                    <a:pt x="3493" y="2353"/>
                    <a:pt x="3493" y="2326"/>
                  </a:cubicBezTo>
                  <a:cubicBezTo>
                    <a:pt x="3493" y="2191"/>
                    <a:pt x="3471" y="2060"/>
                    <a:pt x="3432" y="1937"/>
                  </a:cubicBezTo>
                  <a:cubicBezTo>
                    <a:pt x="3647" y="1918"/>
                    <a:pt x="3831" y="1768"/>
                    <a:pt x="3886" y="1554"/>
                  </a:cubicBezTo>
                  <a:cubicBezTo>
                    <a:pt x="3921" y="1421"/>
                    <a:pt x="3901" y="1283"/>
                    <a:pt x="3831" y="1164"/>
                  </a:cubicBezTo>
                  <a:cubicBezTo>
                    <a:pt x="3761" y="1045"/>
                    <a:pt x="3650" y="961"/>
                    <a:pt x="3516" y="926"/>
                  </a:cubicBezTo>
                  <a:cubicBezTo>
                    <a:pt x="3383" y="892"/>
                    <a:pt x="3244" y="911"/>
                    <a:pt x="3125" y="981"/>
                  </a:cubicBezTo>
                  <a:cubicBezTo>
                    <a:pt x="3022" y="1042"/>
                    <a:pt x="2945" y="1134"/>
                    <a:pt x="2904" y="1245"/>
                  </a:cubicBezTo>
                  <a:cubicBezTo>
                    <a:pt x="2752" y="1146"/>
                    <a:pt x="2578" y="1078"/>
                    <a:pt x="2390" y="1051"/>
                  </a:cubicBezTo>
                  <a:cubicBezTo>
                    <a:pt x="2468" y="930"/>
                    <a:pt x="2636" y="764"/>
                    <a:pt x="2737" y="677"/>
                  </a:cubicBezTo>
                  <a:cubicBezTo>
                    <a:pt x="2762" y="656"/>
                    <a:pt x="2767" y="621"/>
                    <a:pt x="2751" y="593"/>
                  </a:cubicBezTo>
                  <a:lnTo>
                    <a:pt x="2629" y="386"/>
                  </a:lnTo>
                  <a:lnTo>
                    <a:pt x="2846" y="258"/>
                  </a:lnTo>
                  <a:lnTo>
                    <a:pt x="2968" y="465"/>
                  </a:lnTo>
                  <a:cubicBezTo>
                    <a:pt x="2984" y="493"/>
                    <a:pt x="3018" y="505"/>
                    <a:pt x="3048" y="494"/>
                  </a:cubicBezTo>
                  <a:cubicBezTo>
                    <a:pt x="3179" y="446"/>
                    <a:pt x="3317" y="427"/>
                    <a:pt x="3457" y="437"/>
                  </a:cubicBezTo>
                  <a:cubicBezTo>
                    <a:pt x="3489" y="440"/>
                    <a:pt x="3518" y="419"/>
                    <a:pt x="3526" y="387"/>
                  </a:cubicBezTo>
                  <a:lnTo>
                    <a:pt x="3586" y="155"/>
                  </a:lnTo>
                  <a:lnTo>
                    <a:pt x="3830" y="218"/>
                  </a:lnTo>
                  <a:lnTo>
                    <a:pt x="3769" y="450"/>
                  </a:lnTo>
                  <a:cubicBezTo>
                    <a:pt x="3761" y="482"/>
                    <a:pt x="3777" y="514"/>
                    <a:pt x="3806" y="528"/>
                  </a:cubicBezTo>
                  <a:cubicBezTo>
                    <a:pt x="3933" y="587"/>
                    <a:pt x="4044" y="670"/>
                    <a:pt x="4135" y="776"/>
                  </a:cubicBezTo>
                  <a:cubicBezTo>
                    <a:pt x="4156" y="800"/>
                    <a:pt x="4192" y="806"/>
                    <a:pt x="4220" y="790"/>
                  </a:cubicBezTo>
                  <a:lnTo>
                    <a:pt x="4426" y="668"/>
                  </a:lnTo>
                  <a:lnTo>
                    <a:pt x="4554" y="885"/>
                  </a:lnTo>
                  <a:lnTo>
                    <a:pt x="4347" y="1006"/>
                  </a:lnTo>
                  <a:cubicBezTo>
                    <a:pt x="4319" y="1023"/>
                    <a:pt x="4307" y="1057"/>
                    <a:pt x="4318" y="1087"/>
                  </a:cubicBezTo>
                  <a:cubicBezTo>
                    <a:pt x="4366" y="1217"/>
                    <a:pt x="4385" y="1354"/>
                    <a:pt x="4375" y="1495"/>
                  </a:cubicBezTo>
                  <a:cubicBezTo>
                    <a:pt x="4373" y="1527"/>
                    <a:pt x="4394" y="1556"/>
                    <a:pt x="4425" y="1564"/>
                  </a:cubicBezTo>
                  <a:lnTo>
                    <a:pt x="4658" y="1625"/>
                  </a:lnTo>
                  <a:lnTo>
                    <a:pt x="4595" y="1868"/>
                  </a:lnTo>
                  <a:lnTo>
                    <a:pt x="4595" y="1868"/>
                  </a:lnTo>
                  <a:close/>
                  <a:moveTo>
                    <a:pt x="3018" y="1327"/>
                  </a:moveTo>
                  <a:lnTo>
                    <a:pt x="3018" y="1327"/>
                  </a:lnTo>
                  <a:cubicBezTo>
                    <a:pt x="3044" y="1230"/>
                    <a:pt x="3106" y="1147"/>
                    <a:pt x="3193" y="1096"/>
                  </a:cubicBezTo>
                  <a:cubicBezTo>
                    <a:pt x="3281" y="1044"/>
                    <a:pt x="3384" y="1030"/>
                    <a:pt x="3483" y="1055"/>
                  </a:cubicBezTo>
                  <a:cubicBezTo>
                    <a:pt x="3582" y="1081"/>
                    <a:pt x="3664" y="1143"/>
                    <a:pt x="3716" y="1232"/>
                  </a:cubicBezTo>
                  <a:cubicBezTo>
                    <a:pt x="3768" y="1320"/>
                    <a:pt x="3783" y="1422"/>
                    <a:pt x="3757" y="1521"/>
                  </a:cubicBezTo>
                  <a:cubicBezTo>
                    <a:pt x="3713" y="1692"/>
                    <a:pt x="3557" y="1808"/>
                    <a:pt x="3382" y="1806"/>
                  </a:cubicBezTo>
                  <a:cubicBezTo>
                    <a:pt x="3299" y="1619"/>
                    <a:pt x="3174" y="1455"/>
                    <a:pt x="3018" y="1327"/>
                  </a:cubicBezTo>
                  <a:lnTo>
                    <a:pt x="3018" y="1327"/>
                  </a:lnTo>
                  <a:close/>
                  <a:moveTo>
                    <a:pt x="2202" y="3484"/>
                  </a:moveTo>
                  <a:lnTo>
                    <a:pt x="2202" y="3484"/>
                  </a:lnTo>
                  <a:cubicBezTo>
                    <a:pt x="1564" y="3484"/>
                    <a:pt x="1044" y="2965"/>
                    <a:pt x="1044" y="2326"/>
                  </a:cubicBezTo>
                  <a:cubicBezTo>
                    <a:pt x="1044" y="1688"/>
                    <a:pt x="1564" y="1169"/>
                    <a:pt x="2202" y="1169"/>
                  </a:cubicBezTo>
                  <a:cubicBezTo>
                    <a:pt x="2840" y="1169"/>
                    <a:pt x="3359" y="1688"/>
                    <a:pt x="3359" y="2326"/>
                  </a:cubicBezTo>
                  <a:cubicBezTo>
                    <a:pt x="3359" y="2965"/>
                    <a:pt x="2840" y="3484"/>
                    <a:pt x="2202" y="3484"/>
                  </a:cubicBezTo>
                  <a:lnTo>
                    <a:pt x="2202" y="3484"/>
                  </a:lnTo>
                  <a:close/>
                  <a:moveTo>
                    <a:pt x="1535" y="1223"/>
                  </a:moveTo>
                  <a:lnTo>
                    <a:pt x="1535" y="1223"/>
                  </a:lnTo>
                  <a:cubicBezTo>
                    <a:pt x="1531" y="1220"/>
                    <a:pt x="1527" y="1216"/>
                    <a:pt x="1521" y="1213"/>
                  </a:cubicBezTo>
                  <a:cubicBezTo>
                    <a:pt x="1521" y="1213"/>
                    <a:pt x="1512" y="1209"/>
                    <a:pt x="1512" y="1209"/>
                  </a:cubicBezTo>
                  <a:cubicBezTo>
                    <a:pt x="1461" y="1185"/>
                    <a:pt x="1423" y="1142"/>
                    <a:pt x="1405" y="1089"/>
                  </a:cubicBezTo>
                  <a:cubicBezTo>
                    <a:pt x="1387" y="1035"/>
                    <a:pt x="1390" y="978"/>
                    <a:pt x="1415" y="928"/>
                  </a:cubicBezTo>
                  <a:cubicBezTo>
                    <a:pt x="1439" y="877"/>
                    <a:pt x="1482" y="840"/>
                    <a:pt x="1535" y="821"/>
                  </a:cubicBezTo>
                  <a:cubicBezTo>
                    <a:pt x="1589" y="803"/>
                    <a:pt x="1646" y="806"/>
                    <a:pt x="1696" y="831"/>
                  </a:cubicBezTo>
                  <a:cubicBezTo>
                    <a:pt x="1787" y="876"/>
                    <a:pt x="1834" y="979"/>
                    <a:pt x="1806" y="1077"/>
                  </a:cubicBezTo>
                  <a:cubicBezTo>
                    <a:pt x="1804" y="1084"/>
                    <a:pt x="1804" y="1092"/>
                    <a:pt x="1804" y="1099"/>
                  </a:cubicBezTo>
                  <a:cubicBezTo>
                    <a:pt x="1709" y="1130"/>
                    <a:pt x="1619" y="1172"/>
                    <a:pt x="1535" y="1223"/>
                  </a:cubicBezTo>
                  <a:lnTo>
                    <a:pt x="1535" y="1223"/>
                  </a:lnTo>
                  <a:close/>
                  <a:moveTo>
                    <a:pt x="1094" y="1309"/>
                  </a:moveTo>
                  <a:lnTo>
                    <a:pt x="1094" y="1309"/>
                  </a:lnTo>
                  <a:cubicBezTo>
                    <a:pt x="1078" y="1281"/>
                    <a:pt x="1044" y="1268"/>
                    <a:pt x="1014" y="1279"/>
                  </a:cubicBezTo>
                  <a:lnTo>
                    <a:pt x="898" y="1318"/>
                  </a:lnTo>
                  <a:lnTo>
                    <a:pt x="864" y="1220"/>
                  </a:lnTo>
                  <a:lnTo>
                    <a:pt x="980" y="1180"/>
                  </a:lnTo>
                  <a:cubicBezTo>
                    <a:pt x="1010" y="1170"/>
                    <a:pt x="1029" y="1139"/>
                    <a:pt x="1024" y="1107"/>
                  </a:cubicBezTo>
                  <a:cubicBezTo>
                    <a:pt x="1012" y="1025"/>
                    <a:pt x="1017" y="943"/>
                    <a:pt x="1039" y="864"/>
                  </a:cubicBezTo>
                  <a:cubicBezTo>
                    <a:pt x="1048" y="833"/>
                    <a:pt x="1033" y="800"/>
                    <a:pt x="1004" y="786"/>
                  </a:cubicBezTo>
                  <a:lnTo>
                    <a:pt x="894" y="732"/>
                  </a:lnTo>
                  <a:lnTo>
                    <a:pt x="939" y="638"/>
                  </a:lnTo>
                  <a:lnTo>
                    <a:pt x="1050" y="692"/>
                  </a:lnTo>
                  <a:cubicBezTo>
                    <a:pt x="1079" y="706"/>
                    <a:pt x="1114" y="698"/>
                    <a:pt x="1133" y="672"/>
                  </a:cubicBezTo>
                  <a:cubicBezTo>
                    <a:pt x="1182" y="605"/>
                    <a:pt x="1243" y="551"/>
                    <a:pt x="1315" y="510"/>
                  </a:cubicBezTo>
                  <a:cubicBezTo>
                    <a:pt x="1343" y="494"/>
                    <a:pt x="1356" y="461"/>
                    <a:pt x="1346" y="430"/>
                  </a:cubicBezTo>
                  <a:lnTo>
                    <a:pt x="1306" y="314"/>
                  </a:lnTo>
                  <a:lnTo>
                    <a:pt x="1404" y="280"/>
                  </a:lnTo>
                  <a:lnTo>
                    <a:pt x="1444" y="396"/>
                  </a:lnTo>
                  <a:cubicBezTo>
                    <a:pt x="1455" y="427"/>
                    <a:pt x="1486" y="445"/>
                    <a:pt x="1517" y="440"/>
                  </a:cubicBezTo>
                  <a:cubicBezTo>
                    <a:pt x="1598" y="428"/>
                    <a:pt x="1680" y="433"/>
                    <a:pt x="1760" y="455"/>
                  </a:cubicBezTo>
                  <a:cubicBezTo>
                    <a:pt x="1791" y="464"/>
                    <a:pt x="1824" y="449"/>
                    <a:pt x="1838" y="420"/>
                  </a:cubicBezTo>
                  <a:lnTo>
                    <a:pt x="1892" y="310"/>
                  </a:lnTo>
                  <a:lnTo>
                    <a:pt x="1986" y="356"/>
                  </a:lnTo>
                  <a:lnTo>
                    <a:pt x="1932" y="466"/>
                  </a:lnTo>
                  <a:cubicBezTo>
                    <a:pt x="1918" y="495"/>
                    <a:pt x="1926" y="530"/>
                    <a:pt x="1952" y="549"/>
                  </a:cubicBezTo>
                  <a:cubicBezTo>
                    <a:pt x="2019" y="598"/>
                    <a:pt x="2074" y="660"/>
                    <a:pt x="2114" y="731"/>
                  </a:cubicBezTo>
                  <a:cubicBezTo>
                    <a:pt x="2130" y="759"/>
                    <a:pt x="2163" y="772"/>
                    <a:pt x="2194" y="762"/>
                  </a:cubicBezTo>
                  <a:lnTo>
                    <a:pt x="2310" y="722"/>
                  </a:lnTo>
                  <a:lnTo>
                    <a:pt x="2344" y="820"/>
                  </a:lnTo>
                  <a:lnTo>
                    <a:pt x="2228" y="860"/>
                  </a:lnTo>
                  <a:cubicBezTo>
                    <a:pt x="2197" y="871"/>
                    <a:pt x="2178" y="901"/>
                    <a:pt x="2183" y="933"/>
                  </a:cubicBezTo>
                  <a:cubicBezTo>
                    <a:pt x="2188" y="967"/>
                    <a:pt x="2190" y="1001"/>
                    <a:pt x="2189" y="1036"/>
                  </a:cubicBezTo>
                  <a:cubicBezTo>
                    <a:pt x="2105" y="1037"/>
                    <a:pt x="2023" y="1045"/>
                    <a:pt x="1944" y="1061"/>
                  </a:cubicBezTo>
                  <a:cubicBezTo>
                    <a:pt x="1962" y="918"/>
                    <a:pt x="1888" y="776"/>
                    <a:pt x="1754" y="711"/>
                  </a:cubicBezTo>
                  <a:cubicBezTo>
                    <a:pt x="1672" y="671"/>
                    <a:pt x="1579" y="665"/>
                    <a:pt x="1492" y="695"/>
                  </a:cubicBezTo>
                  <a:cubicBezTo>
                    <a:pt x="1405" y="725"/>
                    <a:pt x="1335" y="787"/>
                    <a:pt x="1295" y="869"/>
                  </a:cubicBezTo>
                  <a:cubicBezTo>
                    <a:pt x="1255" y="952"/>
                    <a:pt x="1249" y="1045"/>
                    <a:pt x="1279" y="1132"/>
                  </a:cubicBezTo>
                  <a:cubicBezTo>
                    <a:pt x="1304" y="1205"/>
                    <a:pt x="1352" y="1264"/>
                    <a:pt x="1415" y="1306"/>
                  </a:cubicBezTo>
                  <a:cubicBezTo>
                    <a:pt x="1350" y="1356"/>
                    <a:pt x="1289" y="1413"/>
                    <a:pt x="1235" y="1474"/>
                  </a:cubicBezTo>
                  <a:cubicBezTo>
                    <a:pt x="1177" y="1428"/>
                    <a:pt x="1130" y="1373"/>
                    <a:pt x="1094" y="1309"/>
                  </a:cubicBezTo>
                  <a:lnTo>
                    <a:pt x="1094" y="1309"/>
                  </a:lnTo>
                  <a:close/>
                  <a:moveTo>
                    <a:pt x="4796" y="1543"/>
                  </a:moveTo>
                  <a:lnTo>
                    <a:pt x="4796" y="1543"/>
                  </a:lnTo>
                  <a:cubicBezTo>
                    <a:pt x="4787" y="1528"/>
                    <a:pt x="4773" y="1517"/>
                    <a:pt x="4756" y="1512"/>
                  </a:cubicBezTo>
                  <a:lnTo>
                    <a:pt x="4511" y="1449"/>
                  </a:lnTo>
                  <a:cubicBezTo>
                    <a:pt x="4514" y="1327"/>
                    <a:pt x="4497" y="1208"/>
                    <a:pt x="4461" y="1094"/>
                  </a:cubicBezTo>
                  <a:lnTo>
                    <a:pt x="4679" y="966"/>
                  </a:lnTo>
                  <a:cubicBezTo>
                    <a:pt x="4711" y="947"/>
                    <a:pt x="4721" y="906"/>
                    <a:pt x="4703" y="874"/>
                  </a:cubicBezTo>
                  <a:lnTo>
                    <a:pt x="4507" y="543"/>
                  </a:lnTo>
                  <a:cubicBezTo>
                    <a:pt x="4498" y="527"/>
                    <a:pt x="4484" y="516"/>
                    <a:pt x="4467" y="512"/>
                  </a:cubicBezTo>
                  <a:cubicBezTo>
                    <a:pt x="4449" y="507"/>
                    <a:pt x="4431" y="510"/>
                    <a:pt x="4416" y="519"/>
                  </a:cubicBezTo>
                  <a:lnTo>
                    <a:pt x="4199" y="647"/>
                  </a:lnTo>
                  <a:cubicBezTo>
                    <a:pt x="4115" y="560"/>
                    <a:pt x="4019" y="488"/>
                    <a:pt x="3912" y="431"/>
                  </a:cubicBezTo>
                  <a:lnTo>
                    <a:pt x="3975" y="187"/>
                  </a:lnTo>
                  <a:cubicBezTo>
                    <a:pt x="3980" y="169"/>
                    <a:pt x="3977" y="151"/>
                    <a:pt x="3968" y="136"/>
                  </a:cubicBezTo>
                  <a:cubicBezTo>
                    <a:pt x="3959" y="121"/>
                    <a:pt x="3945" y="110"/>
                    <a:pt x="3928" y="105"/>
                  </a:cubicBezTo>
                  <a:lnTo>
                    <a:pt x="3555" y="9"/>
                  </a:lnTo>
                  <a:cubicBezTo>
                    <a:pt x="3520" y="0"/>
                    <a:pt x="3483" y="21"/>
                    <a:pt x="3474" y="57"/>
                  </a:cubicBezTo>
                  <a:lnTo>
                    <a:pt x="3411" y="301"/>
                  </a:lnTo>
                  <a:cubicBezTo>
                    <a:pt x="3288" y="299"/>
                    <a:pt x="3170" y="315"/>
                    <a:pt x="3055" y="351"/>
                  </a:cubicBezTo>
                  <a:lnTo>
                    <a:pt x="2927" y="133"/>
                  </a:lnTo>
                  <a:cubicBezTo>
                    <a:pt x="2918" y="118"/>
                    <a:pt x="2904" y="107"/>
                    <a:pt x="2887" y="102"/>
                  </a:cubicBezTo>
                  <a:cubicBezTo>
                    <a:pt x="2869" y="98"/>
                    <a:pt x="2851" y="101"/>
                    <a:pt x="2836" y="110"/>
                  </a:cubicBezTo>
                  <a:lnTo>
                    <a:pt x="2504" y="305"/>
                  </a:lnTo>
                  <a:cubicBezTo>
                    <a:pt x="2473" y="324"/>
                    <a:pt x="2462" y="364"/>
                    <a:pt x="2481" y="396"/>
                  </a:cubicBezTo>
                  <a:lnTo>
                    <a:pt x="2608" y="613"/>
                  </a:lnTo>
                  <a:cubicBezTo>
                    <a:pt x="2566" y="652"/>
                    <a:pt x="2514" y="702"/>
                    <a:pt x="2462" y="755"/>
                  </a:cubicBezTo>
                  <a:lnTo>
                    <a:pt x="2414" y="615"/>
                  </a:lnTo>
                  <a:cubicBezTo>
                    <a:pt x="2402" y="580"/>
                    <a:pt x="2364" y="562"/>
                    <a:pt x="2329" y="574"/>
                  </a:cubicBezTo>
                  <a:lnTo>
                    <a:pt x="2201" y="618"/>
                  </a:lnTo>
                  <a:cubicBezTo>
                    <a:pt x="2165" y="566"/>
                    <a:pt x="2123" y="518"/>
                    <a:pt x="2075" y="476"/>
                  </a:cubicBezTo>
                  <a:lnTo>
                    <a:pt x="2135" y="354"/>
                  </a:lnTo>
                  <a:cubicBezTo>
                    <a:pt x="2151" y="321"/>
                    <a:pt x="2137" y="281"/>
                    <a:pt x="2104" y="265"/>
                  </a:cubicBezTo>
                  <a:lnTo>
                    <a:pt x="1891" y="161"/>
                  </a:lnTo>
                  <a:cubicBezTo>
                    <a:pt x="1875" y="153"/>
                    <a:pt x="1856" y="152"/>
                    <a:pt x="1840" y="158"/>
                  </a:cubicBezTo>
                  <a:cubicBezTo>
                    <a:pt x="1823" y="164"/>
                    <a:pt x="1809" y="176"/>
                    <a:pt x="1801" y="192"/>
                  </a:cubicBezTo>
                  <a:lnTo>
                    <a:pt x="1742" y="314"/>
                  </a:lnTo>
                  <a:cubicBezTo>
                    <a:pt x="1679" y="302"/>
                    <a:pt x="1616" y="298"/>
                    <a:pt x="1553" y="302"/>
                  </a:cubicBezTo>
                  <a:lnTo>
                    <a:pt x="1508" y="174"/>
                  </a:lnTo>
                  <a:cubicBezTo>
                    <a:pt x="1497" y="139"/>
                    <a:pt x="1459" y="121"/>
                    <a:pt x="1424" y="133"/>
                  </a:cubicBezTo>
                  <a:lnTo>
                    <a:pt x="1199" y="210"/>
                  </a:lnTo>
                  <a:cubicBezTo>
                    <a:pt x="1182" y="216"/>
                    <a:pt x="1169" y="228"/>
                    <a:pt x="1161" y="244"/>
                  </a:cubicBezTo>
                  <a:cubicBezTo>
                    <a:pt x="1153" y="260"/>
                    <a:pt x="1152" y="278"/>
                    <a:pt x="1158" y="295"/>
                  </a:cubicBezTo>
                  <a:lnTo>
                    <a:pt x="1202" y="423"/>
                  </a:lnTo>
                  <a:cubicBezTo>
                    <a:pt x="1149" y="459"/>
                    <a:pt x="1102" y="501"/>
                    <a:pt x="1060" y="549"/>
                  </a:cubicBezTo>
                  <a:lnTo>
                    <a:pt x="938" y="489"/>
                  </a:lnTo>
                  <a:cubicBezTo>
                    <a:pt x="922" y="481"/>
                    <a:pt x="904" y="480"/>
                    <a:pt x="887" y="486"/>
                  </a:cubicBezTo>
                  <a:cubicBezTo>
                    <a:pt x="870" y="492"/>
                    <a:pt x="856" y="504"/>
                    <a:pt x="849" y="520"/>
                  </a:cubicBezTo>
                  <a:lnTo>
                    <a:pt x="745" y="733"/>
                  </a:lnTo>
                  <a:cubicBezTo>
                    <a:pt x="729" y="766"/>
                    <a:pt x="742" y="806"/>
                    <a:pt x="775" y="822"/>
                  </a:cubicBezTo>
                  <a:lnTo>
                    <a:pt x="898" y="882"/>
                  </a:lnTo>
                  <a:cubicBezTo>
                    <a:pt x="885" y="945"/>
                    <a:pt x="881" y="1008"/>
                    <a:pt x="886" y="1071"/>
                  </a:cubicBezTo>
                  <a:lnTo>
                    <a:pt x="757" y="1116"/>
                  </a:lnTo>
                  <a:cubicBezTo>
                    <a:pt x="741" y="1121"/>
                    <a:pt x="727" y="1133"/>
                    <a:pt x="719" y="1149"/>
                  </a:cubicBezTo>
                  <a:cubicBezTo>
                    <a:pt x="711" y="1165"/>
                    <a:pt x="710" y="1184"/>
                    <a:pt x="716" y="1200"/>
                  </a:cubicBezTo>
                  <a:lnTo>
                    <a:pt x="794" y="1425"/>
                  </a:lnTo>
                  <a:cubicBezTo>
                    <a:pt x="806" y="1460"/>
                    <a:pt x="844" y="1478"/>
                    <a:pt x="878" y="1466"/>
                  </a:cubicBezTo>
                  <a:lnTo>
                    <a:pt x="1007" y="1422"/>
                  </a:lnTo>
                  <a:cubicBezTo>
                    <a:pt x="1047" y="1481"/>
                    <a:pt x="1095" y="1533"/>
                    <a:pt x="1152" y="1579"/>
                  </a:cubicBezTo>
                  <a:cubicBezTo>
                    <a:pt x="1001" y="1790"/>
                    <a:pt x="911" y="2048"/>
                    <a:pt x="911" y="2326"/>
                  </a:cubicBezTo>
                  <a:cubicBezTo>
                    <a:pt x="911" y="2655"/>
                    <a:pt x="1036" y="2955"/>
                    <a:pt x="1239" y="3183"/>
                  </a:cubicBezTo>
                  <a:lnTo>
                    <a:pt x="25" y="4384"/>
                  </a:lnTo>
                  <a:cubicBezTo>
                    <a:pt x="0" y="4410"/>
                    <a:pt x="0" y="4453"/>
                    <a:pt x="25" y="4479"/>
                  </a:cubicBezTo>
                  <a:cubicBezTo>
                    <a:pt x="38" y="4492"/>
                    <a:pt x="55" y="4499"/>
                    <a:pt x="72" y="4499"/>
                  </a:cubicBezTo>
                  <a:cubicBezTo>
                    <a:pt x="89" y="4499"/>
                    <a:pt x="106" y="4492"/>
                    <a:pt x="119" y="4479"/>
                  </a:cubicBezTo>
                  <a:lnTo>
                    <a:pt x="1333" y="3278"/>
                  </a:lnTo>
                  <a:cubicBezTo>
                    <a:pt x="1563" y="3488"/>
                    <a:pt x="1867" y="3617"/>
                    <a:pt x="2202" y="3617"/>
                  </a:cubicBezTo>
                  <a:cubicBezTo>
                    <a:pt x="2839" y="3617"/>
                    <a:pt x="3369" y="3152"/>
                    <a:pt x="3473" y="2544"/>
                  </a:cubicBezTo>
                  <a:cubicBezTo>
                    <a:pt x="3536" y="2534"/>
                    <a:pt x="3644" y="2516"/>
                    <a:pt x="3717" y="2497"/>
                  </a:cubicBezTo>
                  <a:lnTo>
                    <a:pt x="3847" y="2717"/>
                  </a:lnTo>
                  <a:cubicBezTo>
                    <a:pt x="3856" y="2732"/>
                    <a:pt x="3870" y="2743"/>
                    <a:pt x="3887" y="2748"/>
                  </a:cubicBezTo>
                  <a:cubicBezTo>
                    <a:pt x="3893" y="2749"/>
                    <a:pt x="3899" y="2750"/>
                    <a:pt x="3904" y="2750"/>
                  </a:cubicBezTo>
                  <a:cubicBezTo>
                    <a:pt x="3916" y="2750"/>
                    <a:pt x="3928" y="2747"/>
                    <a:pt x="3938" y="2741"/>
                  </a:cubicBezTo>
                  <a:lnTo>
                    <a:pt x="4270" y="2545"/>
                  </a:lnTo>
                  <a:cubicBezTo>
                    <a:pt x="4301" y="2527"/>
                    <a:pt x="4312" y="2486"/>
                    <a:pt x="4293" y="2454"/>
                  </a:cubicBezTo>
                  <a:lnTo>
                    <a:pt x="4165" y="2237"/>
                  </a:lnTo>
                  <a:cubicBezTo>
                    <a:pt x="4252" y="2154"/>
                    <a:pt x="4325" y="2058"/>
                    <a:pt x="4381" y="1950"/>
                  </a:cubicBezTo>
                  <a:lnTo>
                    <a:pt x="4626" y="2014"/>
                  </a:lnTo>
                  <a:cubicBezTo>
                    <a:pt x="4661" y="2023"/>
                    <a:pt x="4698" y="2001"/>
                    <a:pt x="4707" y="1966"/>
                  </a:cubicBezTo>
                  <a:lnTo>
                    <a:pt x="4803" y="1593"/>
                  </a:lnTo>
                  <a:cubicBezTo>
                    <a:pt x="4808" y="1576"/>
                    <a:pt x="4805" y="1558"/>
                    <a:pt x="4796" y="1543"/>
                  </a:cubicBezTo>
                  <a:close/>
                </a:path>
              </a:pathLst>
            </a:custGeom>
            <a:solidFill>
              <a:srgbClr val="0766D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11" name="TextBox 10">
              <a:extLst>
                <a:ext uri="{FF2B5EF4-FFF2-40B4-BE49-F238E27FC236}">
                  <a16:creationId xmlns:a16="http://schemas.microsoft.com/office/drawing/2014/main" id="{60DA6DFD-A97D-0D3D-7D9E-9AC9100E15C3}"/>
                </a:ext>
              </a:extLst>
            </p:cNvPr>
            <p:cNvSpPr txBox="1"/>
            <p:nvPr/>
          </p:nvSpPr>
          <p:spPr>
            <a:xfrm>
              <a:off x="5483974" y="1169920"/>
              <a:ext cx="2696803" cy="307777"/>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766D1"/>
                  </a:solidFill>
                  <a:effectLst/>
                  <a:uLnTx/>
                  <a:uFillTx/>
                  <a:latin typeface="Anova Light"/>
                  <a:ea typeface="+mn-ea"/>
                  <a:cs typeface="+mn-cs"/>
                </a:rPr>
                <a:t>Deploy and Consume</a:t>
              </a:r>
            </a:p>
          </p:txBody>
        </p:sp>
      </p:grpSp>
      <p:cxnSp>
        <p:nvCxnSpPr>
          <p:cNvPr id="12" name="Straight Connector 11">
            <a:extLst>
              <a:ext uri="{FF2B5EF4-FFF2-40B4-BE49-F238E27FC236}">
                <a16:creationId xmlns:a16="http://schemas.microsoft.com/office/drawing/2014/main" id="{70F72B55-22EA-E2F5-6B83-1E1C8BFBDB45}"/>
              </a:ext>
            </a:extLst>
          </p:cNvPr>
          <p:cNvCxnSpPr>
            <a:cxnSpLocks/>
          </p:cNvCxnSpPr>
          <p:nvPr/>
        </p:nvCxnSpPr>
        <p:spPr>
          <a:xfrm>
            <a:off x="0" y="2932114"/>
            <a:ext cx="9144000" cy="0"/>
          </a:xfrm>
          <a:prstGeom prst="line">
            <a:avLst/>
          </a:prstGeom>
          <a:ln w="47625">
            <a:gradFill flip="none" rotWithShape="1">
              <a:gsLst>
                <a:gs pos="100000">
                  <a:srgbClr val="0766D1"/>
                </a:gs>
                <a:gs pos="0">
                  <a:srgbClr val="C4DEFD"/>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B71028F-9B2B-0293-82D5-3680958BB208}"/>
              </a:ext>
            </a:extLst>
          </p:cNvPr>
          <p:cNvSpPr txBox="1"/>
          <p:nvPr/>
        </p:nvSpPr>
        <p:spPr>
          <a:xfrm>
            <a:off x="406428" y="3545924"/>
            <a:ext cx="80201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4DEFD"/>
                </a:solidFill>
                <a:effectLst/>
                <a:uLnTx/>
                <a:uFillTx/>
                <a:latin typeface="Calibri Light"/>
                <a:ea typeface="+mn-ea"/>
                <a:cs typeface="+mn-cs"/>
              </a:rPr>
              <a:t>Acquire</a:t>
            </a:r>
            <a:endParaRPr kumimoji="0" lang="en-US" sz="1600" b="0" i="0" u="none" strike="noStrike" kern="1200" cap="none" spc="0" normalizeH="0" baseline="0" noProof="0">
              <a:ln>
                <a:noFill/>
              </a:ln>
              <a:solidFill>
                <a:srgbClr val="C4DEFD"/>
              </a:solidFill>
              <a:effectLst/>
              <a:uLnTx/>
              <a:uFillTx/>
              <a:latin typeface="Anova Light"/>
              <a:ea typeface="+mn-ea"/>
              <a:cs typeface="+mn-cs"/>
            </a:endParaRPr>
          </a:p>
        </p:txBody>
      </p:sp>
      <p:sp>
        <p:nvSpPr>
          <p:cNvPr id="14" name="TextBox 13">
            <a:extLst>
              <a:ext uri="{FF2B5EF4-FFF2-40B4-BE49-F238E27FC236}">
                <a16:creationId xmlns:a16="http://schemas.microsoft.com/office/drawing/2014/main" id="{97868D40-F0E2-CB50-0CE8-FE57D814A221}"/>
              </a:ext>
            </a:extLst>
          </p:cNvPr>
          <p:cNvSpPr txBox="1"/>
          <p:nvPr/>
        </p:nvSpPr>
        <p:spPr>
          <a:xfrm>
            <a:off x="2756262" y="3545924"/>
            <a:ext cx="1125822"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398F9"/>
                </a:solidFill>
                <a:effectLst/>
                <a:uLnTx/>
                <a:uFillTx/>
                <a:latin typeface="Calibri Light"/>
                <a:ea typeface="+mn-ea"/>
                <a:cs typeface="+mn-cs"/>
              </a:rPr>
              <a:t>Pre-process</a:t>
            </a:r>
          </a:p>
        </p:txBody>
      </p:sp>
      <p:sp>
        <p:nvSpPr>
          <p:cNvPr id="15" name="TextBox 14">
            <a:extLst>
              <a:ext uri="{FF2B5EF4-FFF2-40B4-BE49-F238E27FC236}">
                <a16:creationId xmlns:a16="http://schemas.microsoft.com/office/drawing/2014/main" id="{4778FA51-63CF-77E7-CEB6-ACAF39434A1E}"/>
              </a:ext>
            </a:extLst>
          </p:cNvPr>
          <p:cNvSpPr txBox="1"/>
          <p:nvPr/>
        </p:nvSpPr>
        <p:spPr>
          <a:xfrm>
            <a:off x="5198858" y="3545924"/>
            <a:ext cx="1342831"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766D1"/>
                </a:solidFill>
                <a:effectLst/>
                <a:uLnTx/>
                <a:uFillTx/>
                <a:latin typeface="Calibri Light"/>
                <a:ea typeface="+mn-ea"/>
                <a:cs typeface="+mn-cs"/>
              </a:rPr>
              <a:t>Model Deploy</a:t>
            </a:r>
          </a:p>
        </p:txBody>
      </p:sp>
      <p:sp>
        <p:nvSpPr>
          <p:cNvPr id="16" name="TextBox 15">
            <a:extLst>
              <a:ext uri="{FF2B5EF4-FFF2-40B4-BE49-F238E27FC236}">
                <a16:creationId xmlns:a16="http://schemas.microsoft.com/office/drawing/2014/main" id="{C4D63AAE-8D64-F0A7-3ECA-4090A5F36178}"/>
              </a:ext>
            </a:extLst>
          </p:cNvPr>
          <p:cNvSpPr txBox="1"/>
          <p:nvPr/>
        </p:nvSpPr>
        <p:spPr>
          <a:xfrm>
            <a:off x="6653309" y="3545924"/>
            <a:ext cx="99437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766D1"/>
                </a:solidFill>
                <a:effectLst/>
                <a:uLnTx/>
                <a:uFillTx/>
                <a:latin typeface="Calibri Light"/>
                <a:ea typeface="+mn-ea"/>
                <a:cs typeface="+mn-cs"/>
              </a:rPr>
              <a:t>Share/Sell</a:t>
            </a:r>
          </a:p>
        </p:txBody>
      </p:sp>
      <p:sp>
        <p:nvSpPr>
          <p:cNvPr id="17" name="Oval 16">
            <a:extLst>
              <a:ext uri="{FF2B5EF4-FFF2-40B4-BE49-F238E27FC236}">
                <a16:creationId xmlns:a16="http://schemas.microsoft.com/office/drawing/2014/main" id="{B66674BF-5899-90F8-2D1A-1D5ABD3D3A48}"/>
              </a:ext>
            </a:extLst>
          </p:cNvPr>
          <p:cNvSpPr/>
          <p:nvPr/>
        </p:nvSpPr>
        <p:spPr>
          <a:xfrm>
            <a:off x="2731444" y="2344385"/>
            <a:ext cx="1175458" cy="1175458"/>
          </a:xfrm>
          <a:prstGeom prst="ellipse">
            <a:avLst/>
          </a:prstGeom>
          <a:solidFill>
            <a:srgbClr val="012036"/>
          </a:solidFill>
          <a:ln w="38100">
            <a:solidFill>
              <a:srgbClr val="4398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18" name="Oval 17">
            <a:extLst>
              <a:ext uri="{FF2B5EF4-FFF2-40B4-BE49-F238E27FC236}">
                <a16:creationId xmlns:a16="http://schemas.microsoft.com/office/drawing/2014/main" id="{F0FF6531-0049-241F-82BB-19F5A52B7DA6}"/>
              </a:ext>
            </a:extLst>
          </p:cNvPr>
          <p:cNvSpPr/>
          <p:nvPr/>
        </p:nvSpPr>
        <p:spPr>
          <a:xfrm>
            <a:off x="4008552" y="2344385"/>
            <a:ext cx="1175458" cy="1175458"/>
          </a:xfrm>
          <a:prstGeom prst="ellipse">
            <a:avLst/>
          </a:prstGeom>
          <a:solidFill>
            <a:srgbClr val="012036"/>
          </a:solidFill>
          <a:ln w="38100">
            <a:solidFill>
              <a:srgbClr val="4398F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19" name="Oval 18">
            <a:extLst>
              <a:ext uri="{FF2B5EF4-FFF2-40B4-BE49-F238E27FC236}">
                <a16:creationId xmlns:a16="http://schemas.microsoft.com/office/drawing/2014/main" id="{04ECAD1D-1A7E-0632-7EBF-EE45F1A4D874}"/>
              </a:ext>
            </a:extLst>
          </p:cNvPr>
          <p:cNvSpPr/>
          <p:nvPr/>
        </p:nvSpPr>
        <p:spPr>
          <a:xfrm>
            <a:off x="6562768" y="2344385"/>
            <a:ext cx="1175458" cy="1175458"/>
          </a:xfrm>
          <a:prstGeom prst="ellipse">
            <a:avLst/>
          </a:prstGeom>
          <a:solidFill>
            <a:srgbClr val="012036"/>
          </a:solidFill>
          <a:ln w="38100">
            <a:solidFill>
              <a:srgbClr val="0766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0" name="Oval 19">
            <a:extLst>
              <a:ext uri="{FF2B5EF4-FFF2-40B4-BE49-F238E27FC236}">
                <a16:creationId xmlns:a16="http://schemas.microsoft.com/office/drawing/2014/main" id="{5DB82183-3093-0464-CED0-F10191A1B1C4}"/>
              </a:ext>
            </a:extLst>
          </p:cNvPr>
          <p:cNvSpPr/>
          <p:nvPr/>
        </p:nvSpPr>
        <p:spPr>
          <a:xfrm>
            <a:off x="1454336" y="2344385"/>
            <a:ext cx="1175458" cy="1175458"/>
          </a:xfrm>
          <a:prstGeom prst="ellipse">
            <a:avLst/>
          </a:prstGeom>
          <a:solidFill>
            <a:srgbClr val="012036"/>
          </a:solidFill>
          <a:ln w="38100">
            <a:solidFill>
              <a:srgbClr val="C4DE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1" name="Oval 20">
            <a:extLst>
              <a:ext uri="{FF2B5EF4-FFF2-40B4-BE49-F238E27FC236}">
                <a16:creationId xmlns:a16="http://schemas.microsoft.com/office/drawing/2014/main" id="{7E5C2C5D-B515-DB2F-8AC8-61B7C888154B}"/>
              </a:ext>
            </a:extLst>
          </p:cNvPr>
          <p:cNvSpPr/>
          <p:nvPr/>
        </p:nvSpPr>
        <p:spPr>
          <a:xfrm>
            <a:off x="5282544" y="2344385"/>
            <a:ext cx="1175458" cy="1175458"/>
          </a:xfrm>
          <a:prstGeom prst="ellipse">
            <a:avLst/>
          </a:prstGeom>
          <a:solidFill>
            <a:srgbClr val="012036"/>
          </a:solidFill>
          <a:ln w="38100">
            <a:solidFill>
              <a:srgbClr val="0766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2" name="Oval 21">
            <a:extLst>
              <a:ext uri="{FF2B5EF4-FFF2-40B4-BE49-F238E27FC236}">
                <a16:creationId xmlns:a16="http://schemas.microsoft.com/office/drawing/2014/main" id="{741317A8-7419-6CCA-B38F-7B2D4EB562CD}"/>
              </a:ext>
            </a:extLst>
          </p:cNvPr>
          <p:cNvSpPr/>
          <p:nvPr/>
        </p:nvSpPr>
        <p:spPr>
          <a:xfrm>
            <a:off x="7839878" y="2344385"/>
            <a:ext cx="1175458" cy="1175458"/>
          </a:xfrm>
          <a:prstGeom prst="ellipse">
            <a:avLst/>
          </a:prstGeom>
          <a:solidFill>
            <a:srgbClr val="012036"/>
          </a:solidFill>
          <a:ln w="38100">
            <a:solidFill>
              <a:srgbClr val="0766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3" name="Oval 22">
            <a:extLst>
              <a:ext uri="{FF2B5EF4-FFF2-40B4-BE49-F238E27FC236}">
                <a16:creationId xmlns:a16="http://schemas.microsoft.com/office/drawing/2014/main" id="{769AB0E6-2576-DF55-3DB9-75C484925CDC}"/>
              </a:ext>
            </a:extLst>
          </p:cNvPr>
          <p:cNvSpPr/>
          <p:nvPr/>
        </p:nvSpPr>
        <p:spPr>
          <a:xfrm>
            <a:off x="177227" y="2344385"/>
            <a:ext cx="1175458" cy="1175458"/>
          </a:xfrm>
          <a:prstGeom prst="ellipse">
            <a:avLst/>
          </a:prstGeom>
          <a:solidFill>
            <a:srgbClr val="012036"/>
          </a:solidFill>
          <a:ln w="38100">
            <a:solidFill>
              <a:srgbClr val="C4DE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74BE"/>
              </a:solidFill>
              <a:effectLst/>
              <a:uLnTx/>
              <a:uFillTx/>
              <a:latin typeface="Calibri Light"/>
              <a:ea typeface="+mn-ea"/>
              <a:cs typeface="+mn-cs"/>
            </a:endParaRPr>
          </a:p>
        </p:txBody>
      </p:sp>
      <p:sp>
        <p:nvSpPr>
          <p:cNvPr id="24" name="TextBox 23">
            <a:extLst>
              <a:ext uri="{FF2B5EF4-FFF2-40B4-BE49-F238E27FC236}">
                <a16:creationId xmlns:a16="http://schemas.microsoft.com/office/drawing/2014/main" id="{350D0A7C-3907-B486-2961-69F69428B5E0}"/>
              </a:ext>
            </a:extLst>
          </p:cNvPr>
          <p:cNvSpPr txBox="1"/>
          <p:nvPr/>
        </p:nvSpPr>
        <p:spPr>
          <a:xfrm>
            <a:off x="1742334" y="3545924"/>
            <a:ext cx="610873"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C4DEFD"/>
                </a:solidFill>
                <a:effectLst/>
                <a:uLnTx/>
                <a:uFillTx/>
                <a:latin typeface="Calibri Light"/>
                <a:ea typeface="+mn-ea"/>
                <a:cs typeface="+mn-cs"/>
              </a:rPr>
              <a:t>Store</a:t>
            </a:r>
            <a:endParaRPr kumimoji="0" lang="en-US" sz="1600" b="0" i="0" u="none" strike="noStrike" kern="1200" cap="none" spc="0" normalizeH="0" baseline="0" noProof="0">
              <a:ln>
                <a:noFill/>
              </a:ln>
              <a:solidFill>
                <a:srgbClr val="C4DEFD"/>
              </a:solidFill>
              <a:effectLst/>
              <a:uLnTx/>
              <a:uFillTx/>
              <a:latin typeface="Anova Light"/>
              <a:ea typeface="+mn-ea"/>
              <a:cs typeface="+mn-cs"/>
            </a:endParaRPr>
          </a:p>
        </p:txBody>
      </p:sp>
      <p:sp>
        <p:nvSpPr>
          <p:cNvPr id="25" name="TextBox 24">
            <a:extLst>
              <a:ext uri="{FF2B5EF4-FFF2-40B4-BE49-F238E27FC236}">
                <a16:creationId xmlns:a16="http://schemas.microsoft.com/office/drawing/2014/main" id="{7987BBB8-24B9-D2F2-9E9B-0336E23B0FD5}"/>
              </a:ext>
            </a:extLst>
          </p:cNvPr>
          <p:cNvSpPr txBox="1"/>
          <p:nvPr/>
        </p:nvSpPr>
        <p:spPr>
          <a:xfrm>
            <a:off x="4015773" y="3545924"/>
            <a:ext cx="1161015"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4398F9"/>
                </a:solidFill>
                <a:effectLst/>
                <a:uLnTx/>
                <a:uFillTx/>
                <a:latin typeface="Calibri Light"/>
                <a:ea typeface="+mn-ea"/>
                <a:cs typeface="+mn-cs"/>
              </a:rPr>
              <a:t>Model Build</a:t>
            </a:r>
          </a:p>
        </p:txBody>
      </p:sp>
      <p:sp>
        <p:nvSpPr>
          <p:cNvPr id="26" name="TextBox 25">
            <a:extLst>
              <a:ext uri="{FF2B5EF4-FFF2-40B4-BE49-F238E27FC236}">
                <a16:creationId xmlns:a16="http://schemas.microsoft.com/office/drawing/2014/main" id="{831CC0F8-2E7C-E18C-B74F-5E271A5FF2DA}"/>
              </a:ext>
            </a:extLst>
          </p:cNvPr>
          <p:cNvSpPr txBox="1"/>
          <p:nvPr/>
        </p:nvSpPr>
        <p:spPr>
          <a:xfrm>
            <a:off x="8018680" y="3545924"/>
            <a:ext cx="817853"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766D1"/>
                </a:solidFill>
                <a:effectLst/>
                <a:uLnTx/>
                <a:uFillTx/>
                <a:latin typeface="Calibri Light"/>
                <a:ea typeface="+mn-ea"/>
                <a:cs typeface="+mn-cs"/>
              </a:rPr>
              <a:t>Dispose</a:t>
            </a:r>
          </a:p>
        </p:txBody>
      </p:sp>
      <p:sp>
        <p:nvSpPr>
          <p:cNvPr id="27" name="Freeform 13">
            <a:extLst>
              <a:ext uri="{FF2B5EF4-FFF2-40B4-BE49-F238E27FC236}">
                <a16:creationId xmlns:a16="http://schemas.microsoft.com/office/drawing/2014/main" id="{F01C12C0-FD8D-6E75-2085-DE2C10FB85BD}"/>
              </a:ext>
            </a:extLst>
          </p:cNvPr>
          <p:cNvSpPr>
            <a:spLocks noChangeAspect="1" noEditPoints="1"/>
          </p:cNvSpPr>
          <p:nvPr/>
        </p:nvSpPr>
        <p:spPr bwMode="auto">
          <a:xfrm>
            <a:off x="412717" y="2463508"/>
            <a:ext cx="689729" cy="937213"/>
          </a:xfrm>
          <a:custGeom>
            <a:avLst/>
            <a:gdLst>
              <a:gd name="T0" fmla="*/ 2776 w 3546"/>
              <a:gd name="T1" fmla="*/ 4759 h 4825"/>
              <a:gd name="T2" fmla="*/ 833 w 3546"/>
              <a:gd name="T3" fmla="*/ 4825 h 4825"/>
              <a:gd name="T4" fmla="*/ 833 w 3546"/>
              <a:gd name="T5" fmla="*/ 4694 h 4825"/>
              <a:gd name="T6" fmla="*/ 2776 w 3546"/>
              <a:gd name="T7" fmla="*/ 4759 h 4825"/>
              <a:gd name="T8" fmla="*/ 3361 w 3546"/>
              <a:gd name="T9" fmla="*/ 2879 h 4825"/>
              <a:gd name="T10" fmla="*/ 1904 w 3546"/>
              <a:gd name="T11" fmla="*/ 4335 h 4825"/>
              <a:gd name="T12" fmla="*/ 184 w 3546"/>
              <a:gd name="T13" fmla="*/ 2879 h 4825"/>
              <a:gd name="T14" fmla="*/ 857 w 3546"/>
              <a:gd name="T15" fmla="*/ 2812 h 4825"/>
              <a:gd name="T16" fmla="*/ 923 w 3546"/>
              <a:gd name="T17" fmla="*/ 644 h 4825"/>
              <a:gd name="T18" fmla="*/ 1322 w 3546"/>
              <a:gd name="T19" fmla="*/ 960 h 4825"/>
              <a:gd name="T20" fmla="*/ 1003 w 3546"/>
              <a:gd name="T21" fmla="*/ 1025 h 4825"/>
              <a:gd name="T22" fmla="*/ 1637 w 3546"/>
              <a:gd name="T23" fmla="*/ 1728 h 4825"/>
              <a:gd name="T24" fmla="*/ 1873 w 3546"/>
              <a:gd name="T25" fmla="*/ 1728 h 4825"/>
              <a:gd name="T26" fmla="*/ 2506 w 3546"/>
              <a:gd name="T27" fmla="*/ 1025 h 4825"/>
              <a:gd name="T28" fmla="*/ 2183 w 3546"/>
              <a:gd name="T29" fmla="*/ 960 h 4825"/>
              <a:gd name="T30" fmla="*/ 2610 w 3546"/>
              <a:gd name="T31" fmla="*/ 644 h 4825"/>
              <a:gd name="T32" fmla="*/ 2675 w 3546"/>
              <a:gd name="T33" fmla="*/ 2812 h 4825"/>
              <a:gd name="T34" fmla="*/ 3361 w 3546"/>
              <a:gd name="T35" fmla="*/ 2879 h 4825"/>
              <a:gd name="T36" fmla="*/ 1452 w 3546"/>
              <a:gd name="T37" fmla="*/ 207 h 4825"/>
              <a:gd name="T38" fmla="*/ 2052 w 3546"/>
              <a:gd name="T39" fmla="*/ 207 h 4825"/>
              <a:gd name="T40" fmla="*/ 2117 w 3546"/>
              <a:gd name="T41" fmla="*/ 1090 h 4825"/>
              <a:gd name="T42" fmla="*/ 1780 w 3546"/>
              <a:gd name="T43" fmla="*/ 1636 h 4825"/>
              <a:gd name="T44" fmla="*/ 1184 w 3546"/>
              <a:gd name="T45" fmla="*/ 1090 h 4825"/>
              <a:gd name="T46" fmla="*/ 1433 w 3546"/>
              <a:gd name="T47" fmla="*/ 1071 h 4825"/>
              <a:gd name="T48" fmla="*/ 1452 w 3546"/>
              <a:gd name="T49" fmla="*/ 207 h 4825"/>
              <a:gd name="T50" fmla="*/ 3480 w 3546"/>
              <a:gd name="T51" fmla="*/ 2682 h 4825"/>
              <a:gd name="T52" fmla="*/ 2740 w 3546"/>
              <a:gd name="T53" fmla="*/ 2682 h 4825"/>
              <a:gd name="T54" fmla="*/ 2696 w 3546"/>
              <a:gd name="T55" fmla="*/ 538 h 4825"/>
              <a:gd name="T56" fmla="*/ 2183 w 3546"/>
              <a:gd name="T57" fmla="*/ 162 h 4825"/>
              <a:gd name="T58" fmla="*/ 2141 w 3546"/>
              <a:gd name="T59" fmla="*/ 101 h 4825"/>
              <a:gd name="T60" fmla="*/ 1322 w 3546"/>
              <a:gd name="T61" fmla="*/ 163 h 4825"/>
              <a:gd name="T62" fmla="*/ 832 w 3546"/>
              <a:gd name="T63" fmla="*/ 540 h 4825"/>
              <a:gd name="T64" fmla="*/ 792 w 3546"/>
              <a:gd name="T65" fmla="*/ 2682 h 4825"/>
              <a:gd name="T66" fmla="*/ 0 w 3546"/>
              <a:gd name="T67" fmla="*/ 2747 h 4825"/>
              <a:gd name="T68" fmla="*/ 1548 w 3546"/>
              <a:gd name="T69" fmla="*/ 4427 h 4825"/>
              <a:gd name="T70" fmla="*/ 1997 w 3546"/>
              <a:gd name="T71" fmla="*/ 4427 h 4825"/>
              <a:gd name="T72" fmla="*/ 3546 w 3546"/>
              <a:gd name="T73" fmla="*/ 2747 h 4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546" h="4825">
                <a:moveTo>
                  <a:pt x="2776" y="4759"/>
                </a:moveTo>
                <a:lnTo>
                  <a:pt x="2776" y="4759"/>
                </a:lnTo>
                <a:cubicBezTo>
                  <a:pt x="2776" y="4795"/>
                  <a:pt x="2747" y="4825"/>
                  <a:pt x="2711" y="4825"/>
                </a:cubicBezTo>
                <a:lnTo>
                  <a:pt x="833" y="4825"/>
                </a:lnTo>
                <a:cubicBezTo>
                  <a:pt x="797" y="4825"/>
                  <a:pt x="768" y="4795"/>
                  <a:pt x="768" y="4759"/>
                </a:cubicBezTo>
                <a:cubicBezTo>
                  <a:pt x="768" y="4723"/>
                  <a:pt x="797" y="4694"/>
                  <a:pt x="833" y="4694"/>
                </a:cubicBezTo>
                <a:lnTo>
                  <a:pt x="2711" y="4694"/>
                </a:lnTo>
                <a:cubicBezTo>
                  <a:pt x="2747" y="4694"/>
                  <a:pt x="2776" y="4723"/>
                  <a:pt x="2776" y="4759"/>
                </a:cubicBezTo>
                <a:lnTo>
                  <a:pt x="2776" y="4759"/>
                </a:lnTo>
                <a:close/>
                <a:moveTo>
                  <a:pt x="3361" y="2879"/>
                </a:moveTo>
                <a:lnTo>
                  <a:pt x="3361" y="2879"/>
                </a:lnTo>
                <a:lnTo>
                  <a:pt x="1904" y="4335"/>
                </a:lnTo>
                <a:cubicBezTo>
                  <a:pt x="1832" y="4408"/>
                  <a:pt x="1713" y="4408"/>
                  <a:pt x="1641" y="4335"/>
                </a:cubicBezTo>
                <a:lnTo>
                  <a:pt x="184" y="2879"/>
                </a:lnTo>
                <a:cubicBezTo>
                  <a:pt x="165" y="2860"/>
                  <a:pt x="151" y="2837"/>
                  <a:pt x="142" y="2812"/>
                </a:cubicBezTo>
                <a:lnTo>
                  <a:pt x="857" y="2812"/>
                </a:lnTo>
                <a:cubicBezTo>
                  <a:pt x="893" y="2812"/>
                  <a:pt x="923" y="2783"/>
                  <a:pt x="923" y="2747"/>
                </a:cubicBezTo>
                <a:lnTo>
                  <a:pt x="923" y="644"/>
                </a:lnTo>
                <a:cubicBezTo>
                  <a:pt x="1067" y="586"/>
                  <a:pt x="1189" y="550"/>
                  <a:pt x="1322" y="526"/>
                </a:cubicBezTo>
                <a:lnTo>
                  <a:pt x="1322" y="960"/>
                </a:lnTo>
                <a:lnTo>
                  <a:pt x="1069" y="960"/>
                </a:lnTo>
                <a:cubicBezTo>
                  <a:pt x="1033" y="960"/>
                  <a:pt x="1003" y="989"/>
                  <a:pt x="1003" y="1025"/>
                </a:cubicBezTo>
                <a:cubicBezTo>
                  <a:pt x="1003" y="1070"/>
                  <a:pt x="1021" y="1112"/>
                  <a:pt x="1052" y="1143"/>
                </a:cubicBezTo>
                <a:lnTo>
                  <a:pt x="1637" y="1728"/>
                </a:lnTo>
                <a:cubicBezTo>
                  <a:pt x="1670" y="1761"/>
                  <a:pt x="1712" y="1777"/>
                  <a:pt x="1755" y="1777"/>
                </a:cubicBezTo>
                <a:cubicBezTo>
                  <a:pt x="1798" y="1777"/>
                  <a:pt x="1840" y="1761"/>
                  <a:pt x="1873" y="1728"/>
                </a:cubicBezTo>
                <a:lnTo>
                  <a:pt x="2458" y="1143"/>
                </a:lnTo>
                <a:cubicBezTo>
                  <a:pt x="2489" y="1112"/>
                  <a:pt x="2506" y="1070"/>
                  <a:pt x="2506" y="1025"/>
                </a:cubicBezTo>
                <a:cubicBezTo>
                  <a:pt x="2506" y="989"/>
                  <a:pt x="2477" y="960"/>
                  <a:pt x="2441" y="960"/>
                </a:cubicBezTo>
                <a:lnTo>
                  <a:pt x="2183" y="960"/>
                </a:lnTo>
                <a:lnTo>
                  <a:pt x="2183" y="521"/>
                </a:lnTo>
                <a:cubicBezTo>
                  <a:pt x="2325" y="546"/>
                  <a:pt x="2460" y="584"/>
                  <a:pt x="2610" y="644"/>
                </a:cubicBezTo>
                <a:lnTo>
                  <a:pt x="2610" y="2747"/>
                </a:lnTo>
                <a:cubicBezTo>
                  <a:pt x="2610" y="2783"/>
                  <a:pt x="2639" y="2812"/>
                  <a:pt x="2675" y="2812"/>
                </a:cubicBezTo>
                <a:lnTo>
                  <a:pt x="3403" y="2812"/>
                </a:lnTo>
                <a:cubicBezTo>
                  <a:pt x="3394" y="2837"/>
                  <a:pt x="3380" y="2860"/>
                  <a:pt x="3361" y="2879"/>
                </a:cubicBezTo>
                <a:lnTo>
                  <a:pt x="3361" y="2879"/>
                </a:lnTo>
                <a:close/>
                <a:moveTo>
                  <a:pt x="1452" y="207"/>
                </a:moveTo>
                <a:lnTo>
                  <a:pt x="1452" y="207"/>
                </a:lnTo>
                <a:cubicBezTo>
                  <a:pt x="1644" y="138"/>
                  <a:pt x="1861" y="138"/>
                  <a:pt x="2052" y="207"/>
                </a:cubicBezTo>
                <a:lnTo>
                  <a:pt x="2052" y="1025"/>
                </a:lnTo>
                <a:cubicBezTo>
                  <a:pt x="2052" y="1061"/>
                  <a:pt x="2081" y="1090"/>
                  <a:pt x="2117" y="1090"/>
                </a:cubicBezTo>
                <a:lnTo>
                  <a:pt x="2326" y="1090"/>
                </a:lnTo>
                <a:lnTo>
                  <a:pt x="1780" y="1636"/>
                </a:lnTo>
                <a:cubicBezTo>
                  <a:pt x="1767" y="1650"/>
                  <a:pt x="1743" y="1649"/>
                  <a:pt x="1729" y="1636"/>
                </a:cubicBezTo>
                <a:lnTo>
                  <a:pt x="1184" y="1090"/>
                </a:lnTo>
                <a:lnTo>
                  <a:pt x="1387" y="1090"/>
                </a:lnTo>
                <a:cubicBezTo>
                  <a:pt x="1404" y="1090"/>
                  <a:pt x="1421" y="1084"/>
                  <a:pt x="1433" y="1071"/>
                </a:cubicBezTo>
                <a:cubicBezTo>
                  <a:pt x="1446" y="1059"/>
                  <a:pt x="1452" y="1042"/>
                  <a:pt x="1452" y="1025"/>
                </a:cubicBezTo>
                <a:lnTo>
                  <a:pt x="1452" y="207"/>
                </a:lnTo>
                <a:lnTo>
                  <a:pt x="1452" y="207"/>
                </a:lnTo>
                <a:close/>
                <a:moveTo>
                  <a:pt x="3480" y="2682"/>
                </a:moveTo>
                <a:lnTo>
                  <a:pt x="3480" y="2682"/>
                </a:lnTo>
                <a:lnTo>
                  <a:pt x="2740" y="2682"/>
                </a:lnTo>
                <a:lnTo>
                  <a:pt x="2740" y="600"/>
                </a:lnTo>
                <a:cubicBezTo>
                  <a:pt x="2740" y="573"/>
                  <a:pt x="2721" y="548"/>
                  <a:pt x="2696" y="538"/>
                </a:cubicBezTo>
                <a:cubicBezTo>
                  <a:pt x="2516" y="463"/>
                  <a:pt x="2356" y="417"/>
                  <a:pt x="2183" y="388"/>
                </a:cubicBezTo>
                <a:lnTo>
                  <a:pt x="2183" y="162"/>
                </a:lnTo>
                <a:cubicBezTo>
                  <a:pt x="2183" y="136"/>
                  <a:pt x="2167" y="112"/>
                  <a:pt x="2142" y="102"/>
                </a:cubicBezTo>
                <a:lnTo>
                  <a:pt x="2141" y="101"/>
                </a:lnTo>
                <a:cubicBezTo>
                  <a:pt x="1894" y="0"/>
                  <a:pt x="1608" y="0"/>
                  <a:pt x="1362" y="102"/>
                </a:cubicBezTo>
                <a:cubicBezTo>
                  <a:pt x="1338" y="113"/>
                  <a:pt x="1322" y="136"/>
                  <a:pt x="1322" y="163"/>
                </a:cubicBezTo>
                <a:lnTo>
                  <a:pt x="1322" y="393"/>
                </a:lnTo>
                <a:cubicBezTo>
                  <a:pt x="1159" y="421"/>
                  <a:pt x="1010" y="466"/>
                  <a:pt x="832" y="540"/>
                </a:cubicBezTo>
                <a:cubicBezTo>
                  <a:pt x="808" y="550"/>
                  <a:pt x="792" y="574"/>
                  <a:pt x="792" y="600"/>
                </a:cubicBezTo>
                <a:lnTo>
                  <a:pt x="792" y="2682"/>
                </a:lnTo>
                <a:lnTo>
                  <a:pt x="65" y="2682"/>
                </a:lnTo>
                <a:cubicBezTo>
                  <a:pt x="29" y="2682"/>
                  <a:pt x="0" y="2711"/>
                  <a:pt x="0" y="2747"/>
                </a:cubicBezTo>
                <a:cubicBezTo>
                  <a:pt x="0" y="2832"/>
                  <a:pt x="32" y="2912"/>
                  <a:pt x="92" y="2971"/>
                </a:cubicBezTo>
                <a:lnTo>
                  <a:pt x="1548" y="4427"/>
                </a:lnTo>
                <a:cubicBezTo>
                  <a:pt x="1610" y="4489"/>
                  <a:pt x="1691" y="4520"/>
                  <a:pt x="1772" y="4520"/>
                </a:cubicBezTo>
                <a:cubicBezTo>
                  <a:pt x="1854" y="4520"/>
                  <a:pt x="1935" y="4489"/>
                  <a:pt x="1997" y="4427"/>
                </a:cubicBezTo>
                <a:lnTo>
                  <a:pt x="3453" y="2971"/>
                </a:lnTo>
                <a:cubicBezTo>
                  <a:pt x="3513" y="2912"/>
                  <a:pt x="3546" y="2832"/>
                  <a:pt x="3546" y="2747"/>
                </a:cubicBezTo>
                <a:cubicBezTo>
                  <a:pt x="3546" y="2711"/>
                  <a:pt x="3516" y="2682"/>
                  <a:pt x="3480" y="2682"/>
                </a:cubicBezTo>
                <a:close/>
              </a:path>
            </a:pathLst>
          </a:custGeom>
          <a:solidFill>
            <a:srgbClr val="C4DEFD"/>
          </a:solidFill>
          <a:ln w="0">
            <a:solidFill>
              <a:srgbClr val="C4DEF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28" name="Freeform 21">
            <a:extLst>
              <a:ext uri="{FF2B5EF4-FFF2-40B4-BE49-F238E27FC236}">
                <a16:creationId xmlns:a16="http://schemas.microsoft.com/office/drawing/2014/main" id="{18A6718E-CB65-7030-DFBB-4759D37DA482}"/>
              </a:ext>
            </a:extLst>
          </p:cNvPr>
          <p:cNvSpPr>
            <a:spLocks noChangeAspect="1" noEditPoints="1"/>
          </p:cNvSpPr>
          <p:nvPr/>
        </p:nvSpPr>
        <p:spPr bwMode="auto">
          <a:xfrm flipH="1">
            <a:off x="1832476" y="2509020"/>
            <a:ext cx="419177" cy="846189"/>
          </a:xfrm>
          <a:custGeom>
            <a:avLst/>
            <a:gdLst>
              <a:gd name="T0" fmla="*/ 1357 w 1714"/>
              <a:gd name="T1" fmla="*/ 2007 h 3456"/>
              <a:gd name="T2" fmla="*/ 1432 w 1714"/>
              <a:gd name="T3" fmla="*/ 1920 h 3456"/>
              <a:gd name="T4" fmla="*/ 354 w 1714"/>
              <a:gd name="T5" fmla="*/ 2120 h 3456"/>
              <a:gd name="T6" fmla="*/ 330 w 1714"/>
              <a:gd name="T7" fmla="*/ 1873 h 3456"/>
              <a:gd name="T8" fmla="*/ 1338 w 1714"/>
              <a:gd name="T9" fmla="*/ 1689 h 3456"/>
              <a:gd name="T10" fmla="*/ 1397 w 1714"/>
              <a:gd name="T11" fmla="*/ 1548 h 3456"/>
              <a:gd name="T12" fmla="*/ 1324 w 1714"/>
              <a:gd name="T13" fmla="*/ 1786 h 3456"/>
              <a:gd name="T14" fmla="*/ 288 w 1714"/>
              <a:gd name="T15" fmla="*/ 1564 h 3456"/>
              <a:gd name="T16" fmla="*/ 381 w 1714"/>
              <a:gd name="T17" fmla="*/ 1355 h 3456"/>
              <a:gd name="T18" fmla="*/ 1350 w 1714"/>
              <a:gd name="T19" fmla="*/ 1191 h 3456"/>
              <a:gd name="T20" fmla="*/ 1374 w 1714"/>
              <a:gd name="T21" fmla="*/ 1438 h 3456"/>
              <a:gd name="T22" fmla="*/ 260 w 1714"/>
              <a:gd name="T23" fmla="*/ 1267 h 3456"/>
              <a:gd name="T24" fmla="*/ 1317 w 1714"/>
              <a:gd name="T25" fmla="*/ 847 h 3456"/>
              <a:gd name="T26" fmla="*/ 998 w 1714"/>
              <a:gd name="T27" fmla="*/ 801 h 3456"/>
              <a:gd name="T28" fmla="*/ 1035 w 1714"/>
              <a:gd name="T29" fmla="*/ 794 h 3456"/>
              <a:gd name="T30" fmla="*/ 733 w 1714"/>
              <a:gd name="T31" fmla="*/ 837 h 3456"/>
              <a:gd name="T32" fmla="*/ 371 w 1714"/>
              <a:gd name="T33" fmla="*/ 855 h 3456"/>
              <a:gd name="T34" fmla="*/ 1412 w 1714"/>
              <a:gd name="T35" fmla="*/ 719 h 3456"/>
              <a:gd name="T36" fmla="*/ 1341 w 1714"/>
              <a:gd name="T37" fmla="*/ 951 h 3456"/>
              <a:gd name="T38" fmla="*/ 1270 w 1714"/>
              <a:gd name="T39" fmla="*/ 719 h 3456"/>
              <a:gd name="T40" fmla="*/ 1146 w 1714"/>
              <a:gd name="T41" fmla="*/ 850 h 3456"/>
              <a:gd name="T42" fmla="*/ 905 w 1714"/>
              <a:gd name="T43" fmla="*/ 873 h 3456"/>
              <a:gd name="T44" fmla="*/ 752 w 1714"/>
              <a:gd name="T45" fmla="*/ 708 h 3456"/>
              <a:gd name="T46" fmla="*/ 728 w 1714"/>
              <a:gd name="T47" fmla="*/ 948 h 3456"/>
              <a:gd name="T48" fmla="*/ 614 w 1714"/>
              <a:gd name="T49" fmla="*/ 735 h 3456"/>
              <a:gd name="T50" fmla="*/ 511 w 1714"/>
              <a:gd name="T51" fmla="*/ 824 h 3456"/>
              <a:gd name="T52" fmla="*/ 279 w 1714"/>
              <a:gd name="T53" fmla="*/ 895 h 3456"/>
              <a:gd name="T54" fmla="*/ 1328 w 1714"/>
              <a:gd name="T55" fmla="*/ 510 h 3456"/>
              <a:gd name="T56" fmla="*/ 1364 w 1714"/>
              <a:gd name="T57" fmla="*/ 516 h 3456"/>
              <a:gd name="T58" fmla="*/ 1046 w 1714"/>
              <a:gd name="T59" fmla="*/ 563 h 3456"/>
              <a:gd name="T60" fmla="*/ 680 w 1714"/>
              <a:gd name="T61" fmla="*/ 563 h 3456"/>
              <a:gd name="T62" fmla="*/ 361 w 1714"/>
              <a:gd name="T63" fmla="*/ 516 h 3456"/>
              <a:gd name="T64" fmla="*/ 396 w 1714"/>
              <a:gd name="T65" fmla="*/ 510 h 3456"/>
              <a:gd name="T66" fmla="*/ 1446 w 1714"/>
              <a:gd name="T67" fmla="*/ 611 h 3456"/>
              <a:gd name="T68" fmla="*/ 1214 w 1714"/>
              <a:gd name="T69" fmla="*/ 540 h 3456"/>
              <a:gd name="T70" fmla="*/ 1112 w 1714"/>
              <a:gd name="T71" fmla="*/ 450 h 3456"/>
              <a:gd name="T72" fmla="*/ 996 w 1714"/>
              <a:gd name="T73" fmla="*/ 664 h 3456"/>
              <a:gd name="T74" fmla="*/ 972 w 1714"/>
              <a:gd name="T75" fmla="*/ 424 h 3456"/>
              <a:gd name="T76" fmla="*/ 819 w 1714"/>
              <a:gd name="T77" fmla="*/ 590 h 3456"/>
              <a:gd name="T78" fmla="*/ 579 w 1714"/>
              <a:gd name="T79" fmla="*/ 566 h 3456"/>
              <a:gd name="T80" fmla="*/ 454 w 1714"/>
              <a:gd name="T81" fmla="*/ 436 h 3456"/>
              <a:gd name="T82" fmla="*/ 384 w 1714"/>
              <a:gd name="T83" fmla="*/ 666 h 3456"/>
              <a:gd name="T84" fmla="*/ 314 w 1714"/>
              <a:gd name="T85" fmla="*/ 436 h 3456"/>
              <a:gd name="T86" fmla="*/ 1702 w 1714"/>
              <a:gd name="T87" fmla="*/ 149 h 3456"/>
              <a:gd name="T88" fmla="*/ 1495 w 1714"/>
              <a:gd name="T89" fmla="*/ 2399 h 3456"/>
              <a:gd name="T90" fmla="*/ 1526 w 1714"/>
              <a:gd name="T91" fmla="*/ 2505 h 3456"/>
              <a:gd name="T92" fmla="*/ 1689 w 1714"/>
              <a:gd name="T93" fmla="*/ 3336 h 3456"/>
              <a:gd name="T94" fmla="*/ 65 w 1714"/>
              <a:gd name="T95" fmla="*/ 3391 h 3456"/>
              <a:gd name="T96" fmla="*/ 121 w 1714"/>
              <a:gd name="T97" fmla="*/ 2527 h 3456"/>
              <a:gd name="T98" fmla="*/ 472 w 1714"/>
              <a:gd name="T99" fmla="*/ 2594 h 3456"/>
              <a:gd name="T100" fmla="*/ 104 w 1714"/>
              <a:gd name="T101" fmla="*/ 3283 h 3456"/>
              <a:gd name="T102" fmla="*/ 1610 w 1714"/>
              <a:gd name="T103" fmla="*/ 3283 h 3456"/>
              <a:gd name="T104" fmla="*/ 1264 w 1714"/>
              <a:gd name="T105" fmla="*/ 2593 h 3456"/>
              <a:gd name="T106" fmla="*/ 1237 w 1714"/>
              <a:gd name="T107" fmla="*/ 2318 h 3456"/>
              <a:gd name="T108" fmla="*/ 1617 w 1714"/>
              <a:gd name="T109" fmla="*/ 193 h 3456"/>
              <a:gd name="T110" fmla="*/ 114 w 1714"/>
              <a:gd name="T111" fmla="*/ 149 h 3456"/>
              <a:gd name="T112" fmla="*/ 454 w 1714"/>
              <a:gd name="T113" fmla="*/ 2306 h 3456"/>
              <a:gd name="T114" fmla="*/ 149 w 1714"/>
              <a:gd name="T115" fmla="*/ 2389 h 3456"/>
              <a:gd name="T116" fmla="*/ 42 w 1714"/>
              <a:gd name="T117" fmla="*/ 89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14" h="3456">
                <a:moveTo>
                  <a:pt x="381" y="1955"/>
                </a:moveTo>
                <a:lnTo>
                  <a:pt x="366" y="1958"/>
                </a:lnTo>
                <a:lnTo>
                  <a:pt x="354" y="1967"/>
                </a:lnTo>
                <a:lnTo>
                  <a:pt x="347" y="1978"/>
                </a:lnTo>
                <a:lnTo>
                  <a:pt x="344" y="1992"/>
                </a:lnTo>
                <a:lnTo>
                  <a:pt x="347" y="2007"/>
                </a:lnTo>
                <a:lnTo>
                  <a:pt x="354" y="2018"/>
                </a:lnTo>
                <a:lnTo>
                  <a:pt x="366" y="2026"/>
                </a:lnTo>
                <a:lnTo>
                  <a:pt x="381" y="2029"/>
                </a:lnTo>
                <a:lnTo>
                  <a:pt x="1324" y="2029"/>
                </a:lnTo>
                <a:lnTo>
                  <a:pt x="1338" y="2026"/>
                </a:lnTo>
                <a:lnTo>
                  <a:pt x="1350" y="2018"/>
                </a:lnTo>
                <a:lnTo>
                  <a:pt x="1357" y="2007"/>
                </a:lnTo>
                <a:lnTo>
                  <a:pt x="1360" y="1992"/>
                </a:lnTo>
                <a:lnTo>
                  <a:pt x="1357" y="1978"/>
                </a:lnTo>
                <a:lnTo>
                  <a:pt x="1350" y="1967"/>
                </a:lnTo>
                <a:lnTo>
                  <a:pt x="1338" y="1958"/>
                </a:lnTo>
                <a:lnTo>
                  <a:pt x="1324" y="1955"/>
                </a:lnTo>
                <a:lnTo>
                  <a:pt x="381" y="1955"/>
                </a:lnTo>
                <a:close/>
                <a:moveTo>
                  <a:pt x="381" y="1862"/>
                </a:moveTo>
                <a:lnTo>
                  <a:pt x="1324" y="1862"/>
                </a:lnTo>
                <a:lnTo>
                  <a:pt x="1350" y="1865"/>
                </a:lnTo>
                <a:lnTo>
                  <a:pt x="1374" y="1873"/>
                </a:lnTo>
                <a:lnTo>
                  <a:pt x="1397" y="1884"/>
                </a:lnTo>
                <a:lnTo>
                  <a:pt x="1416" y="1900"/>
                </a:lnTo>
                <a:lnTo>
                  <a:pt x="1432" y="1920"/>
                </a:lnTo>
                <a:lnTo>
                  <a:pt x="1444" y="1942"/>
                </a:lnTo>
                <a:lnTo>
                  <a:pt x="1452" y="1966"/>
                </a:lnTo>
                <a:lnTo>
                  <a:pt x="1454" y="1992"/>
                </a:lnTo>
                <a:lnTo>
                  <a:pt x="1452" y="2018"/>
                </a:lnTo>
                <a:lnTo>
                  <a:pt x="1444" y="2043"/>
                </a:lnTo>
                <a:lnTo>
                  <a:pt x="1432" y="2065"/>
                </a:lnTo>
                <a:lnTo>
                  <a:pt x="1416" y="2084"/>
                </a:lnTo>
                <a:lnTo>
                  <a:pt x="1397" y="2100"/>
                </a:lnTo>
                <a:lnTo>
                  <a:pt x="1374" y="2112"/>
                </a:lnTo>
                <a:lnTo>
                  <a:pt x="1350" y="2120"/>
                </a:lnTo>
                <a:lnTo>
                  <a:pt x="1324" y="2123"/>
                </a:lnTo>
                <a:lnTo>
                  <a:pt x="381" y="2123"/>
                </a:lnTo>
                <a:lnTo>
                  <a:pt x="354" y="2120"/>
                </a:lnTo>
                <a:lnTo>
                  <a:pt x="330" y="2112"/>
                </a:lnTo>
                <a:lnTo>
                  <a:pt x="307" y="2100"/>
                </a:lnTo>
                <a:lnTo>
                  <a:pt x="288" y="2084"/>
                </a:lnTo>
                <a:lnTo>
                  <a:pt x="273" y="2065"/>
                </a:lnTo>
                <a:lnTo>
                  <a:pt x="260" y="2043"/>
                </a:lnTo>
                <a:lnTo>
                  <a:pt x="253" y="2018"/>
                </a:lnTo>
                <a:lnTo>
                  <a:pt x="251" y="1992"/>
                </a:lnTo>
                <a:lnTo>
                  <a:pt x="253" y="1966"/>
                </a:lnTo>
                <a:lnTo>
                  <a:pt x="260" y="1942"/>
                </a:lnTo>
                <a:lnTo>
                  <a:pt x="273" y="1920"/>
                </a:lnTo>
                <a:lnTo>
                  <a:pt x="288" y="1900"/>
                </a:lnTo>
                <a:lnTo>
                  <a:pt x="307" y="1884"/>
                </a:lnTo>
                <a:lnTo>
                  <a:pt x="330" y="1873"/>
                </a:lnTo>
                <a:lnTo>
                  <a:pt x="354" y="1865"/>
                </a:lnTo>
                <a:lnTo>
                  <a:pt x="381" y="1862"/>
                </a:lnTo>
                <a:close/>
                <a:moveTo>
                  <a:pt x="381" y="1619"/>
                </a:moveTo>
                <a:lnTo>
                  <a:pt x="366" y="1621"/>
                </a:lnTo>
                <a:lnTo>
                  <a:pt x="354" y="1630"/>
                </a:lnTo>
                <a:lnTo>
                  <a:pt x="347" y="1641"/>
                </a:lnTo>
                <a:lnTo>
                  <a:pt x="344" y="1656"/>
                </a:lnTo>
                <a:lnTo>
                  <a:pt x="347" y="1669"/>
                </a:lnTo>
                <a:lnTo>
                  <a:pt x="354" y="1681"/>
                </a:lnTo>
                <a:lnTo>
                  <a:pt x="366" y="1689"/>
                </a:lnTo>
                <a:lnTo>
                  <a:pt x="381" y="1692"/>
                </a:lnTo>
                <a:lnTo>
                  <a:pt x="1324" y="1692"/>
                </a:lnTo>
                <a:lnTo>
                  <a:pt x="1338" y="1689"/>
                </a:lnTo>
                <a:lnTo>
                  <a:pt x="1350" y="1681"/>
                </a:lnTo>
                <a:lnTo>
                  <a:pt x="1357" y="1669"/>
                </a:lnTo>
                <a:lnTo>
                  <a:pt x="1360" y="1656"/>
                </a:lnTo>
                <a:lnTo>
                  <a:pt x="1357" y="1641"/>
                </a:lnTo>
                <a:lnTo>
                  <a:pt x="1350" y="1630"/>
                </a:lnTo>
                <a:lnTo>
                  <a:pt x="1338" y="1621"/>
                </a:lnTo>
                <a:lnTo>
                  <a:pt x="1324" y="1619"/>
                </a:lnTo>
                <a:lnTo>
                  <a:pt x="381" y="1619"/>
                </a:lnTo>
                <a:close/>
                <a:moveTo>
                  <a:pt x="381" y="1525"/>
                </a:moveTo>
                <a:lnTo>
                  <a:pt x="1324" y="1525"/>
                </a:lnTo>
                <a:lnTo>
                  <a:pt x="1350" y="1528"/>
                </a:lnTo>
                <a:lnTo>
                  <a:pt x="1374" y="1535"/>
                </a:lnTo>
                <a:lnTo>
                  <a:pt x="1397" y="1548"/>
                </a:lnTo>
                <a:lnTo>
                  <a:pt x="1416" y="1564"/>
                </a:lnTo>
                <a:lnTo>
                  <a:pt x="1432" y="1582"/>
                </a:lnTo>
                <a:lnTo>
                  <a:pt x="1444" y="1604"/>
                </a:lnTo>
                <a:lnTo>
                  <a:pt x="1452" y="1630"/>
                </a:lnTo>
                <a:lnTo>
                  <a:pt x="1454" y="1656"/>
                </a:lnTo>
                <a:lnTo>
                  <a:pt x="1452" y="1682"/>
                </a:lnTo>
                <a:lnTo>
                  <a:pt x="1444" y="1706"/>
                </a:lnTo>
                <a:lnTo>
                  <a:pt x="1432" y="1727"/>
                </a:lnTo>
                <a:lnTo>
                  <a:pt x="1416" y="1747"/>
                </a:lnTo>
                <a:lnTo>
                  <a:pt x="1397" y="1764"/>
                </a:lnTo>
                <a:lnTo>
                  <a:pt x="1374" y="1775"/>
                </a:lnTo>
                <a:lnTo>
                  <a:pt x="1350" y="1782"/>
                </a:lnTo>
                <a:lnTo>
                  <a:pt x="1324" y="1786"/>
                </a:lnTo>
                <a:lnTo>
                  <a:pt x="381" y="1786"/>
                </a:lnTo>
                <a:lnTo>
                  <a:pt x="354" y="1782"/>
                </a:lnTo>
                <a:lnTo>
                  <a:pt x="330" y="1775"/>
                </a:lnTo>
                <a:lnTo>
                  <a:pt x="307" y="1764"/>
                </a:lnTo>
                <a:lnTo>
                  <a:pt x="288" y="1747"/>
                </a:lnTo>
                <a:lnTo>
                  <a:pt x="273" y="1727"/>
                </a:lnTo>
                <a:lnTo>
                  <a:pt x="260" y="1706"/>
                </a:lnTo>
                <a:lnTo>
                  <a:pt x="253" y="1682"/>
                </a:lnTo>
                <a:lnTo>
                  <a:pt x="251" y="1656"/>
                </a:lnTo>
                <a:lnTo>
                  <a:pt x="253" y="1630"/>
                </a:lnTo>
                <a:lnTo>
                  <a:pt x="260" y="1604"/>
                </a:lnTo>
                <a:lnTo>
                  <a:pt x="273" y="1582"/>
                </a:lnTo>
                <a:lnTo>
                  <a:pt x="288" y="1564"/>
                </a:lnTo>
                <a:lnTo>
                  <a:pt x="307" y="1548"/>
                </a:lnTo>
                <a:lnTo>
                  <a:pt x="330" y="1535"/>
                </a:lnTo>
                <a:lnTo>
                  <a:pt x="354" y="1528"/>
                </a:lnTo>
                <a:lnTo>
                  <a:pt x="381" y="1525"/>
                </a:lnTo>
                <a:close/>
                <a:moveTo>
                  <a:pt x="381" y="1282"/>
                </a:moveTo>
                <a:lnTo>
                  <a:pt x="366" y="1284"/>
                </a:lnTo>
                <a:lnTo>
                  <a:pt x="354" y="1292"/>
                </a:lnTo>
                <a:lnTo>
                  <a:pt x="347" y="1304"/>
                </a:lnTo>
                <a:lnTo>
                  <a:pt x="344" y="1319"/>
                </a:lnTo>
                <a:lnTo>
                  <a:pt x="347" y="1332"/>
                </a:lnTo>
                <a:lnTo>
                  <a:pt x="354" y="1345"/>
                </a:lnTo>
                <a:lnTo>
                  <a:pt x="366" y="1352"/>
                </a:lnTo>
                <a:lnTo>
                  <a:pt x="381" y="1355"/>
                </a:lnTo>
                <a:lnTo>
                  <a:pt x="1324" y="1355"/>
                </a:lnTo>
                <a:lnTo>
                  <a:pt x="1338" y="1352"/>
                </a:lnTo>
                <a:lnTo>
                  <a:pt x="1350" y="1345"/>
                </a:lnTo>
                <a:lnTo>
                  <a:pt x="1357" y="1332"/>
                </a:lnTo>
                <a:lnTo>
                  <a:pt x="1360" y="1319"/>
                </a:lnTo>
                <a:lnTo>
                  <a:pt x="1357" y="1304"/>
                </a:lnTo>
                <a:lnTo>
                  <a:pt x="1350" y="1292"/>
                </a:lnTo>
                <a:lnTo>
                  <a:pt x="1338" y="1285"/>
                </a:lnTo>
                <a:lnTo>
                  <a:pt x="1324" y="1282"/>
                </a:lnTo>
                <a:lnTo>
                  <a:pt x="381" y="1282"/>
                </a:lnTo>
                <a:close/>
                <a:moveTo>
                  <a:pt x="381" y="1188"/>
                </a:moveTo>
                <a:lnTo>
                  <a:pt x="1324" y="1188"/>
                </a:lnTo>
                <a:lnTo>
                  <a:pt x="1350" y="1191"/>
                </a:lnTo>
                <a:lnTo>
                  <a:pt x="1374" y="1198"/>
                </a:lnTo>
                <a:lnTo>
                  <a:pt x="1397" y="1211"/>
                </a:lnTo>
                <a:lnTo>
                  <a:pt x="1416" y="1226"/>
                </a:lnTo>
                <a:lnTo>
                  <a:pt x="1432" y="1245"/>
                </a:lnTo>
                <a:lnTo>
                  <a:pt x="1444" y="1267"/>
                </a:lnTo>
                <a:lnTo>
                  <a:pt x="1452" y="1292"/>
                </a:lnTo>
                <a:lnTo>
                  <a:pt x="1454" y="1319"/>
                </a:lnTo>
                <a:lnTo>
                  <a:pt x="1452" y="1345"/>
                </a:lnTo>
                <a:lnTo>
                  <a:pt x="1444" y="1369"/>
                </a:lnTo>
                <a:lnTo>
                  <a:pt x="1432" y="1391"/>
                </a:lnTo>
                <a:lnTo>
                  <a:pt x="1416" y="1411"/>
                </a:lnTo>
                <a:lnTo>
                  <a:pt x="1397" y="1426"/>
                </a:lnTo>
                <a:lnTo>
                  <a:pt x="1374" y="1438"/>
                </a:lnTo>
                <a:lnTo>
                  <a:pt x="1350" y="1445"/>
                </a:lnTo>
                <a:lnTo>
                  <a:pt x="1324" y="1448"/>
                </a:lnTo>
                <a:lnTo>
                  <a:pt x="381" y="1448"/>
                </a:lnTo>
                <a:lnTo>
                  <a:pt x="354" y="1445"/>
                </a:lnTo>
                <a:lnTo>
                  <a:pt x="330" y="1438"/>
                </a:lnTo>
                <a:lnTo>
                  <a:pt x="307" y="1426"/>
                </a:lnTo>
                <a:lnTo>
                  <a:pt x="288" y="1411"/>
                </a:lnTo>
                <a:lnTo>
                  <a:pt x="273" y="1391"/>
                </a:lnTo>
                <a:lnTo>
                  <a:pt x="260" y="1369"/>
                </a:lnTo>
                <a:lnTo>
                  <a:pt x="253" y="1345"/>
                </a:lnTo>
                <a:lnTo>
                  <a:pt x="251" y="1319"/>
                </a:lnTo>
                <a:lnTo>
                  <a:pt x="253" y="1292"/>
                </a:lnTo>
                <a:lnTo>
                  <a:pt x="260" y="1267"/>
                </a:lnTo>
                <a:lnTo>
                  <a:pt x="273" y="1245"/>
                </a:lnTo>
                <a:lnTo>
                  <a:pt x="288" y="1226"/>
                </a:lnTo>
                <a:lnTo>
                  <a:pt x="307" y="1211"/>
                </a:lnTo>
                <a:lnTo>
                  <a:pt x="330" y="1198"/>
                </a:lnTo>
                <a:lnTo>
                  <a:pt x="354" y="1191"/>
                </a:lnTo>
                <a:lnTo>
                  <a:pt x="381" y="1188"/>
                </a:lnTo>
                <a:close/>
                <a:moveTo>
                  <a:pt x="1341" y="792"/>
                </a:moveTo>
                <a:lnTo>
                  <a:pt x="1328" y="794"/>
                </a:lnTo>
                <a:lnTo>
                  <a:pt x="1317" y="801"/>
                </a:lnTo>
                <a:lnTo>
                  <a:pt x="1311" y="812"/>
                </a:lnTo>
                <a:lnTo>
                  <a:pt x="1308" y="824"/>
                </a:lnTo>
                <a:lnTo>
                  <a:pt x="1311" y="837"/>
                </a:lnTo>
                <a:lnTo>
                  <a:pt x="1317" y="847"/>
                </a:lnTo>
                <a:lnTo>
                  <a:pt x="1328" y="855"/>
                </a:lnTo>
                <a:lnTo>
                  <a:pt x="1341" y="858"/>
                </a:lnTo>
                <a:lnTo>
                  <a:pt x="1354" y="855"/>
                </a:lnTo>
                <a:lnTo>
                  <a:pt x="1364" y="847"/>
                </a:lnTo>
                <a:lnTo>
                  <a:pt x="1372" y="837"/>
                </a:lnTo>
                <a:lnTo>
                  <a:pt x="1374" y="824"/>
                </a:lnTo>
                <a:lnTo>
                  <a:pt x="1372" y="812"/>
                </a:lnTo>
                <a:lnTo>
                  <a:pt x="1364" y="801"/>
                </a:lnTo>
                <a:lnTo>
                  <a:pt x="1354" y="794"/>
                </a:lnTo>
                <a:lnTo>
                  <a:pt x="1341" y="792"/>
                </a:lnTo>
                <a:close/>
                <a:moveTo>
                  <a:pt x="1022" y="792"/>
                </a:moveTo>
                <a:lnTo>
                  <a:pt x="1009" y="794"/>
                </a:lnTo>
                <a:lnTo>
                  <a:pt x="998" y="801"/>
                </a:lnTo>
                <a:lnTo>
                  <a:pt x="991" y="812"/>
                </a:lnTo>
                <a:lnTo>
                  <a:pt x="989" y="824"/>
                </a:lnTo>
                <a:lnTo>
                  <a:pt x="991" y="837"/>
                </a:lnTo>
                <a:lnTo>
                  <a:pt x="998" y="847"/>
                </a:lnTo>
                <a:lnTo>
                  <a:pt x="1009" y="855"/>
                </a:lnTo>
                <a:lnTo>
                  <a:pt x="1022" y="858"/>
                </a:lnTo>
                <a:lnTo>
                  <a:pt x="1035" y="855"/>
                </a:lnTo>
                <a:lnTo>
                  <a:pt x="1046" y="847"/>
                </a:lnTo>
                <a:lnTo>
                  <a:pt x="1052" y="837"/>
                </a:lnTo>
                <a:lnTo>
                  <a:pt x="1055" y="824"/>
                </a:lnTo>
                <a:lnTo>
                  <a:pt x="1052" y="812"/>
                </a:lnTo>
                <a:lnTo>
                  <a:pt x="1046" y="801"/>
                </a:lnTo>
                <a:lnTo>
                  <a:pt x="1035" y="794"/>
                </a:lnTo>
                <a:lnTo>
                  <a:pt x="1022" y="792"/>
                </a:lnTo>
                <a:close/>
                <a:moveTo>
                  <a:pt x="703" y="792"/>
                </a:moveTo>
                <a:lnTo>
                  <a:pt x="690" y="794"/>
                </a:lnTo>
                <a:lnTo>
                  <a:pt x="680" y="801"/>
                </a:lnTo>
                <a:lnTo>
                  <a:pt x="672" y="812"/>
                </a:lnTo>
                <a:lnTo>
                  <a:pt x="670" y="824"/>
                </a:lnTo>
                <a:lnTo>
                  <a:pt x="672" y="837"/>
                </a:lnTo>
                <a:lnTo>
                  <a:pt x="680" y="847"/>
                </a:lnTo>
                <a:lnTo>
                  <a:pt x="690" y="855"/>
                </a:lnTo>
                <a:lnTo>
                  <a:pt x="703" y="858"/>
                </a:lnTo>
                <a:lnTo>
                  <a:pt x="715" y="855"/>
                </a:lnTo>
                <a:lnTo>
                  <a:pt x="726" y="847"/>
                </a:lnTo>
                <a:lnTo>
                  <a:pt x="733" y="837"/>
                </a:lnTo>
                <a:lnTo>
                  <a:pt x="736" y="824"/>
                </a:lnTo>
                <a:lnTo>
                  <a:pt x="733" y="812"/>
                </a:lnTo>
                <a:lnTo>
                  <a:pt x="726" y="801"/>
                </a:lnTo>
                <a:lnTo>
                  <a:pt x="715" y="794"/>
                </a:lnTo>
                <a:lnTo>
                  <a:pt x="703" y="792"/>
                </a:lnTo>
                <a:close/>
                <a:moveTo>
                  <a:pt x="384" y="792"/>
                </a:moveTo>
                <a:lnTo>
                  <a:pt x="371" y="794"/>
                </a:lnTo>
                <a:lnTo>
                  <a:pt x="361" y="801"/>
                </a:lnTo>
                <a:lnTo>
                  <a:pt x="353" y="812"/>
                </a:lnTo>
                <a:lnTo>
                  <a:pt x="351" y="824"/>
                </a:lnTo>
                <a:lnTo>
                  <a:pt x="353" y="837"/>
                </a:lnTo>
                <a:lnTo>
                  <a:pt x="361" y="847"/>
                </a:lnTo>
                <a:lnTo>
                  <a:pt x="371" y="855"/>
                </a:lnTo>
                <a:lnTo>
                  <a:pt x="384" y="858"/>
                </a:lnTo>
                <a:lnTo>
                  <a:pt x="396" y="855"/>
                </a:lnTo>
                <a:lnTo>
                  <a:pt x="407" y="847"/>
                </a:lnTo>
                <a:lnTo>
                  <a:pt x="414" y="837"/>
                </a:lnTo>
                <a:lnTo>
                  <a:pt x="416" y="824"/>
                </a:lnTo>
                <a:lnTo>
                  <a:pt x="414" y="812"/>
                </a:lnTo>
                <a:lnTo>
                  <a:pt x="407" y="801"/>
                </a:lnTo>
                <a:lnTo>
                  <a:pt x="396" y="794"/>
                </a:lnTo>
                <a:lnTo>
                  <a:pt x="384" y="792"/>
                </a:lnTo>
                <a:close/>
                <a:moveTo>
                  <a:pt x="1341" y="699"/>
                </a:moveTo>
                <a:lnTo>
                  <a:pt x="1367" y="701"/>
                </a:lnTo>
                <a:lnTo>
                  <a:pt x="1390" y="708"/>
                </a:lnTo>
                <a:lnTo>
                  <a:pt x="1412" y="719"/>
                </a:lnTo>
                <a:lnTo>
                  <a:pt x="1431" y="735"/>
                </a:lnTo>
                <a:lnTo>
                  <a:pt x="1446" y="754"/>
                </a:lnTo>
                <a:lnTo>
                  <a:pt x="1458" y="775"/>
                </a:lnTo>
                <a:lnTo>
                  <a:pt x="1465" y="799"/>
                </a:lnTo>
                <a:lnTo>
                  <a:pt x="1467" y="824"/>
                </a:lnTo>
                <a:lnTo>
                  <a:pt x="1465" y="850"/>
                </a:lnTo>
                <a:lnTo>
                  <a:pt x="1458" y="873"/>
                </a:lnTo>
                <a:lnTo>
                  <a:pt x="1446" y="895"/>
                </a:lnTo>
                <a:lnTo>
                  <a:pt x="1431" y="914"/>
                </a:lnTo>
                <a:lnTo>
                  <a:pt x="1412" y="929"/>
                </a:lnTo>
                <a:lnTo>
                  <a:pt x="1390" y="940"/>
                </a:lnTo>
                <a:lnTo>
                  <a:pt x="1367" y="948"/>
                </a:lnTo>
                <a:lnTo>
                  <a:pt x="1341" y="951"/>
                </a:lnTo>
                <a:lnTo>
                  <a:pt x="1315" y="948"/>
                </a:lnTo>
                <a:lnTo>
                  <a:pt x="1292" y="940"/>
                </a:lnTo>
                <a:lnTo>
                  <a:pt x="1270" y="929"/>
                </a:lnTo>
                <a:lnTo>
                  <a:pt x="1251" y="914"/>
                </a:lnTo>
                <a:lnTo>
                  <a:pt x="1237" y="895"/>
                </a:lnTo>
                <a:lnTo>
                  <a:pt x="1224" y="873"/>
                </a:lnTo>
                <a:lnTo>
                  <a:pt x="1217" y="850"/>
                </a:lnTo>
                <a:lnTo>
                  <a:pt x="1214" y="824"/>
                </a:lnTo>
                <a:lnTo>
                  <a:pt x="1217" y="799"/>
                </a:lnTo>
                <a:lnTo>
                  <a:pt x="1224" y="775"/>
                </a:lnTo>
                <a:lnTo>
                  <a:pt x="1237" y="754"/>
                </a:lnTo>
                <a:lnTo>
                  <a:pt x="1251" y="735"/>
                </a:lnTo>
                <a:lnTo>
                  <a:pt x="1270" y="719"/>
                </a:lnTo>
                <a:lnTo>
                  <a:pt x="1292" y="708"/>
                </a:lnTo>
                <a:lnTo>
                  <a:pt x="1315" y="701"/>
                </a:lnTo>
                <a:lnTo>
                  <a:pt x="1341" y="699"/>
                </a:lnTo>
                <a:close/>
                <a:moveTo>
                  <a:pt x="1022" y="699"/>
                </a:moveTo>
                <a:lnTo>
                  <a:pt x="1048" y="701"/>
                </a:lnTo>
                <a:lnTo>
                  <a:pt x="1071" y="708"/>
                </a:lnTo>
                <a:lnTo>
                  <a:pt x="1093" y="719"/>
                </a:lnTo>
                <a:lnTo>
                  <a:pt x="1112" y="735"/>
                </a:lnTo>
                <a:lnTo>
                  <a:pt x="1126" y="754"/>
                </a:lnTo>
                <a:lnTo>
                  <a:pt x="1139" y="775"/>
                </a:lnTo>
                <a:lnTo>
                  <a:pt x="1146" y="799"/>
                </a:lnTo>
                <a:lnTo>
                  <a:pt x="1148" y="824"/>
                </a:lnTo>
                <a:lnTo>
                  <a:pt x="1146" y="850"/>
                </a:lnTo>
                <a:lnTo>
                  <a:pt x="1139" y="873"/>
                </a:lnTo>
                <a:lnTo>
                  <a:pt x="1126" y="895"/>
                </a:lnTo>
                <a:lnTo>
                  <a:pt x="1112" y="914"/>
                </a:lnTo>
                <a:lnTo>
                  <a:pt x="1093" y="929"/>
                </a:lnTo>
                <a:lnTo>
                  <a:pt x="1071" y="940"/>
                </a:lnTo>
                <a:lnTo>
                  <a:pt x="1048" y="948"/>
                </a:lnTo>
                <a:lnTo>
                  <a:pt x="1022" y="951"/>
                </a:lnTo>
                <a:lnTo>
                  <a:pt x="996" y="948"/>
                </a:lnTo>
                <a:lnTo>
                  <a:pt x="972" y="940"/>
                </a:lnTo>
                <a:lnTo>
                  <a:pt x="951" y="929"/>
                </a:lnTo>
                <a:lnTo>
                  <a:pt x="932" y="914"/>
                </a:lnTo>
                <a:lnTo>
                  <a:pt x="917" y="895"/>
                </a:lnTo>
                <a:lnTo>
                  <a:pt x="905" y="873"/>
                </a:lnTo>
                <a:lnTo>
                  <a:pt x="898" y="850"/>
                </a:lnTo>
                <a:lnTo>
                  <a:pt x="896" y="824"/>
                </a:lnTo>
                <a:lnTo>
                  <a:pt x="898" y="799"/>
                </a:lnTo>
                <a:lnTo>
                  <a:pt x="905" y="775"/>
                </a:lnTo>
                <a:lnTo>
                  <a:pt x="917" y="754"/>
                </a:lnTo>
                <a:lnTo>
                  <a:pt x="932" y="735"/>
                </a:lnTo>
                <a:lnTo>
                  <a:pt x="951" y="719"/>
                </a:lnTo>
                <a:lnTo>
                  <a:pt x="972" y="708"/>
                </a:lnTo>
                <a:lnTo>
                  <a:pt x="996" y="701"/>
                </a:lnTo>
                <a:lnTo>
                  <a:pt x="1022" y="699"/>
                </a:lnTo>
                <a:close/>
                <a:moveTo>
                  <a:pt x="703" y="699"/>
                </a:moveTo>
                <a:lnTo>
                  <a:pt x="728" y="701"/>
                </a:lnTo>
                <a:lnTo>
                  <a:pt x="752" y="708"/>
                </a:lnTo>
                <a:lnTo>
                  <a:pt x="774" y="719"/>
                </a:lnTo>
                <a:lnTo>
                  <a:pt x="792" y="735"/>
                </a:lnTo>
                <a:lnTo>
                  <a:pt x="808" y="754"/>
                </a:lnTo>
                <a:lnTo>
                  <a:pt x="819" y="775"/>
                </a:lnTo>
                <a:lnTo>
                  <a:pt x="826" y="799"/>
                </a:lnTo>
                <a:lnTo>
                  <a:pt x="830" y="824"/>
                </a:lnTo>
                <a:lnTo>
                  <a:pt x="826" y="850"/>
                </a:lnTo>
                <a:lnTo>
                  <a:pt x="819" y="873"/>
                </a:lnTo>
                <a:lnTo>
                  <a:pt x="808" y="895"/>
                </a:lnTo>
                <a:lnTo>
                  <a:pt x="792" y="914"/>
                </a:lnTo>
                <a:lnTo>
                  <a:pt x="774" y="929"/>
                </a:lnTo>
                <a:lnTo>
                  <a:pt x="752" y="940"/>
                </a:lnTo>
                <a:lnTo>
                  <a:pt x="728" y="948"/>
                </a:lnTo>
                <a:lnTo>
                  <a:pt x="703" y="951"/>
                </a:lnTo>
                <a:lnTo>
                  <a:pt x="678" y="948"/>
                </a:lnTo>
                <a:lnTo>
                  <a:pt x="653" y="940"/>
                </a:lnTo>
                <a:lnTo>
                  <a:pt x="632" y="929"/>
                </a:lnTo>
                <a:lnTo>
                  <a:pt x="614" y="914"/>
                </a:lnTo>
                <a:lnTo>
                  <a:pt x="598" y="895"/>
                </a:lnTo>
                <a:lnTo>
                  <a:pt x="586" y="873"/>
                </a:lnTo>
                <a:lnTo>
                  <a:pt x="579" y="850"/>
                </a:lnTo>
                <a:lnTo>
                  <a:pt x="577" y="824"/>
                </a:lnTo>
                <a:lnTo>
                  <a:pt x="579" y="799"/>
                </a:lnTo>
                <a:lnTo>
                  <a:pt x="586" y="775"/>
                </a:lnTo>
                <a:lnTo>
                  <a:pt x="598" y="754"/>
                </a:lnTo>
                <a:lnTo>
                  <a:pt x="614" y="735"/>
                </a:lnTo>
                <a:lnTo>
                  <a:pt x="632" y="719"/>
                </a:lnTo>
                <a:lnTo>
                  <a:pt x="653" y="708"/>
                </a:lnTo>
                <a:lnTo>
                  <a:pt x="678" y="701"/>
                </a:lnTo>
                <a:lnTo>
                  <a:pt x="703" y="699"/>
                </a:lnTo>
                <a:close/>
                <a:moveTo>
                  <a:pt x="384" y="699"/>
                </a:moveTo>
                <a:lnTo>
                  <a:pt x="409" y="701"/>
                </a:lnTo>
                <a:lnTo>
                  <a:pt x="433" y="708"/>
                </a:lnTo>
                <a:lnTo>
                  <a:pt x="454" y="719"/>
                </a:lnTo>
                <a:lnTo>
                  <a:pt x="473" y="735"/>
                </a:lnTo>
                <a:lnTo>
                  <a:pt x="489" y="754"/>
                </a:lnTo>
                <a:lnTo>
                  <a:pt x="500" y="775"/>
                </a:lnTo>
                <a:lnTo>
                  <a:pt x="508" y="799"/>
                </a:lnTo>
                <a:lnTo>
                  <a:pt x="511" y="824"/>
                </a:lnTo>
                <a:lnTo>
                  <a:pt x="508" y="850"/>
                </a:lnTo>
                <a:lnTo>
                  <a:pt x="500" y="873"/>
                </a:lnTo>
                <a:lnTo>
                  <a:pt x="489" y="895"/>
                </a:lnTo>
                <a:lnTo>
                  <a:pt x="473" y="914"/>
                </a:lnTo>
                <a:lnTo>
                  <a:pt x="454" y="929"/>
                </a:lnTo>
                <a:lnTo>
                  <a:pt x="433" y="940"/>
                </a:lnTo>
                <a:lnTo>
                  <a:pt x="409" y="948"/>
                </a:lnTo>
                <a:lnTo>
                  <a:pt x="384" y="951"/>
                </a:lnTo>
                <a:lnTo>
                  <a:pt x="359" y="948"/>
                </a:lnTo>
                <a:lnTo>
                  <a:pt x="335" y="940"/>
                </a:lnTo>
                <a:lnTo>
                  <a:pt x="314" y="929"/>
                </a:lnTo>
                <a:lnTo>
                  <a:pt x="295" y="914"/>
                </a:lnTo>
                <a:lnTo>
                  <a:pt x="279" y="895"/>
                </a:lnTo>
                <a:lnTo>
                  <a:pt x="267" y="873"/>
                </a:lnTo>
                <a:lnTo>
                  <a:pt x="260" y="850"/>
                </a:lnTo>
                <a:lnTo>
                  <a:pt x="257" y="824"/>
                </a:lnTo>
                <a:lnTo>
                  <a:pt x="260" y="799"/>
                </a:lnTo>
                <a:lnTo>
                  <a:pt x="267" y="775"/>
                </a:lnTo>
                <a:lnTo>
                  <a:pt x="279" y="754"/>
                </a:lnTo>
                <a:lnTo>
                  <a:pt x="295" y="735"/>
                </a:lnTo>
                <a:lnTo>
                  <a:pt x="314" y="719"/>
                </a:lnTo>
                <a:lnTo>
                  <a:pt x="335" y="708"/>
                </a:lnTo>
                <a:lnTo>
                  <a:pt x="359" y="701"/>
                </a:lnTo>
                <a:lnTo>
                  <a:pt x="384" y="699"/>
                </a:lnTo>
                <a:close/>
                <a:moveTo>
                  <a:pt x="1341" y="507"/>
                </a:moveTo>
                <a:lnTo>
                  <a:pt x="1328" y="510"/>
                </a:lnTo>
                <a:lnTo>
                  <a:pt x="1317" y="516"/>
                </a:lnTo>
                <a:lnTo>
                  <a:pt x="1311" y="527"/>
                </a:lnTo>
                <a:lnTo>
                  <a:pt x="1308" y="540"/>
                </a:lnTo>
                <a:lnTo>
                  <a:pt x="1311" y="553"/>
                </a:lnTo>
                <a:lnTo>
                  <a:pt x="1317" y="563"/>
                </a:lnTo>
                <a:lnTo>
                  <a:pt x="1328" y="571"/>
                </a:lnTo>
                <a:lnTo>
                  <a:pt x="1341" y="573"/>
                </a:lnTo>
                <a:lnTo>
                  <a:pt x="1354" y="571"/>
                </a:lnTo>
                <a:lnTo>
                  <a:pt x="1364" y="563"/>
                </a:lnTo>
                <a:lnTo>
                  <a:pt x="1372" y="553"/>
                </a:lnTo>
                <a:lnTo>
                  <a:pt x="1374" y="540"/>
                </a:lnTo>
                <a:lnTo>
                  <a:pt x="1372" y="527"/>
                </a:lnTo>
                <a:lnTo>
                  <a:pt x="1364" y="516"/>
                </a:lnTo>
                <a:lnTo>
                  <a:pt x="1354" y="510"/>
                </a:lnTo>
                <a:lnTo>
                  <a:pt x="1341" y="507"/>
                </a:lnTo>
                <a:close/>
                <a:moveTo>
                  <a:pt x="1022" y="507"/>
                </a:moveTo>
                <a:lnTo>
                  <a:pt x="1009" y="510"/>
                </a:lnTo>
                <a:lnTo>
                  <a:pt x="998" y="516"/>
                </a:lnTo>
                <a:lnTo>
                  <a:pt x="991" y="527"/>
                </a:lnTo>
                <a:lnTo>
                  <a:pt x="989" y="540"/>
                </a:lnTo>
                <a:lnTo>
                  <a:pt x="991" y="553"/>
                </a:lnTo>
                <a:lnTo>
                  <a:pt x="998" y="563"/>
                </a:lnTo>
                <a:lnTo>
                  <a:pt x="1009" y="571"/>
                </a:lnTo>
                <a:lnTo>
                  <a:pt x="1022" y="573"/>
                </a:lnTo>
                <a:lnTo>
                  <a:pt x="1035" y="571"/>
                </a:lnTo>
                <a:lnTo>
                  <a:pt x="1046" y="563"/>
                </a:lnTo>
                <a:lnTo>
                  <a:pt x="1052" y="553"/>
                </a:lnTo>
                <a:lnTo>
                  <a:pt x="1055" y="540"/>
                </a:lnTo>
                <a:lnTo>
                  <a:pt x="1052" y="527"/>
                </a:lnTo>
                <a:lnTo>
                  <a:pt x="1046" y="516"/>
                </a:lnTo>
                <a:lnTo>
                  <a:pt x="1035" y="510"/>
                </a:lnTo>
                <a:lnTo>
                  <a:pt x="1022" y="507"/>
                </a:lnTo>
                <a:close/>
                <a:moveTo>
                  <a:pt x="703" y="507"/>
                </a:moveTo>
                <a:lnTo>
                  <a:pt x="690" y="510"/>
                </a:lnTo>
                <a:lnTo>
                  <a:pt x="680" y="516"/>
                </a:lnTo>
                <a:lnTo>
                  <a:pt x="672" y="527"/>
                </a:lnTo>
                <a:lnTo>
                  <a:pt x="670" y="540"/>
                </a:lnTo>
                <a:lnTo>
                  <a:pt x="672" y="553"/>
                </a:lnTo>
                <a:lnTo>
                  <a:pt x="680" y="563"/>
                </a:lnTo>
                <a:lnTo>
                  <a:pt x="690" y="571"/>
                </a:lnTo>
                <a:lnTo>
                  <a:pt x="703" y="573"/>
                </a:lnTo>
                <a:lnTo>
                  <a:pt x="715" y="571"/>
                </a:lnTo>
                <a:lnTo>
                  <a:pt x="726" y="563"/>
                </a:lnTo>
                <a:lnTo>
                  <a:pt x="733" y="553"/>
                </a:lnTo>
                <a:lnTo>
                  <a:pt x="736" y="540"/>
                </a:lnTo>
                <a:lnTo>
                  <a:pt x="733" y="527"/>
                </a:lnTo>
                <a:lnTo>
                  <a:pt x="726" y="516"/>
                </a:lnTo>
                <a:lnTo>
                  <a:pt x="715" y="510"/>
                </a:lnTo>
                <a:lnTo>
                  <a:pt x="703" y="507"/>
                </a:lnTo>
                <a:close/>
                <a:moveTo>
                  <a:pt x="384" y="507"/>
                </a:moveTo>
                <a:lnTo>
                  <a:pt x="371" y="510"/>
                </a:lnTo>
                <a:lnTo>
                  <a:pt x="361" y="516"/>
                </a:lnTo>
                <a:lnTo>
                  <a:pt x="353" y="527"/>
                </a:lnTo>
                <a:lnTo>
                  <a:pt x="351" y="540"/>
                </a:lnTo>
                <a:lnTo>
                  <a:pt x="353" y="553"/>
                </a:lnTo>
                <a:lnTo>
                  <a:pt x="361" y="563"/>
                </a:lnTo>
                <a:lnTo>
                  <a:pt x="371" y="571"/>
                </a:lnTo>
                <a:lnTo>
                  <a:pt x="384" y="573"/>
                </a:lnTo>
                <a:lnTo>
                  <a:pt x="396" y="571"/>
                </a:lnTo>
                <a:lnTo>
                  <a:pt x="407" y="563"/>
                </a:lnTo>
                <a:lnTo>
                  <a:pt x="414" y="553"/>
                </a:lnTo>
                <a:lnTo>
                  <a:pt x="416" y="540"/>
                </a:lnTo>
                <a:lnTo>
                  <a:pt x="414" y="527"/>
                </a:lnTo>
                <a:lnTo>
                  <a:pt x="407" y="516"/>
                </a:lnTo>
                <a:lnTo>
                  <a:pt x="396" y="510"/>
                </a:lnTo>
                <a:lnTo>
                  <a:pt x="384" y="507"/>
                </a:lnTo>
                <a:close/>
                <a:moveTo>
                  <a:pt x="1341" y="414"/>
                </a:moveTo>
                <a:lnTo>
                  <a:pt x="1367" y="417"/>
                </a:lnTo>
                <a:lnTo>
                  <a:pt x="1390" y="424"/>
                </a:lnTo>
                <a:lnTo>
                  <a:pt x="1412" y="436"/>
                </a:lnTo>
                <a:lnTo>
                  <a:pt x="1431" y="450"/>
                </a:lnTo>
                <a:lnTo>
                  <a:pt x="1446" y="469"/>
                </a:lnTo>
                <a:lnTo>
                  <a:pt x="1458" y="491"/>
                </a:lnTo>
                <a:lnTo>
                  <a:pt x="1465" y="514"/>
                </a:lnTo>
                <a:lnTo>
                  <a:pt x="1467" y="540"/>
                </a:lnTo>
                <a:lnTo>
                  <a:pt x="1465" y="566"/>
                </a:lnTo>
                <a:lnTo>
                  <a:pt x="1458" y="590"/>
                </a:lnTo>
                <a:lnTo>
                  <a:pt x="1446" y="611"/>
                </a:lnTo>
                <a:lnTo>
                  <a:pt x="1431" y="629"/>
                </a:lnTo>
                <a:lnTo>
                  <a:pt x="1412" y="645"/>
                </a:lnTo>
                <a:lnTo>
                  <a:pt x="1390" y="657"/>
                </a:lnTo>
                <a:lnTo>
                  <a:pt x="1367" y="664"/>
                </a:lnTo>
                <a:lnTo>
                  <a:pt x="1341" y="666"/>
                </a:lnTo>
                <a:lnTo>
                  <a:pt x="1315" y="664"/>
                </a:lnTo>
                <a:lnTo>
                  <a:pt x="1292" y="657"/>
                </a:lnTo>
                <a:lnTo>
                  <a:pt x="1270" y="645"/>
                </a:lnTo>
                <a:lnTo>
                  <a:pt x="1251" y="629"/>
                </a:lnTo>
                <a:lnTo>
                  <a:pt x="1237" y="611"/>
                </a:lnTo>
                <a:lnTo>
                  <a:pt x="1224" y="590"/>
                </a:lnTo>
                <a:lnTo>
                  <a:pt x="1217" y="566"/>
                </a:lnTo>
                <a:lnTo>
                  <a:pt x="1214" y="540"/>
                </a:lnTo>
                <a:lnTo>
                  <a:pt x="1217" y="514"/>
                </a:lnTo>
                <a:lnTo>
                  <a:pt x="1224" y="491"/>
                </a:lnTo>
                <a:lnTo>
                  <a:pt x="1237" y="469"/>
                </a:lnTo>
                <a:lnTo>
                  <a:pt x="1251" y="450"/>
                </a:lnTo>
                <a:lnTo>
                  <a:pt x="1270" y="436"/>
                </a:lnTo>
                <a:lnTo>
                  <a:pt x="1292" y="424"/>
                </a:lnTo>
                <a:lnTo>
                  <a:pt x="1315" y="417"/>
                </a:lnTo>
                <a:lnTo>
                  <a:pt x="1341" y="414"/>
                </a:lnTo>
                <a:close/>
                <a:moveTo>
                  <a:pt x="1022" y="414"/>
                </a:moveTo>
                <a:lnTo>
                  <a:pt x="1048" y="417"/>
                </a:lnTo>
                <a:lnTo>
                  <a:pt x="1071" y="424"/>
                </a:lnTo>
                <a:lnTo>
                  <a:pt x="1093" y="436"/>
                </a:lnTo>
                <a:lnTo>
                  <a:pt x="1112" y="450"/>
                </a:lnTo>
                <a:lnTo>
                  <a:pt x="1126" y="469"/>
                </a:lnTo>
                <a:lnTo>
                  <a:pt x="1139" y="491"/>
                </a:lnTo>
                <a:lnTo>
                  <a:pt x="1146" y="514"/>
                </a:lnTo>
                <a:lnTo>
                  <a:pt x="1148" y="540"/>
                </a:lnTo>
                <a:lnTo>
                  <a:pt x="1146" y="566"/>
                </a:lnTo>
                <a:lnTo>
                  <a:pt x="1139" y="590"/>
                </a:lnTo>
                <a:lnTo>
                  <a:pt x="1126" y="611"/>
                </a:lnTo>
                <a:lnTo>
                  <a:pt x="1112" y="629"/>
                </a:lnTo>
                <a:lnTo>
                  <a:pt x="1093" y="645"/>
                </a:lnTo>
                <a:lnTo>
                  <a:pt x="1071" y="657"/>
                </a:lnTo>
                <a:lnTo>
                  <a:pt x="1048" y="664"/>
                </a:lnTo>
                <a:lnTo>
                  <a:pt x="1022" y="666"/>
                </a:lnTo>
                <a:lnTo>
                  <a:pt x="996" y="664"/>
                </a:lnTo>
                <a:lnTo>
                  <a:pt x="972" y="657"/>
                </a:lnTo>
                <a:lnTo>
                  <a:pt x="951" y="645"/>
                </a:lnTo>
                <a:lnTo>
                  <a:pt x="932" y="629"/>
                </a:lnTo>
                <a:lnTo>
                  <a:pt x="917" y="611"/>
                </a:lnTo>
                <a:lnTo>
                  <a:pt x="905" y="590"/>
                </a:lnTo>
                <a:lnTo>
                  <a:pt x="898" y="566"/>
                </a:lnTo>
                <a:lnTo>
                  <a:pt x="896" y="540"/>
                </a:lnTo>
                <a:lnTo>
                  <a:pt x="898" y="514"/>
                </a:lnTo>
                <a:lnTo>
                  <a:pt x="905" y="491"/>
                </a:lnTo>
                <a:lnTo>
                  <a:pt x="917" y="469"/>
                </a:lnTo>
                <a:lnTo>
                  <a:pt x="932" y="450"/>
                </a:lnTo>
                <a:lnTo>
                  <a:pt x="951" y="436"/>
                </a:lnTo>
                <a:lnTo>
                  <a:pt x="972" y="424"/>
                </a:lnTo>
                <a:lnTo>
                  <a:pt x="996" y="417"/>
                </a:lnTo>
                <a:lnTo>
                  <a:pt x="1022" y="414"/>
                </a:lnTo>
                <a:close/>
                <a:moveTo>
                  <a:pt x="703" y="414"/>
                </a:moveTo>
                <a:lnTo>
                  <a:pt x="728" y="417"/>
                </a:lnTo>
                <a:lnTo>
                  <a:pt x="752" y="424"/>
                </a:lnTo>
                <a:lnTo>
                  <a:pt x="774" y="436"/>
                </a:lnTo>
                <a:lnTo>
                  <a:pt x="792" y="450"/>
                </a:lnTo>
                <a:lnTo>
                  <a:pt x="808" y="469"/>
                </a:lnTo>
                <a:lnTo>
                  <a:pt x="819" y="491"/>
                </a:lnTo>
                <a:lnTo>
                  <a:pt x="826" y="514"/>
                </a:lnTo>
                <a:lnTo>
                  <a:pt x="830" y="540"/>
                </a:lnTo>
                <a:lnTo>
                  <a:pt x="826" y="566"/>
                </a:lnTo>
                <a:lnTo>
                  <a:pt x="819" y="590"/>
                </a:lnTo>
                <a:lnTo>
                  <a:pt x="808" y="611"/>
                </a:lnTo>
                <a:lnTo>
                  <a:pt x="792" y="629"/>
                </a:lnTo>
                <a:lnTo>
                  <a:pt x="774" y="645"/>
                </a:lnTo>
                <a:lnTo>
                  <a:pt x="752" y="657"/>
                </a:lnTo>
                <a:lnTo>
                  <a:pt x="728" y="664"/>
                </a:lnTo>
                <a:lnTo>
                  <a:pt x="703" y="666"/>
                </a:lnTo>
                <a:lnTo>
                  <a:pt x="678" y="664"/>
                </a:lnTo>
                <a:lnTo>
                  <a:pt x="653" y="657"/>
                </a:lnTo>
                <a:lnTo>
                  <a:pt x="632" y="645"/>
                </a:lnTo>
                <a:lnTo>
                  <a:pt x="614" y="629"/>
                </a:lnTo>
                <a:lnTo>
                  <a:pt x="598" y="611"/>
                </a:lnTo>
                <a:lnTo>
                  <a:pt x="586" y="590"/>
                </a:lnTo>
                <a:lnTo>
                  <a:pt x="579" y="566"/>
                </a:lnTo>
                <a:lnTo>
                  <a:pt x="577" y="540"/>
                </a:lnTo>
                <a:lnTo>
                  <a:pt x="579" y="514"/>
                </a:lnTo>
                <a:lnTo>
                  <a:pt x="586" y="491"/>
                </a:lnTo>
                <a:lnTo>
                  <a:pt x="598" y="469"/>
                </a:lnTo>
                <a:lnTo>
                  <a:pt x="614" y="450"/>
                </a:lnTo>
                <a:lnTo>
                  <a:pt x="632" y="436"/>
                </a:lnTo>
                <a:lnTo>
                  <a:pt x="653" y="424"/>
                </a:lnTo>
                <a:lnTo>
                  <a:pt x="678" y="417"/>
                </a:lnTo>
                <a:lnTo>
                  <a:pt x="703" y="414"/>
                </a:lnTo>
                <a:close/>
                <a:moveTo>
                  <a:pt x="384" y="414"/>
                </a:moveTo>
                <a:lnTo>
                  <a:pt x="409" y="417"/>
                </a:lnTo>
                <a:lnTo>
                  <a:pt x="433" y="424"/>
                </a:lnTo>
                <a:lnTo>
                  <a:pt x="454" y="436"/>
                </a:lnTo>
                <a:lnTo>
                  <a:pt x="473" y="450"/>
                </a:lnTo>
                <a:lnTo>
                  <a:pt x="489" y="469"/>
                </a:lnTo>
                <a:lnTo>
                  <a:pt x="500" y="491"/>
                </a:lnTo>
                <a:lnTo>
                  <a:pt x="508" y="514"/>
                </a:lnTo>
                <a:lnTo>
                  <a:pt x="511" y="540"/>
                </a:lnTo>
                <a:lnTo>
                  <a:pt x="508" y="566"/>
                </a:lnTo>
                <a:lnTo>
                  <a:pt x="500" y="590"/>
                </a:lnTo>
                <a:lnTo>
                  <a:pt x="489" y="611"/>
                </a:lnTo>
                <a:lnTo>
                  <a:pt x="473" y="629"/>
                </a:lnTo>
                <a:lnTo>
                  <a:pt x="454" y="645"/>
                </a:lnTo>
                <a:lnTo>
                  <a:pt x="433" y="657"/>
                </a:lnTo>
                <a:lnTo>
                  <a:pt x="409" y="664"/>
                </a:lnTo>
                <a:lnTo>
                  <a:pt x="384" y="666"/>
                </a:lnTo>
                <a:lnTo>
                  <a:pt x="359" y="664"/>
                </a:lnTo>
                <a:lnTo>
                  <a:pt x="335" y="657"/>
                </a:lnTo>
                <a:lnTo>
                  <a:pt x="314" y="645"/>
                </a:lnTo>
                <a:lnTo>
                  <a:pt x="295" y="629"/>
                </a:lnTo>
                <a:lnTo>
                  <a:pt x="279" y="611"/>
                </a:lnTo>
                <a:lnTo>
                  <a:pt x="267" y="590"/>
                </a:lnTo>
                <a:lnTo>
                  <a:pt x="260" y="566"/>
                </a:lnTo>
                <a:lnTo>
                  <a:pt x="257" y="540"/>
                </a:lnTo>
                <a:lnTo>
                  <a:pt x="260" y="514"/>
                </a:lnTo>
                <a:lnTo>
                  <a:pt x="267" y="491"/>
                </a:lnTo>
                <a:lnTo>
                  <a:pt x="279" y="469"/>
                </a:lnTo>
                <a:lnTo>
                  <a:pt x="295" y="450"/>
                </a:lnTo>
                <a:lnTo>
                  <a:pt x="314" y="436"/>
                </a:lnTo>
                <a:lnTo>
                  <a:pt x="335" y="424"/>
                </a:lnTo>
                <a:lnTo>
                  <a:pt x="359" y="417"/>
                </a:lnTo>
                <a:lnTo>
                  <a:pt x="384" y="414"/>
                </a:lnTo>
                <a:close/>
                <a:moveTo>
                  <a:pt x="218" y="0"/>
                </a:moveTo>
                <a:lnTo>
                  <a:pt x="1495" y="0"/>
                </a:lnTo>
                <a:lnTo>
                  <a:pt x="1530" y="3"/>
                </a:lnTo>
                <a:lnTo>
                  <a:pt x="1564" y="12"/>
                </a:lnTo>
                <a:lnTo>
                  <a:pt x="1595" y="24"/>
                </a:lnTo>
                <a:lnTo>
                  <a:pt x="1624" y="42"/>
                </a:lnTo>
                <a:lnTo>
                  <a:pt x="1650" y="64"/>
                </a:lnTo>
                <a:lnTo>
                  <a:pt x="1671" y="89"/>
                </a:lnTo>
                <a:lnTo>
                  <a:pt x="1689" y="118"/>
                </a:lnTo>
                <a:lnTo>
                  <a:pt x="1702" y="149"/>
                </a:lnTo>
                <a:lnTo>
                  <a:pt x="1711" y="182"/>
                </a:lnTo>
                <a:lnTo>
                  <a:pt x="1714" y="218"/>
                </a:lnTo>
                <a:lnTo>
                  <a:pt x="1714" y="2181"/>
                </a:lnTo>
                <a:lnTo>
                  <a:pt x="1711" y="2217"/>
                </a:lnTo>
                <a:lnTo>
                  <a:pt x="1702" y="2251"/>
                </a:lnTo>
                <a:lnTo>
                  <a:pt x="1689" y="2282"/>
                </a:lnTo>
                <a:lnTo>
                  <a:pt x="1671" y="2310"/>
                </a:lnTo>
                <a:lnTo>
                  <a:pt x="1650" y="2335"/>
                </a:lnTo>
                <a:lnTo>
                  <a:pt x="1624" y="2357"/>
                </a:lnTo>
                <a:lnTo>
                  <a:pt x="1595" y="2375"/>
                </a:lnTo>
                <a:lnTo>
                  <a:pt x="1564" y="2389"/>
                </a:lnTo>
                <a:lnTo>
                  <a:pt x="1530" y="2396"/>
                </a:lnTo>
                <a:lnTo>
                  <a:pt x="1495" y="2399"/>
                </a:lnTo>
                <a:lnTo>
                  <a:pt x="1293" y="2399"/>
                </a:lnTo>
                <a:lnTo>
                  <a:pt x="1277" y="2402"/>
                </a:lnTo>
                <a:lnTo>
                  <a:pt x="1263" y="2410"/>
                </a:lnTo>
                <a:lnTo>
                  <a:pt x="1252" y="2420"/>
                </a:lnTo>
                <a:lnTo>
                  <a:pt x="1245" y="2435"/>
                </a:lnTo>
                <a:lnTo>
                  <a:pt x="1242" y="2451"/>
                </a:lnTo>
                <a:lnTo>
                  <a:pt x="1245" y="2467"/>
                </a:lnTo>
                <a:lnTo>
                  <a:pt x="1252" y="2481"/>
                </a:lnTo>
                <a:lnTo>
                  <a:pt x="1263" y="2493"/>
                </a:lnTo>
                <a:lnTo>
                  <a:pt x="1277" y="2500"/>
                </a:lnTo>
                <a:lnTo>
                  <a:pt x="1293" y="2502"/>
                </a:lnTo>
                <a:lnTo>
                  <a:pt x="1490" y="2503"/>
                </a:lnTo>
                <a:lnTo>
                  <a:pt x="1526" y="2505"/>
                </a:lnTo>
                <a:lnTo>
                  <a:pt x="1561" y="2513"/>
                </a:lnTo>
                <a:lnTo>
                  <a:pt x="1593" y="2527"/>
                </a:lnTo>
                <a:lnTo>
                  <a:pt x="1621" y="2546"/>
                </a:lnTo>
                <a:lnTo>
                  <a:pt x="1648" y="2568"/>
                </a:lnTo>
                <a:lnTo>
                  <a:pt x="1670" y="2594"/>
                </a:lnTo>
                <a:lnTo>
                  <a:pt x="1689" y="2623"/>
                </a:lnTo>
                <a:lnTo>
                  <a:pt x="1702" y="2655"/>
                </a:lnTo>
                <a:lnTo>
                  <a:pt x="1711" y="2689"/>
                </a:lnTo>
                <a:lnTo>
                  <a:pt x="1714" y="2725"/>
                </a:lnTo>
                <a:lnTo>
                  <a:pt x="1714" y="3233"/>
                </a:lnTo>
                <a:lnTo>
                  <a:pt x="1711" y="3270"/>
                </a:lnTo>
                <a:lnTo>
                  <a:pt x="1702" y="3303"/>
                </a:lnTo>
                <a:lnTo>
                  <a:pt x="1689" y="3336"/>
                </a:lnTo>
                <a:lnTo>
                  <a:pt x="1670" y="3365"/>
                </a:lnTo>
                <a:lnTo>
                  <a:pt x="1648" y="3391"/>
                </a:lnTo>
                <a:lnTo>
                  <a:pt x="1621" y="3413"/>
                </a:lnTo>
                <a:lnTo>
                  <a:pt x="1593" y="3431"/>
                </a:lnTo>
                <a:lnTo>
                  <a:pt x="1561" y="3444"/>
                </a:lnTo>
                <a:lnTo>
                  <a:pt x="1526" y="3453"/>
                </a:lnTo>
                <a:lnTo>
                  <a:pt x="1490" y="3456"/>
                </a:lnTo>
                <a:lnTo>
                  <a:pt x="222" y="3456"/>
                </a:lnTo>
                <a:lnTo>
                  <a:pt x="187" y="3453"/>
                </a:lnTo>
                <a:lnTo>
                  <a:pt x="152" y="3444"/>
                </a:lnTo>
                <a:lnTo>
                  <a:pt x="121" y="3431"/>
                </a:lnTo>
                <a:lnTo>
                  <a:pt x="91" y="3413"/>
                </a:lnTo>
                <a:lnTo>
                  <a:pt x="65" y="3391"/>
                </a:lnTo>
                <a:lnTo>
                  <a:pt x="43" y="3365"/>
                </a:lnTo>
                <a:lnTo>
                  <a:pt x="24" y="3336"/>
                </a:lnTo>
                <a:lnTo>
                  <a:pt x="10" y="3303"/>
                </a:lnTo>
                <a:lnTo>
                  <a:pt x="2" y="3270"/>
                </a:lnTo>
                <a:lnTo>
                  <a:pt x="0" y="3233"/>
                </a:lnTo>
                <a:lnTo>
                  <a:pt x="0" y="2725"/>
                </a:lnTo>
                <a:lnTo>
                  <a:pt x="2" y="2689"/>
                </a:lnTo>
                <a:lnTo>
                  <a:pt x="10" y="2655"/>
                </a:lnTo>
                <a:lnTo>
                  <a:pt x="24" y="2623"/>
                </a:lnTo>
                <a:lnTo>
                  <a:pt x="43" y="2594"/>
                </a:lnTo>
                <a:lnTo>
                  <a:pt x="65" y="2568"/>
                </a:lnTo>
                <a:lnTo>
                  <a:pt x="91" y="2546"/>
                </a:lnTo>
                <a:lnTo>
                  <a:pt x="121" y="2527"/>
                </a:lnTo>
                <a:lnTo>
                  <a:pt x="152" y="2513"/>
                </a:lnTo>
                <a:lnTo>
                  <a:pt x="187" y="2505"/>
                </a:lnTo>
                <a:lnTo>
                  <a:pt x="222" y="2503"/>
                </a:lnTo>
                <a:lnTo>
                  <a:pt x="457" y="2503"/>
                </a:lnTo>
                <a:lnTo>
                  <a:pt x="472" y="2505"/>
                </a:lnTo>
                <a:lnTo>
                  <a:pt x="485" y="2511"/>
                </a:lnTo>
                <a:lnTo>
                  <a:pt x="495" y="2522"/>
                </a:lnTo>
                <a:lnTo>
                  <a:pt x="501" y="2534"/>
                </a:lnTo>
                <a:lnTo>
                  <a:pt x="503" y="2549"/>
                </a:lnTo>
                <a:lnTo>
                  <a:pt x="501" y="2564"/>
                </a:lnTo>
                <a:lnTo>
                  <a:pt x="495" y="2577"/>
                </a:lnTo>
                <a:lnTo>
                  <a:pt x="485" y="2587"/>
                </a:lnTo>
                <a:lnTo>
                  <a:pt x="472" y="2594"/>
                </a:lnTo>
                <a:lnTo>
                  <a:pt x="457" y="2596"/>
                </a:lnTo>
                <a:lnTo>
                  <a:pt x="222" y="2596"/>
                </a:lnTo>
                <a:lnTo>
                  <a:pt x="196" y="2598"/>
                </a:lnTo>
                <a:lnTo>
                  <a:pt x="172" y="2607"/>
                </a:lnTo>
                <a:lnTo>
                  <a:pt x="150" y="2618"/>
                </a:lnTo>
                <a:lnTo>
                  <a:pt x="131" y="2634"/>
                </a:lnTo>
                <a:lnTo>
                  <a:pt x="115" y="2653"/>
                </a:lnTo>
                <a:lnTo>
                  <a:pt x="104" y="2675"/>
                </a:lnTo>
                <a:lnTo>
                  <a:pt x="95" y="2699"/>
                </a:lnTo>
                <a:lnTo>
                  <a:pt x="93" y="2725"/>
                </a:lnTo>
                <a:lnTo>
                  <a:pt x="93" y="3233"/>
                </a:lnTo>
                <a:lnTo>
                  <a:pt x="95" y="3259"/>
                </a:lnTo>
                <a:lnTo>
                  <a:pt x="104" y="3283"/>
                </a:lnTo>
                <a:lnTo>
                  <a:pt x="115" y="3305"/>
                </a:lnTo>
                <a:lnTo>
                  <a:pt x="131" y="3325"/>
                </a:lnTo>
                <a:lnTo>
                  <a:pt x="150" y="3341"/>
                </a:lnTo>
                <a:lnTo>
                  <a:pt x="172" y="3352"/>
                </a:lnTo>
                <a:lnTo>
                  <a:pt x="196" y="3360"/>
                </a:lnTo>
                <a:lnTo>
                  <a:pt x="222" y="3363"/>
                </a:lnTo>
                <a:lnTo>
                  <a:pt x="1490" y="3363"/>
                </a:lnTo>
                <a:lnTo>
                  <a:pt x="1517" y="3360"/>
                </a:lnTo>
                <a:lnTo>
                  <a:pt x="1541" y="3352"/>
                </a:lnTo>
                <a:lnTo>
                  <a:pt x="1563" y="3341"/>
                </a:lnTo>
                <a:lnTo>
                  <a:pt x="1582" y="3325"/>
                </a:lnTo>
                <a:lnTo>
                  <a:pt x="1597" y="3305"/>
                </a:lnTo>
                <a:lnTo>
                  <a:pt x="1610" y="3283"/>
                </a:lnTo>
                <a:lnTo>
                  <a:pt x="1617" y="3259"/>
                </a:lnTo>
                <a:lnTo>
                  <a:pt x="1619" y="3233"/>
                </a:lnTo>
                <a:lnTo>
                  <a:pt x="1619" y="2725"/>
                </a:lnTo>
                <a:lnTo>
                  <a:pt x="1617" y="2699"/>
                </a:lnTo>
                <a:lnTo>
                  <a:pt x="1610" y="2675"/>
                </a:lnTo>
                <a:lnTo>
                  <a:pt x="1597" y="2653"/>
                </a:lnTo>
                <a:lnTo>
                  <a:pt x="1582" y="2634"/>
                </a:lnTo>
                <a:lnTo>
                  <a:pt x="1563" y="2618"/>
                </a:lnTo>
                <a:lnTo>
                  <a:pt x="1541" y="2607"/>
                </a:lnTo>
                <a:lnTo>
                  <a:pt x="1517" y="2598"/>
                </a:lnTo>
                <a:lnTo>
                  <a:pt x="1490" y="2596"/>
                </a:lnTo>
                <a:lnTo>
                  <a:pt x="1293" y="2596"/>
                </a:lnTo>
                <a:lnTo>
                  <a:pt x="1264" y="2593"/>
                </a:lnTo>
                <a:lnTo>
                  <a:pt x="1237" y="2585"/>
                </a:lnTo>
                <a:lnTo>
                  <a:pt x="1212" y="2571"/>
                </a:lnTo>
                <a:lnTo>
                  <a:pt x="1190" y="2553"/>
                </a:lnTo>
                <a:lnTo>
                  <a:pt x="1173" y="2532"/>
                </a:lnTo>
                <a:lnTo>
                  <a:pt x="1160" y="2507"/>
                </a:lnTo>
                <a:lnTo>
                  <a:pt x="1152" y="2480"/>
                </a:lnTo>
                <a:lnTo>
                  <a:pt x="1148" y="2451"/>
                </a:lnTo>
                <a:lnTo>
                  <a:pt x="1152" y="2421"/>
                </a:lnTo>
                <a:lnTo>
                  <a:pt x="1160" y="2394"/>
                </a:lnTo>
                <a:lnTo>
                  <a:pt x="1174" y="2370"/>
                </a:lnTo>
                <a:lnTo>
                  <a:pt x="1190" y="2348"/>
                </a:lnTo>
                <a:lnTo>
                  <a:pt x="1212" y="2330"/>
                </a:lnTo>
                <a:lnTo>
                  <a:pt x="1237" y="2318"/>
                </a:lnTo>
                <a:lnTo>
                  <a:pt x="1264" y="2309"/>
                </a:lnTo>
                <a:lnTo>
                  <a:pt x="1293" y="2306"/>
                </a:lnTo>
                <a:lnTo>
                  <a:pt x="1495" y="2306"/>
                </a:lnTo>
                <a:lnTo>
                  <a:pt x="1520" y="2304"/>
                </a:lnTo>
                <a:lnTo>
                  <a:pt x="1544" y="2297"/>
                </a:lnTo>
                <a:lnTo>
                  <a:pt x="1565" y="2285"/>
                </a:lnTo>
                <a:lnTo>
                  <a:pt x="1583" y="2269"/>
                </a:lnTo>
                <a:lnTo>
                  <a:pt x="1598" y="2251"/>
                </a:lnTo>
                <a:lnTo>
                  <a:pt x="1610" y="2230"/>
                </a:lnTo>
                <a:lnTo>
                  <a:pt x="1617" y="2207"/>
                </a:lnTo>
                <a:lnTo>
                  <a:pt x="1619" y="2181"/>
                </a:lnTo>
                <a:lnTo>
                  <a:pt x="1619" y="218"/>
                </a:lnTo>
                <a:lnTo>
                  <a:pt x="1617" y="193"/>
                </a:lnTo>
                <a:lnTo>
                  <a:pt x="1610" y="170"/>
                </a:lnTo>
                <a:lnTo>
                  <a:pt x="1598" y="149"/>
                </a:lnTo>
                <a:lnTo>
                  <a:pt x="1583" y="130"/>
                </a:lnTo>
                <a:lnTo>
                  <a:pt x="1565" y="115"/>
                </a:lnTo>
                <a:lnTo>
                  <a:pt x="1544" y="104"/>
                </a:lnTo>
                <a:lnTo>
                  <a:pt x="1520" y="96"/>
                </a:lnTo>
                <a:lnTo>
                  <a:pt x="1495" y="93"/>
                </a:lnTo>
                <a:lnTo>
                  <a:pt x="218" y="93"/>
                </a:lnTo>
                <a:lnTo>
                  <a:pt x="193" y="96"/>
                </a:lnTo>
                <a:lnTo>
                  <a:pt x="169" y="104"/>
                </a:lnTo>
                <a:lnTo>
                  <a:pt x="148" y="115"/>
                </a:lnTo>
                <a:lnTo>
                  <a:pt x="130" y="130"/>
                </a:lnTo>
                <a:lnTo>
                  <a:pt x="114" y="149"/>
                </a:lnTo>
                <a:lnTo>
                  <a:pt x="103" y="170"/>
                </a:lnTo>
                <a:lnTo>
                  <a:pt x="95" y="193"/>
                </a:lnTo>
                <a:lnTo>
                  <a:pt x="93" y="218"/>
                </a:lnTo>
                <a:lnTo>
                  <a:pt x="93" y="2181"/>
                </a:lnTo>
                <a:lnTo>
                  <a:pt x="95" y="2207"/>
                </a:lnTo>
                <a:lnTo>
                  <a:pt x="103" y="2230"/>
                </a:lnTo>
                <a:lnTo>
                  <a:pt x="114" y="2251"/>
                </a:lnTo>
                <a:lnTo>
                  <a:pt x="130" y="2269"/>
                </a:lnTo>
                <a:lnTo>
                  <a:pt x="148" y="2285"/>
                </a:lnTo>
                <a:lnTo>
                  <a:pt x="169" y="2297"/>
                </a:lnTo>
                <a:lnTo>
                  <a:pt x="193" y="2304"/>
                </a:lnTo>
                <a:lnTo>
                  <a:pt x="218" y="2306"/>
                </a:lnTo>
                <a:lnTo>
                  <a:pt x="454" y="2306"/>
                </a:lnTo>
                <a:lnTo>
                  <a:pt x="470" y="2308"/>
                </a:lnTo>
                <a:lnTo>
                  <a:pt x="482" y="2316"/>
                </a:lnTo>
                <a:lnTo>
                  <a:pt x="492" y="2325"/>
                </a:lnTo>
                <a:lnTo>
                  <a:pt x="499" y="2338"/>
                </a:lnTo>
                <a:lnTo>
                  <a:pt x="501" y="2353"/>
                </a:lnTo>
                <a:lnTo>
                  <a:pt x="499" y="2368"/>
                </a:lnTo>
                <a:lnTo>
                  <a:pt x="492" y="2380"/>
                </a:lnTo>
                <a:lnTo>
                  <a:pt x="482" y="2391"/>
                </a:lnTo>
                <a:lnTo>
                  <a:pt x="470" y="2397"/>
                </a:lnTo>
                <a:lnTo>
                  <a:pt x="454" y="2399"/>
                </a:lnTo>
                <a:lnTo>
                  <a:pt x="218" y="2399"/>
                </a:lnTo>
                <a:lnTo>
                  <a:pt x="182" y="2396"/>
                </a:lnTo>
                <a:lnTo>
                  <a:pt x="149" y="2389"/>
                </a:lnTo>
                <a:lnTo>
                  <a:pt x="117" y="2375"/>
                </a:lnTo>
                <a:lnTo>
                  <a:pt x="89" y="2357"/>
                </a:lnTo>
                <a:lnTo>
                  <a:pt x="64" y="2335"/>
                </a:lnTo>
                <a:lnTo>
                  <a:pt x="42" y="2310"/>
                </a:lnTo>
                <a:lnTo>
                  <a:pt x="24" y="2282"/>
                </a:lnTo>
                <a:lnTo>
                  <a:pt x="10" y="2251"/>
                </a:lnTo>
                <a:lnTo>
                  <a:pt x="2" y="2217"/>
                </a:lnTo>
                <a:lnTo>
                  <a:pt x="0" y="2181"/>
                </a:lnTo>
                <a:lnTo>
                  <a:pt x="0" y="218"/>
                </a:lnTo>
                <a:lnTo>
                  <a:pt x="2" y="182"/>
                </a:lnTo>
                <a:lnTo>
                  <a:pt x="10" y="149"/>
                </a:lnTo>
                <a:lnTo>
                  <a:pt x="24" y="118"/>
                </a:lnTo>
                <a:lnTo>
                  <a:pt x="42" y="89"/>
                </a:lnTo>
                <a:lnTo>
                  <a:pt x="64" y="64"/>
                </a:lnTo>
                <a:lnTo>
                  <a:pt x="89" y="42"/>
                </a:lnTo>
                <a:lnTo>
                  <a:pt x="117" y="24"/>
                </a:lnTo>
                <a:lnTo>
                  <a:pt x="149" y="12"/>
                </a:lnTo>
                <a:lnTo>
                  <a:pt x="182" y="3"/>
                </a:lnTo>
                <a:lnTo>
                  <a:pt x="218" y="0"/>
                </a:lnTo>
                <a:close/>
              </a:path>
            </a:pathLst>
          </a:custGeom>
          <a:solidFill>
            <a:srgbClr val="C4DEFD"/>
          </a:solidFill>
          <a:ln w="0">
            <a:solidFill>
              <a:srgbClr val="C4DEFD"/>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29" name="Freeform 5">
            <a:extLst>
              <a:ext uri="{FF2B5EF4-FFF2-40B4-BE49-F238E27FC236}">
                <a16:creationId xmlns:a16="http://schemas.microsoft.com/office/drawing/2014/main" id="{36C4C694-8263-3230-6B76-B6584572C80D}"/>
              </a:ext>
            </a:extLst>
          </p:cNvPr>
          <p:cNvSpPr>
            <a:spLocks noChangeAspect="1" noEditPoints="1"/>
          </p:cNvSpPr>
          <p:nvPr/>
        </p:nvSpPr>
        <p:spPr bwMode="auto">
          <a:xfrm>
            <a:off x="2958397" y="2497772"/>
            <a:ext cx="669707" cy="868684"/>
          </a:xfrm>
          <a:custGeom>
            <a:avLst/>
            <a:gdLst>
              <a:gd name="T0" fmla="*/ 459 w 741"/>
              <a:gd name="T1" fmla="*/ 840 h 979"/>
              <a:gd name="T2" fmla="*/ 426 w 741"/>
              <a:gd name="T3" fmla="*/ 654 h 979"/>
              <a:gd name="T4" fmla="*/ 476 w 741"/>
              <a:gd name="T5" fmla="*/ 654 h 979"/>
              <a:gd name="T6" fmla="*/ 451 w 741"/>
              <a:gd name="T7" fmla="*/ 608 h 979"/>
              <a:gd name="T8" fmla="*/ 421 w 741"/>
              <a:gd name="T9" fmla="*/ 840 h 979"/>
              <a:gd name="T10" fmla="*/ 497 w 741"/>
              <a:gd name="T11" fmla="*/ 656 h 979"/>
              <a:gd name="T12" fmla="*/ 450 w 741"/>
              <a:gd name="T13" fmla="*/ 918 h 979"/>
              <a:gd name="T14" fmla="*/ 450 w 741"/>
              <a:gd name="T15" fmla="*/ 903 h 979"/>
              <a:gd name="T16" fmla="*/ 450 w 741"/>
              <a:gd name="T17" fmla="*/ 882 h 979"/>
              <a:gd name="T18" fmla="*/ 450 w 741"/>
              <a:gd name="T19" fmla="*/ 939 h 979"/>
              <a:gd name="T20" fmla="*/ 720 w 741"/>
              <a:gd name="T21" fmla="*/ 658 h 979"/>
              <a:gd name="T22" fmla="*/ 695 w 741"/>
              <a:gd name="T23" fmla="*/ 745 h 979"/>
              <a:gd name="T24" fmla="*/ 644 w 741"/>
              <a:gd name="T25" fmla="*/ 271 h 979"/>
              <a:gd name="T26" fmla="*/ 641 w 741"/>
              <a:gd name="T27" fmla="*/ 264 h 979"/>
              <a:gd name="T28" fmla="*/ 480 w 741"/>
              <a:gd name="T29" fmla="*/ 99 h 979"/>
              <a:gd name="T30" fmla="*/ 473 w 741"/>
              <a:gd name="T31" fmla="*/ 96 h 979"/>
              <a:gd name="T32" fmla="*/ 217 w 741"/>
              <a:gd name="T33" fmla="*/ 96 h 979"/>
              <a:gd name="T34" fmla="*/ 243 w 741"/>
              <a:gd name="T35" fmla="*/ 21 h 979"/>
              <a:gd name="T36" fmla="*/ 559 w 741"/>
              <a:gd name="T37" fmla="*/ 139 h 979"/>
              <a:gd name="T38" fmla="*/ 720 w 741"/>
              <a:gd name="T39" fmla="*/ 658 h 979"/>
              <a:gd name="T40" fmla="*/ 662 w 741"/>
              <a:gd name="T41" fmla="*/ 928 h 979"/>
              <a:gd name="T42" fmla="*/ 267 w 741"/>
              <a:gd name="T43" fmla="*/ 955 h 979"/>
              <a:gd name="T44" fmla="*/ 244 w 741"/>
              <a:gd name="T45" fmla="*/ 906 h 979"/>
              <a:gd name="T46" fmla="*/ 475 w 741"/>
              <a:gd name="T47" fmla="*/ 545 h 979"/>
              <a:gd name="T48" fmla="*/ 657 w 741"/>
              <a:gd name="T49" fmla="*/ 912 h 979"/>
              <a:gd name="T50" fmla="*/ 21 w 741"/>
              <a:gd name="T51" fmla="*/ 847 h 979"/>
              <a:gd name="T52" fmla="*/ 289 w 741"/>
              <a:gd name="T53" fmla="*/ 212 h 979"/>
              <a:gd name="T54" fmla="*/ 408 w 741"/>
              <a:gd name="T55" fmla="*/ 376 h 979"/>
              <a:gd name="T56" fmla="*/ 495 w 741"/>
              <a:gd name="T57" fmla="*/ 537 h 979"/>
              <a:gd name="T58" fmla="*/ 237 w 741"/>
              <a:gd name="T59" fmla="*/ 872 h 979"/>
              <a:gd name="T60" fmla="*/ 508 w 741"/>
              <a:gd name="T61" fmla="*/ 354 h 979"/>
              <a:gd name="T62" fmla="*/ 383 w 741"/>
              <a:gd name="T63" fmla="*/ 227 h 979"/>
              <a:gd name="T64" fmla="*/ 483 w 741"/>
              <a:gd name="T65" fmla="*/ 236 h 979"/>
              <a:gd name="T66" fmla="*/ 508 w 741"/>
              <a:gd name="T67" fmla="*/ 261 h 979"/>
              <a:gd name="T68" fmla="*/ 121 w 741"/>
              <a:gd name="T69" fmla="*/ 189 h 979"/>
              <a:gd name="T70" fmla="*/ 389 w 741"/>
              <a:gd name="T71" fmla="*/ 118 h 979"/>
              <a:gd name="T72" fmla="*/ 508 w 741"/>
              <a:gd name="T73" fmla="*/ 282 h 979"/>
              <a:gd name="T74" fmla="*/ 544 w 741"/>
              <a:gd name="T75" fmla="*/ 636 h 979"/>
              <a:gd name="T76" fmla="*/ 545 w 741"/>
              <a:gd name="T77" fmla="*/ 364 h 979"/>
              <a:gd name="T78" fmla="*/ 542 w 741"/>
              <a:gd name="T79" fmla="*/ 358 h 979"/>
              <a:gd name="T80" fmla="*/ 380 w 741"/>
              <a:gd name="T81" fmla="*/ 193 h 979"/>
              <a:gd name="T82" fmla="*/ 373 w 741"/>
              <a:gd name="T83" fmla="*/ 190 h 979"/>
              <a:gd name="T84" fmla="*/ 120 w 741"/>
              <a:gd name="T85" fmla="*/ 190 h 979"/>
              <a:gd name="T86" fmla="*/ 580 w 741"/>
              <a:gd name="T87" fmla="*/ 36 h 979"/>
              <a:gd name="T88" fmla="*/ 580 w 741"/>
              <a:gd name="T89" fmla="*/ 139 h 979"/>
              <a:gd name="T90" fmla="*/ 741 w 741"/>
              <a:gd name="T91" fmla="*/ 173 h 979"/>
              <a:gd name="T92" fmla="*/ 738 w 741"/>
              <a:gd name="T93" fmla="*/ 167 h 979"/>
              <a:gd name="T94" fmla="*/ 577 w 741"/>
              <a:gd name="T95" fmla="*/ 2 h 979"/>
              <a:gd name="T96" fmla="*/ 570 w 741"/>
              <a:gd name="T97" fmla="*/ 0 h 979"/>
              <a:gd name="T98" fmla="*/ 243 w 741"/>
              <a:gd name="T99" fmla="*/ 0 h 979"/>
              <a:gd name="T100" fmla="*/ 197 w 741"/>
              <a:gd name="T101" fmla="*/ 96 h 979"/>
              <a:gd name="T102" fmla="*/ 99 w 741"/>
              <a:gd name="T103" fmla="*/ 189 h 979"/>
              <a:gd name="T104" fmla="*/ 0 w 741"/>
              <a:gd name="T105" fmla="*/ 236 h 979"/>
              <a:gd name="T106" fmla="*/ 227 w 741"/>
              <a:gd name="T107" fmla="*/ 894 h 979"/>
              <a:gd name="T108" fmla="*/ 267 w 741"/>
              <a:gd name="T109" fmla="*/ 976 h 979"/>
              <a:gd name="T110" fmla="*/ 676 w 741"/>
              <a:gd name="T111" fmla="*/ 902 h 979"/>
              <a:gd name="T112" fmla="*/ 695 w 741"/>
              <a:gd name="T113" fmla="*/ 766 h 979"/>
              <a:gd name="T114" fmla="*/ 741 w 741"/>
              <a:gd name="T115" fmla="*/ 17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1" h="979">
                <a:moveTo>
                  <a:pt x="476" y="654"/>
                </a:moveTo>
                <a:lnTo>
                  <a:pt x="476" y="654"/>
                </a:lnTo>
                <a:lnTo>
                  <a:pt x="459" y="840"/>
                </a:lnTo>
                <a:cubicBezTo>
                  <a:pt x="459" y="844"/>
                  <a:pt x="455" y="848"/>
                  <a:pt x="450" y="848"/>
                </a:cubicBezTo>
                <a:cubicBezTo>
                  <a:pt x="446" y="848"/>
                  <a:pt x="442" y="844"/>
                  <a:pt x="442" y="839"/>
                </a:cubicBezTo>
                <a:lnTo>
                  <a:pt x="426" y="654"/>
                </a:lnTo>
                <a:lnTo>
                  <a:pt x="426" y="654"/>
                </a:lnTo>
                <a:cubicBezTo>
                  <a:pt x="426" y="640"/>
                  <a:pt x="437" y="629"/>
                  <a:pt x="451" y="629"/>
                </a:cubicBezTo>
                <a:cubicBezTo>
                  <a:pt x="464" y="629"/>
                  <a:pt x="476" y="640"/>
                  <a:pt x="476" y="654"/>
                </a:cubicBezTo>
                <a:lnTo>
                  <a:pt x="476" y="654"/>
                </a:lnTo>
                <a:close/>
                <a:moveTo>
                  <a:pt x="451" y="608"/>
                </a:moveTo>
                <a:lnTo>
                  <a:pt x="451" y="608"/>
                </a:lnTo>
                <a:cubicBezTo>
                  <a:pt x="425" y="608"/>
                  <a:pt x="404" y="629"/>
                  <a:pt x="404" y="653"/>
                </a:cubicBezTo>
                <a:cubicBezTo>
                  <a:pt x="404" y="654"/>
                  <a:pt x="404" y="655"/>
                  <a:pt x="404" y="655"/>
                </a:cubicBezTo>
                <a:lnTo>
                  <a:pt x="421" y="840"/>
                </a:lnTo>
                <a:cubicBezTo>
                  <a:pt x="421" y="856"/>
                  <a:pt x="434" y="869"/>
                  <a:pt x="451" y="869"/>
                </a:cubicBezTo>
                <a:cubicBezTo>
                  <a:pt x="467" y="869"/>
                  <a:pt x="480" y="856"/>
                  <a:pt x="480" y="841"/>
                </a:cubicBezTo>
                <a:lnTo>
                  <a:pt x="497" y="656"/>
                </a:lnTo>
                <a:cubicBezTo>
                  <a:pt x="497" y="655"/>
                  <a:pt x="497" y="654"/>
                  <a:pt x="497" y="654"/>
                </a:cubicBezTo>
                <a:cubicBezTo>
                  <a:pt x="497" y="629"/>
                  <a:pt x="476" y="608"/>
                  <a:pt x="451" y="608"/>
                </a:cubicBezTo>
                <a:close/>
                <a:moveTo>
                  <a:pt x="450" y="918"/>
                </a:moveTo>
                <a:lnTo>
                  <a:pt x="450" y="918"/>
                </a:lnTo>
                <a:cubicBezTo>
                  <a:pt x="446" y="918"/>
                  <a:pt x="443" y="914"/>
                  <a:pt x="443" y="910"/>
                </a:cubicBezTo>
                <a:cubicBezTo>
                  <a:pt x="443" y="906"/>
                  <a:pt x="446" y="903"/>
                  <a:pt x="450" y="903"/>
                </a:cubicBezTo>
                <a:cubicBezTo>
                  <a:pt x="454" y="903"/>
                  <a:pt x="458" y="906"/>
                  <a:pt x="458" y="910"/>
                </a:cubicBezTo>
                <a:cubicBezTo>
                  <a:pt x="458" y="914"/>
                  <a:pt x="454" y="918"/>
                  <a:pt x="450" y="918"/>
                </a:cubicBezTo>
                <a:close/>
                <a:moveTo>
                  <a:pt x="450" y="882"/>
                </a:moveTo>
                <a:lnTo>
                  <a:pt x="450" y="882"/>
                </a:lnTo>
                <a:cubicBezTo>
                  <a:pt x="435" y="882"/>
                  <a:pt x="422" y="894"/>
                  <a:pt x="422" y="910"/>
                </a:cubicBezTo>
                <a:cubicBezTo>
                  <a:pt x="422" y="926"/>
                  <a:pt x="435" y="939"/>
                  <a:pt x="450" y="939"/>
                </a:cubicBezTo>
                <a:cubicBezTo>
                  <a:pt x="466" y="939"/>
                  <a:pt x="479" y="926"/>
                  <a:pt x="479" y="910"/>
                </a:cubicBezTo>
                <a:cubicBezTo>
                  <a:pt x="479" y="894"/>
                  <a:pt x="466" y="882"/>
                  <a:pt x="450" y="882"/>
                </a:cubicBezTo>
                <a:close/>
                <a:moveTo>
                  <a:pt x="720" y="658"/>
                </a:moveTo>
                <a:lnTo>
                  <a:pt x="720" y="658"/>
                </a:lnTo>
                <a:lnTo>
                  <a:pt x="720" y="720"/>
                </a:lnTo>
                <a:cubicBezTo>
                  <a:pt x="720" y="733"/>
                  <a:pt x="709" y="745"/>
                  <a:pt x="695" y="745"/>
                </a:cubicBezTo>
                <a:lnTo>
                  <a:pt x="644" y="745"/>
                </a:lnTo>
                <a:lnTo>
                  <a:pt x="644" y="271"/>
                </a:lnTo>
                <a:cubicBezTo>
                  <a:pt x="644" y="271"/>
                  <a:pt x="644" y="271"/>
                  <a:pt x="644" y="271"/>
                </a:cubicBezTo>
                <a:cubicBezTo>
                  <a:pt x="644" y="270"/>
                  <a:pt x="644" y="269"/>
                  <a:pt x="644" y="268"/>
                </a:cubicBezTo>
                <a:cubicBezTo>
                  <a:pt x="643" y="267"/>
                  <a:pt x="643" y="267"/>
                  <a:pt x="643" y="267"/>
                </a:cubicBezTo>
                <a:cubicBezTo>
                  <a:pt x="643" y="266"/>
                  <a:pt x="642" y="265"/>
                  <a:pt x="641" y="264"/>
                </a:cubicBezTo>
                <a:lnTo>
                  <a:pt x="480" y="100"/>
                </a:lnTo>
                <a:cubicBezTo>
                  <a:pt x="480" y="100"/>
                  <a:pt x="480" y="100"/>
                  <a:pt x="480" y="100"/>
                </a:cubicBezTo>
                <a:cubicBezTo>
                  <a:pt x="480" y="99"/>
                  <a:pt x="480" y="99"/>
                  <a:pt x="480" y="99"/>
                </a:cubicBezTo>
                <a:cubicBezTo>
                  <a:pt x="479" y="99"/>
                  <a:pt x="478" y="98"/>
                  <a:pt x="477" y="97"/>
                </a:cubicBezTo>
                <a:cubicBezTo>
                  <a:pt x="476" y="97"/>
                  <a:pt x="476" y="97"/>
                  <a:pt x="476" y="97"/>
                </a:cubicBezTo>
                <a:cubicBezTo>
                  <a:pt x="475" y="97"/>
                  <a:pt x="474" y="97"/>
                  <a:pt x="473" y="96"/>
                </a:cubicBezTo>
                <a:cubicBezTo>
                  <a:pt x="473" y="96"/>
                  <a:pt x="473" y="96"/>
                  <a:pt x="472" y="96"/>
                </a:cubicBezTo>
                <a:lnTo>
                  <a:pt x="389" y="96"/>
                </a:lnTo>
                <a:lnTo>
                  <a:pt x="217" y="96"/>
                </a:lnTo>
                <a:cubicBezTo>
                  <a:pt x="217" y="95"/>
                  <a:pt x="218" y="94"/>
                  <a:pt x="218" y="92"/>
                </a:cubicBezTo>
                <a:lnTo>
                  <a:pt x="218" y="45"/>
                </a:lnTo>
                <a:cubicBezTo>
                  <a:pt x="218" y="32"/>
                  <a:pt x="229" y="21"/>
                  <a:pt x="243" y="21"/>
                </a:cubicBezTo>
                <a:lnTo>
                  <a:pt x="486" y="21"/>
                </a:lnTo>
                <a:lnTo>
                  <a:pt x="559" y="21"/>
                </a:lnTo>
                <a:lnTo>
                  <a:pt x="559" y="139"/>
                </a:lnTo>
                <a:cubicBezTo>
                  <a:pt x="559" y="164"/>
                  <a:pt x="580" y="185"/>
                  <a:pt x="605" y="185"/>
                </a:cubicBezTo>
                <a:lnTo>
                  <a:pt x="720" y="185"/>
                </a:lnTo>
                <a:lnTo>
                  <a:pt x="720" y="658"/>
                </a:lnTo>
                <a:close/>
                <a:moveTo>
                  <a:pt x="657" y="912"/>
                </a:moveTo>
                <a:lnTo>
                  <a:pt x="657" y="912"/>
                </a:lnTo>
                <a:cubicBezTo>
                  <a:pt x="660" y="917"/>
                  <a:pt x="662" y="922"/>
                  <a:pt x="662" y="928"/>
                </a:cubicBezTo>
                <a:cubicBezTo>
                  <a:pt x="662" y="944"/>
                  <a:pt x="648" y="957"/>
                  <a:pt x="632" y="957"/>
                </a:cubicBezTo>
                <a:lnTo>
                  <a:pt x="267" y="955"/>
                </a:lnTo>
                <a:lnTo>
                  <a:pt x="267" y="955"/>
                </a:lnTo>
                <a:cubicBezTo>
                  <a:pt x="251" y="955"/>
                  <a:pt x="238" y="942"/>
                  <a:pt x="238" y="925"/>
                </a:cubicBezTo>
                <a:cubicBezTo>
                  <a:pt x="238" y="919"/>
                  <a:pt x="240" y="913"/>
                  <a:pt x="243" y="908"/>
                </a:cubicBezTo>
                <a:cubicBezTo>
                  <a:pt x="244" y="908"/>
                  <a:pt x="244" y="907"/>
                  <a:pt x="244" y="906"/>
                </a:cubicBezTo>
                <a:lnTo>
                  <a:pt x="421" y="542"/>
                </a:lnTo>
                <a:cubicBezTo>
                  <a:pt x="426" y="532"/>
                  <a:pt x="436" y="525"/>
                  <a:pt x="448" y="525"/>
                </a:cubicBezTo>
                <a:cubicBezTo>
                  <a:pt x="460" y="525"/>
                  <a:pt x="471" y="533"/>
                  <a:pt x="475" y="545"/>
                </a:cubicBezTo>
                <a:lnTo>
                  <a:pt x="624" y="844"/>
                </a:lnTo>
                <a:cubicBezTo>
                  <a:pt x="624" y="844"/>
                  <a:pt x="624" y="844"/>
                  <a:pt x="624" y="844"/>
                </a:cubicBezTo>
                <a:lnTo>
                  <a:pt x="657" y="912"/>
                </a:lnTo>
                <a:close/>
                <a:moveTo>
                  <a:pt x="46" y="872"/>
                </a:moveTo>
                <a:lnTo>
                  <a:pt x="46" y="872"/>
                </a:lnTo>
                <a:cubicBezTo>
                  <a:pt x="32" y="872"/>
                  <a:pt x="21" y="861"/>
                  <a:pt x="21" y="847"/>
                </a:cubicBezTo>
                <a:lnTo>
                  <a:pt x="21" y="236"/>
                </a:lnTo>
                <a:cubicBezTo>
                  <a:pt x="21" y="223"/>
                  <a:pt x="32" y="212"/>
                  <a:pt x="46" y="212"/>
                </a:cubicBezTo>
                <a:lnTo>
                  <a:pt x="289" y="212"/>
                </a:lnTo>
                <a:lnTo>
                  <a:pt x="362" y="212"/>
                </a:lnTo>
                <a:lnTo>
                  <a:pt x="362" y="330"/>
                </a:lnTo>
                <a:cubicBezTo>
                  <a:pt x="362" y="355"/>
                  <a:pt x="383" y="376"/>
                  <a:pt x="408" y="376"/>
                </a:cubicBezTo>
                <a:lnTo>
                  <a:pt x="523" y="376"/>
                </a:lnTo>
                <a:lnTo>
                  <a:pt x="523" y="594"/>
                </a:lnTo>
                <a:lnTo>
                  <a:pt x="495" y="537"/>
                </a:lnTo>
                <a:cubicBezTo>
                  <a:pt x="488" y="517"/>
                  <a:pt x="469" y="504"/>
                  <a:pt x="448" y="504"/>
                </a:cubicBezTo>
                <a:cubicBezTo>
                  <a:pt x="428" y="504"/>
                  <a:pt x="410" y="516"/>
                  <a:pt x="402" y="534"/>
                </a:cubicBezTo>
                <a:lnTo>
                  <a:pt x="237" y="872"/>
                </a:lnTo>
                <a:lnTo>
                  <a:pt x="46" y="872"/>
                </a:lnTo>
                <a:close/>
                <a:moveTo>
                  <a:pt x="508" y="354"/>
                </a:moveTo>
                <a:lnTo>
                  <a:pt x="508" y="354"/>
                </a:lnTo>
                <a:lnTo>
                  <a:pt x="408" y="354"/>
                </a:lnTo>
                <a:cubicBezTo>
                  <a:pt x="394" y="354"/>
                  <a:pt x="383" y="343"/>
                  <a:pt x="383" y="330"/>
                </a:cubicBezTo>
                <a:lnTo>
                  <a:pt x="383" y="227"/>
                </a:lnTo>
                <a:lnTo>
                  <a:pt x="508" y="354"/>
                </a:lnTo>
                <a:close/>
                <a:moveTo>
                  <a:pt x="483" y="236"/>
                </a:moveTo>
                <a:lnTo>
                  <a:pt x="483" y="236"/>
                </a:lnTo>
                <a:lnTo>
                  <a:pt x="483" y="133"/>
                </a:lnTo>
                <a:lnTo>
                  <a:pt x="608" y="261"/>
                </a:lnTo>
                <a:lnTo>
                  <a:pt x="508" y="261"/>
                </a:lnTo>
                <a:cubicBezTo>
                  <a:pt x="494" y="261"/>
                  <a:pt x="483" y="249"/>
                  <a:pt x="483" y="236"/>
                </a:cubicBezTo>
                <a:close/>
                <a:moveTo>
                  <a:pt x="121" y="189"/>
                </a:moveTo>
                <a:lnTo>
                  <a:pt x="121" y="189"/>
                </a:lnTo>
                <a:lnTo>
                  <a:pt x="121" y="143"/>
                </a:lnTo>
                <a:cubicBezTo>
                  <a:pt x="121" y="129"/>
                  <a:pt x="132" y="118"/>
                  <a:pt x="145" y="118"/>
                </a:cubicBezTo>
                <a:lnTo>
                  <a:pt x="389" y="118"/>
                </a:lnTo>
                <a:lnTo>
                  <a:pt x="462" y="118"/>
                </a:lnTo>
                <a:lnTo>
                  <a:pt x="462" y="236"/>
                </a:lnTo>
                <a:cubicBezTo>
                  <a:pt x="462" y="261"/>
                  <a:pt x="482" y="282"/>
                  <a:pt x="508" y="282"/>
                </a:cubicBezTo>
                <a:lnTo>
                  <a:pt x="623" y="282"/>
                </a:lnTo>
                <a:lnTo>
                  <a:pt x="623" y="795"/>
                </a:lnTo>
                <a:lnTo>
                  <a:pt x="544" y="636"/>
                </a:lnTo>
                <a:cubicBezTo>
                  <a:pt x="544" y="636"/>
                  <a:pt x="545" y="635"/>
                  <a:pt x="545" y="635"/>
                </a:cubicBezTo>
                <a:lnTo>
                  <a:pt x="545" y="365"/>
                </a:lnTo>
                <a:cubicBezTo>
                  <a:pt x="545" y="365"/>
                  <a:pt x="545" y="365"/>
                  <a:pt x="545" y="364"/>
                </a:cubicBezTo>
                <a:cubicBezTo>
                  <a:pt x="544" y="363"/>
                  <a:pt x="544" y="363"/>
                  <a:pt x="544" y="362"/>
                </a:cubicBezTo>
                <a:cubicBezTo>
                  <a:pt x="544" y="361"/>
                  <a:pt x="544" y="361"/>
                  <a:pt x="544" y="361"/>
                </a:cubicBezTo>
                <a:cubicBezTo>
                  <a:pt x="543" y="360"/>
                  <a:pt x="542" y="359"/>
                  <a:pt x="542" y="358"/>
                </a:cubicBezTo>
                <a:lnTo>
                  <a:pt x="380" y="193"/>
                </a:lnTo>
                <a:cubicBezTo>
                  <a:pt x="380" y="193"/>
                  <a:pt x="380" y="193"/>
                  <a:pt x="380" y="193"/>
                </a:cubicBezTo>
                <a:cubicBezTo>
                  <a:pt x="380" y="193"/>
                  <a:pt x="380" y="193"/>
                  <a:pt x="380" y="193"/>
                </a:cubicBezTo>
                <a:cubicBezTo>
                  <a:pt x="379" y="192"/>
                  <a:pt x="378" y="192"/>
                  <a:pt x="377" y="191"/>
                </a:cubicBezTo>
                <a:cubicBezTo>
                  <a:pt x="377" y="191"/>
                  <a:pt x="377" y="191"/>
                  <a:pt x="376" y="191"/>
                </a:cubicBezTo>
                <a:cubicBezTo>
                  <a:pt x="375" y="191"/>
                  <a:pt x="374" y="190"/>
                  <a:pt x="373" y="190"/>
                </a:cubicBezTo>
                <a:cubicBezTo>
                  <a:pt x="373" y="190"/>
                  <a:pt x="373" y="190"/>
                  <a:pt x="373" y="190"/>
                </a:cubicBezTo>
                <a:lnTo>
                  <a:pt x="289" y="190"/>
                </a:lnTo>
                <a:lnTo>
                  <a:pt x="120" y="190"/>
                </a:lnTo>
                <a:cubicBezTo>
                  <a:pt x="120" y="190"/>
                  <a:pt x="121" y="190"/>
                  <a:pt x="121" y="189"/>
                </a:cubicBezTo>
                <a:close/>
                <a:moveTo>
                  <a:pt x="580" y="36"/>
                </a:moveTo>
                <a:lnTo>
                  <a:pt x="580" y="36"/>
                </a:lnTo>
                <a:lnTo>
                  <a:pt x="705" y="163"/>
                </a:lnTo>
                <a:lnTo>
                  <a:pt x="605" y="163"/>
                </a:lnTo>
                <a:cubicBezTo>
                  <a:pt x="591" y="163"/>
                  <a:pt x="580" y="152"/>
                  <a:pt x="580" y="139"/>
                </a:cubicBezTo>
                <a:lnTo>
                  <a:pt x="580" y="36"/>
                </a:lnTo>
                <a:close/>
                <a:moveTo>
                  <a:pt x="741" y="173"/>
                </a:moveTo>
                <a:lnTo>
                  <a:pt x="741" y="173"/>
                </a:lnTo>
                <a:cubicBezTo>
                  <a:pt x="741" y="172"/>
                  <a:pt x="741" y="172"/>
                  <a:pt x="741" y="171"/>
                </a:cubicBezTo>
                <a:cubicBezTo>
                  <a:pt x="741" y="170"/>
                  <a:pt x="741" y="170"/>
                  <a:pt x="740" y="170"/>
                </a:cubicBezTo>
                <a:cubicBezTo>
                  <a:pt x="740" y="169"/>
                  <a:pt x="739" y="167"/>
                  <a:pt x="738" y="167"/>
                </a:cubicBezTo>
                <a:lnTo>
                  <a:pt x="577" y="2"/>
                </a:lnTo>
                <a:cubicBezTo>
                  <a:pt x="577" y="2"/>
                  <a:pt x="577" y="2"/>
                  <a:pt x="577" y="2"/>
                </a:cubicBezTo>
                <a:cubicBezTo>
                  <a:pt x="577" y="2"/>
                  <a:pt x="577" y="2"/>
                  <a:pt x="577" y="2"/>
                </a:cubicBezTo>
                <a:cubicBezTo>
                  <a:pt x="576" y="1"/>
                  <a:pt x="575" y="1"/>
                  <a:pt x="574" y="0"/>
                </a:cubicBezTo>
                <a:cubicBezTo>
                  <a:pt x="574" y="0"/>
                  <a:pt x="573" y="0"/>
                  <a:pt x="573" y="0"/>
                </a:cubicBezTo>
                <a:cubicBezTo>
                  <a:pt x="572" y="0"/>
                  <a:pt x="571" y="0"/>
                  <a:pt x="570" y="0"/>
                </a:cubicBezTo>
                <a:cubicBezTo>
                  <a:pt x="570" y="0"/>
                  <a:pt x="570" y="0"/>
                  <a:pt x="570" y="0"/>
                </a:cubicBezTo>
                <a:lnTo>
                  <a:pt x="486" y="0"/>
                </a:lnTo>
                <a:lnTo>
                  <a:pt x="243" y="0"/>
                </a:lnTo>
                <a:cubicBezTo>
                  <a:pt x="217" y="0"/>
                  <a:pt x="196" y="20"/>
                  <a:pt x="196" y="45"/>
                </a:cubicBezTo>
                <a:lnTo>
                  <a:pt x="196" y="92"/>
                </a:lnTo>
                <a:cubicBezTo>
                  <a:pt x="196" y="94"/>
                  <a:pt x="197" y="95"/>
                  <a:pt x="197" y="96"/>
                </a:cubicBezTo>
                <a:lnTo>
                  <a:pt x="145" y="96"/>
                </a:lnTo>
                <a:cubicBezTo>
                  <a:pt x="120" y="96"/>
                  <a:pt x="99" y="117"/>
                  <a:pt x="99" y="143"/>
                </a:cubicBezTo>
                <a:lnTo>
                  <a:pt x="99" y="189"/>
                </a:lnTo>
                <a:cubicBezTo>
                  <a:pt x="99" y="190"/>
                  <a:pt x="99" y="190"/>
                  <a:pt x="99" y="190"/>
                </a:cubicBezTo>
                <a:lnTo>
                  <a:pt x="46" y="190"/>
                </a:lnTo>
                <a:cubicBezTo>
                  <a:pt x="20" y="190"/>
                  <a:pt x="0" y="211"/>
                  <a:pt x="0" y="236"/>
                </a:cubicBezTo>
                <a:lnTo>
                  <a:pt x="0" y="847"/>
                </a:lnTo>
                <a:cubicBezTo>
                  <a:pt x="0" y="873"/>
                  <a:pt x="20" y="894"/>
                  <a:pt x="46" y="894"/>
                </a:cubicBezTo>
                <a:lnTo>
                  <a:pt x="227" y="894"/>
                </a:lnTo>
                <a:lnTo>
                  <a:pt x="225" y="896"/>
                </a:lnTo>
                <a:cubicBezTo>
                  <a:pt x="219" y="905"/>
                  <a:pt x="216" y="915"/>
                  <a:pt x="216" y="925"/>
                </a:cubicBezTo>
                <a:cubicBezTo>
                  <a:pt x="216" y="953"/>
                  <a:pt x="239" y="976"/>
                  <a:pt x="267" y="976"/>
                </a:cubicBezTo>
                <a:lnTo>
                  <a:pt x="632" y="979"/>
                </a:lnTo>
                <a:cubicBezTo>
                  <a:pt x="660" y="979"/>
                  <a:pt x="683" y="956"/>
                  <a:pt x="683" y="928"/>
                </a:cubicBezTo>
                <a:cubicBezTo>
                  <a:pt x="683" y="918"/>
                  <a:pt x="681" y="909"/>
                  <a:pt x="676" y="902"/>
                </a:cubicBezTo>
                <a:lnTo>
                  <a:pt x="644" y="838"/>
                </a:lnTo>
                <a:lnTo>
                  <a:pt x="644" y="766"/>
                </a:lnTo>
                <a:lnTo>
                  <a:pt x="695" y="766"/>
                </a:lnTo>
                <a:cubicBezTo>
                  <a:pt x="721" y="766"/>
                  <a:pt x="741" y="745"/>
                  <a:pt x="741" y="720"/>
                </a:cubicBezTo>
                <a:lnTo>
                  <a:pt x="741" y="658"/>
                </a:lnTo>
                <a:lnTo>
                  <a:pt x="741" y="174"/>
                </a:lnTo>
                <a:cubicBezTo>
                  <a:pt x="741" y="174"/>
                  <a:pt x="741" y="174"/>
                  <a:pt x="741" y="173"/>
                </a:cubicBezTo>
                <a:close/>
              </a:path>
            </a:pathLst>
          </a:custGeom>
          <a:solidFill>
            <a:srgbClr val="4398F9"/>
          </a:solidFill>
          <a:ln w="0">
            <a:solidFill>
              <a:srgbClr val="4398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30" name="Freeform 21">
            <a:extLst>
              <a:ext uri="{FF2B5EF4-FFF2-40B4-BE49-F238E27FC236}">
                <a16:creationId xmlns:a16="http://schemas.microsoft.com/office/drawing/2014/main" id="{E1D50EC3-54C8-32E9-1569-3482D978A7D3}"/>
              </a:ext>
            </a:extLst>
          </p:cNvPr>
          <p:cNvSpPr>
            <a:spLocks noChangeAspect="1" noEditPoints="1"/>
          </p:cNvSpPr>
          <p:nvPr/>
        </p:nvSpPr>
        <p:spPr bwMode="auto">
          <a:xfrm>
            <a:off x="4219415" y="2505151"/>
            <a:ext cx="823684" cy="853927"/>
          </a:xfrm>
          <a:custGeom>
            <a:avLst/>
            <a:gdLst>
              <a:gd name="T0" fmla="*/ 1670 w 5556"/>
              <a:gd name="T1" fmla="*/ 3912 h 5760"/>
              <a:gd name="T2" fmla="*/ 1313 w 5556"/>
              <a:gd name="T3" fmla="*/ 4423 h 5760"/>
              <a:gd name="T4" fmla="*/ 1360 w 5556"/>
              <a:gd name="T5" fmla="*/ 5048 h 5760"/>
              <a:gd name="T6" fmla="*/ 1793 w 5556"/>
              <a:gd name="T7" fmla="*/ 5502 h 5760"/>
              <a:gd name="T8" fmla="*/ 2416 w 5556"/>
              <a:gd name="T9" fmla="*/ 5577 h 5760"/>
              <a:gd name="T10" fmla="*/ 2945 w 5556"/>
              <a:gd name="T11" fmla="*/ 5238 h 5760"/>
              <a:gd name="T12" fmla="*/ 3138 w 5556"/>
              <a:gd name="T13" fmla="*/ 4643 h 5760"/>
              <a:gd name="T14" fmla="*/ 2910 w 5556"/>
              <a:gd name="T15" fmla="*/ 4060 h 5760"/>
              <a:gd name="T16" fmla="*/ 2363 w 5556"/>
              <a:gd name="T17" fmla="*/ 3753 h 5760"/>
              <a:gd name="T18" fmla="*/ 2002 w 5556"/>
              <a:gd name="T19" fmla="*/ 1684 h 5760"/>
              <a:gd name="T20" fmla="*/ 1508 w 5556"/>
              <a:gd name="T21" fmla="*/ 2095 h 5760"/>
              <a:gd name="T22" fmla="*/ 2089 w 5556"/>
              <a:gd name="T23" fmla="*/ 3587 h 5760"/>
              <a:gd name="T24" fmla="*/ 2746 w 5556"/>
              <a:gd name="T25" fmla="*/ 3721 h 5760"/>
              <a:gd name="T26" fmla="*/ 3768 w 5556"/>
              <a:gd name="T27" fmla="*/ 2499 h 5760"/>
              <a:gd name="T28" fmla="*/ 3411 w 5556"/>
              <a:gd name="T29" fmla="*/ 1937 h 5760"/>
              <a:gd name="T30" fmla="*/ 4369 w 5556"/>
              <a:gd name="T31" fmla="*/ 738 h 5760"/>
              <a:gd name="T32" fmla="*/ 3789 w 5556"/>
              <a:gd name="T33" fmla="*/ 1026 h 5760"/>
              <a:gd name="T34" fmla="*/ 3538 w 5556"/>
              <a:gd name="T35" fmla="*/ 1602 h 5760"/>
              <a:gd name="T36" fmla="*/ 3707 w 5556"/>
              <a:gd name="T37" fmla="*/ 2201 h 5760"/>
              <a:gd name="T38" fmla="*/ 4217 w 5556"/>
              <a:gd name="T39" fmla="*/ 2559 h 5760"/>
              <a:gd name="T40" fmla="*/ 4844 w 5556"/>
              <a:gd name="T41" fmla="*/ 2513 h 5760"/>
              <a:gd name="T42" fmla="*/ 5297 w 5556"/>
              <a:gd name="T43" fmla="*/ 2081 h 5760"/>
              <a:gd name="T44" fmla="*/ 5373 w 5556"/>
              <a:gd name="T45" fmla="*/ 1457 h 5760"/>
              <a:gd name="T46" fmla="*/ 5034 w 5556"/>
              <a:gd name="T47" fmla="*/ 929 h 5760"/>
              <a:gd name="T48" fmla="*/ 4463 w 5556"/>
              <a:gd name="T49" fmla="*/ 735 h 5760"/>
              <a:gd name="T50" fmla="*/ 552 w 5556"/>
              <a:gd name="T51" fmla="*/ 332 h 5760"/>
              <a:gd name="T52" fmla="*/ 194 w 5556"/>
              <a:gd name="T53" fmla="*/ 843 h 5760"/>
              <a:gd name="T54" fmla="*/ 241 w 5556"/>
              <a:gd name="T55" fmla="*/ 1468 h 5760"/>
              <a:gd name="T56" fmla="*/ 674 w 5556"/>
              <a:gd name="T57" fmla="*/ 1922 h 5760"/>
              <a:gd name="T58" fmla="*/ 1297 w 5556"/>
              <a:gd name="T59" fmla="*/ 1997 h 5760"/>
              <a:gd name="T60" fmla="*/ 1826 w 5556"/>
              <a:gd name="T61" fmla="*/ 1658 h 5760"/>
              <a:gd name="T62" fmla="*/ 2019 w 5556"/>
              <a:gd name="T63" fmla="*/ 1063 h 5760"/>
              <a:gd name="T64" fmla="*/ 1791 w 5556"/>
              <a:gd name="T65" fmla="*/ 480 h 5760"/>
              <a:gd name="T66" fmla="*/ 1246 w 5556"/>
              <a:gd name="T67" fmla="*/ 173 h 5760"/>
              <a:gd name="T68" fmla="*/ 1473 w 5556"/>
              <a:gd name="T69" fmla="*/ 70 h 5760"/>
              <a:gd name="T70" fmla="*/ 2007 w 5556"/>
              <a:gd name="T71" fmla="*/ 503 h 5760"/>
              <a:gd name="T72" fmla="*/ 2177 w 5556"/>
              <a:gd name="T73" fmla="*/ 1173 h 5760"/>
              <a:gd name="T74" fmla="*/ 3690 w 5556"/>
              <a:gd name="T75" fmla="*/ 897 h 5760"/>
              <a:gd name="T76" fmla="*/ 4269 w 5556"/>
              <a:gd name="T77" fmla="*/ 592 h 5760"/>
              <a:gd name="T78" fmla="*/ 4920 w 5556"/>
              <a:gd name="T79" fmla="*/ 674 h 5760"/>
              <a:gd name="T80" fmla="*/ 5406 w 5556"/>
              <a:gd name="T81" fmla="*/ 1114 h 5760"/>
              <a:gd name="T82" fmla="*/ 5552 w 5556"/>
              <a:gd name="T83" fmla="*/ 1751 h 5760"/>
              <a:gd name="T84" fmla="*/ 5297 w 5556"/>
              <a:gd name="T85" fmla="*/ 2367 h 5760"/>
              <a:gd name="T86" fmla="*/ 4751 w 5556"/>
              <a:gd name="T87" fmla="*/ 2716 h 5760"/>
              <a:gd name="T88" fmla="*/ 4142 w 5556"/>
              <a:gd name="T89" fmla="*/ 2704 h 5760"/>
              <a:gd name="T90" fmla="*/ 3250 w 5556"/>
              <a:gd name="T91" fmla="*/ 4353 h 5760"/>
              <a:gd name="T92" fmla="*/ 3234 w 5556"/>
              <a:gd name="T93" fmla="*/ 5037 h 5760"/>
              <a:gd name="T94" fmla="*/ 2838 w 5556"/>
              <a:gd name="T95" fmla="*/ 5559 h 5760"/>
              <a:gd name="T96" fmla="*/ 2210 w 5556"/>
              <a:gd name="T97" fmla="*/ 5760 h 5760"/>
              <a:gd name="T98" fmla="*/ 1560 w 5556"/>
              <a:gd name="T99" fmla="*/ 5547 h 5760"/>
              <a:gd name="T100" fmla="*/ 1168 w 5556"/>
              <a:gd name="T101" fmla="*/ 4992 h 5760"/>
              <a:gd name="T102" fmla="*/ 1183 w 5556"/>
              <a:gd name="T103" fmla="*/ 4299 h 5760"/>
              <a:gd name="T104" fmla="*/ 1574 w 5556"/>
              <a:gd name="T105" fmla="*/ 3784 h 5760"/>
              <a:gd name="T106" fmla="*/ 613 w 5556"/>
              <a:gd name="T107" fmla="*/ 2070 h 5760"/>
              <a:gd name="T108" fmla="*/ 124 w 5556"/>
              <a:gd name="T109" fmla="*/ 1594 h 5760"/>
              <a:gd name="T110" fmla="*/ 16 w 5556"/>
              <a:gd name="T111" fmla="*/ 908 h 5760"/>
              <a:gd name="T112" fmla="*/ 346 w 5556"/>
              <a:gd name="T113" fmla="*/ 295 h 5760"/>
              <a:gd name="T114" fmla="*/ 963 w 5556"/>
              <a:gd name="T115" fmla="*/ 7 h 5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56" h="5760">
                <a:moveTo>
                  <a:pt x="2206" y="3741"/>
                </a:moveTo>
                <a:lnTo>
                  <a:pt x="2112" y="3746"/>
                </a:lnTo>
                <a:lnTo>
                  <a:pt x="2018" y="3760"/>
                </a:lnTo>
                <a:lnTo>
                  <a:pt x="1927" y="3784"/>
                </a:lnTo>
                <a:lnTo>
                  <a:pt x="1838" y="3817"/>
                </a:lnTo>
                <a:lnTo>
                  <a:pt x="1752" y="3859"/>
                </a:lnTo>
                <a:lnTo>
                  <a:pt x="1670" y="3912"/>
                </a:lnTo>
                <a:lnTo>
                  <a:pt x="1597" y="3969"/>
                </a:lnTo>
                <a:lnTo>
                  <a:pt x="1533" y="4032"/>
                </a:lnTo>
                <a:lnTo>
                  <a:pt x="1473" y="4100"/>
                </a:lnTo>
                <a:lnTo>
                  <a:pt x="1421" y="4175"/>
                </a:lnTo>
                <a:lnTo>
                  <a:pt x="1377" y="4254"/>
                </a:lnTo>
                <a:lnTo>
                  <a:pt x="1341" y="4337"/>
                </a:lnTo>
                <a:lnTo>
                  <a:pt x="1313" y="4423"/>
                </a:lnTo>
                <a:lnTo>
                  <a:pt x="1292" y="4514"/>
                </a:lnTo>
                <a:lnTo>
                  <a:pt x="1281" y="4606"/>
                </a:lnTo>
                <a:lnTo>
                  <a:pt x="1279" y="4697"/>
                </a:lnTo>
                <a:lnTo>
                  <a:pt x="1286" y="4788"/>
                </a:lnTo>
                <a:lnTo>
                  <a:pt x="1302" y="4877"/>
                </a:lnTo>
                <a:lnTo>
                  <a:pt x="1327" y="4964"/>
                </a:lnTo>
                <a:lnTo>
                  <a:pt x="1360" y="5048"/>
                </a:lnTo>
                <a:lnTo>
                  <a:pt x="1400" y="5130"/>
                </a:lnTo>
                <a:lnTo>
                  <a:pt x="1450" y="5208"/>
                </a:lnTo>
                <a:lnTo>
                  <a:pt x="1508" y="5280"/>
                </a:lnTo>
                <a:lnTo>
                  <a:pt x="1571" y="5346"/>
                </a:lnTo>
                <a:lnTo>
                  <a:pt x="1639" y="5406"/>
                </a:lnTo>
                <a:lnTo>
                  <a:pt x="1714" y="5458"/>
                </a:lnTo>
                <a:lnTo>
                  <a:pt x="1793" y="5502"/>
                </a:lnTo>
                <a:lnTo>
                  <a:pt x="1875" y="5538"/>
                </a:lnTo>
                <a:lnTo>
                  <a:pt x="1962" y="5566"/>
                </a:lnTo>
                <a:lnTo>
                  <a:pt x="2053" y="5585"/>
                </a:lnTo>
                <a:lnTo>
                  <a:pt x="2143" y="5598"/>
                </a:lnTo>
                <a:lnTo>
                  <a:pt x="2236" y="5599"/>
                </a:lnTo>
                <a:lnTo>
                  <a:pt x="2327" y="5592"/>
                </a:lnTo>
                <a:lnTo>
                  <a:pt x="2416" y="5577"/>
                </a:lnTo>
                <a:lnTo>
                  <a:pt x="2501" y="5552"/>
                </a:lnTo>
                <a:lnTo>
                  <a:pt x="2587" y="5519"/>
                </a:lnTo>
                <a:lnTo>
                  <a:pt x="2669" y="5477"/>
                </a:lnTo>
                <a:lnTo>
                  <a:pt x="2746" y="5428"/>
                </a:lnTo>
                <a:lnTo>
                  <a:pt x="2819" y="5371"/>
                </a:lnTo>
                <a:lnTo>
                  <a:pt x="2885" y="5308"/>
                </a:lnTo>
                <a:lnTo>
                  <a:pt x="2945" y="5238"/>
                </a:lnTo>
                <a:lnTo>
                  <a:pt x="2995" y="5165"/>
                </a:lnTo>
                <a:lnTo>
                  <a:pt x="3041" y="5086"/>
                </a:lnTo>
                <a:lnTo>
                  <a:pt x="3075" y="5002"/>
                </a:lnTo>
                <a:lnTo>
                  <a:pt x="3105" y="4915"/>
                </a:lnTo>
                <a:lnTo>
                  <a:pt x="3124" y="4826"/>
                </a:lnTo>
                <a:lnTo>
                  <a:pt x="3135" y="4734"/>
                </a:lnTo>
                <a:lnTo>
                  <a:pt x="3138" y="4643"/>
                </a:lnTo>
                <a:lnTo>
                  <a:pt x="3131" y="4552"/>
                </a:lnTo>
                <a:lnTo>
                  <a:pt x="3116" y="4463"/>
                </a:lnTo>
                <a:lnTo>
                  <a:pt x="3091" y="4376"/>
                </a:lnTo>
                <a:lnTo>
                  <a:pt x="3058" y="4292"/>
                </a:lnTo>
                <a:lnTo>
                  <a:pt x="3016" y="4210"/>
                </a:lnTo>
                <a:lnTo>
                  <a:pt x="2966" y="4131"/>
                </a:lnTo>
                <a:lnTo>
                  <a:pt x="2910" y="4060"/>
                </a:lnTo>
                <a:lnTo>
                  <a:pt x="2847" y="3994"/>
                </a:lnTo>
                <a:lnTo>
                  <a:pt x="2777" y="3934"/>
                </a:lnTo>
                <a:lnTo>
                  <a:pt x="2704" y="3882"/>
                </a:lnTo>
                <a:lnTo>
                  <a:pt x="2623" y="3838"/>
                </a:lnTo>
                <a:lnTo>
                  <a:pt x="2541" y="3802"/>
                </a:lnTo>
                <a:lnTo>
                  <a:pt x="2454" y="3774"/>
                </a:lnTo>
                <a:lnTo>
                  <a:pt x="2363" y="3753"/>
                </a:lnTo>
                <a:lnTo>
                  <a:pt x="2285" y="3744"/>
                </a:lnTo>
                <a:lnTo>
                  <a:pt x="2206" y="3741"/>
                </a:lnTo>
                <a:close/>
                <a:moveTo>
                  <a:pt x="2152" y="1332"/>
                </a:moveTo>
                <a:lnTo>
                  <a:pt x="2126" y="1426"/>
                </a:lnTo>
                <a:lnTo>
                  <a:pt x="2091" y="1517"/>
                </a:lnTo>
                <a:lnTo>
                  <a:pt x="2051" y="1602"/>
                </a:lnTo>
                <a:lnTo>
                  <a:pt x="2002" y="1684"/>
                </a:lnTo>
                <a:lnTo>
                  <a:pt x="1948" y="1761"/>
                </a:lnTo>
                <a:lnTo>
                  <a:pt x="1887" y="1831"/>
                </a:lnTo>
                <a:lnTo>
                  <a:pt x="1821" y="1897"/>
                </a:lnTo>
                <a:lnTo>
                  <a:pt x="1749" y="1957"/>
                </a:lnTo>
                <a:lnTo>
                  <a:pt x="1672" y="2009"/>
                </a:lnTo>
                <a:lnTo>
                  <a:pt x="1592" y="2056"/>
                </a:lnTo>
                <a:lnTo>
                  <a:pt x="1508" y="2095"/>
                </a:lnTo>
                <a:lnTo>
                  <a:pt x="1419" y="2128"/>
                </a:lnTo>
                <a:lnTo>
                  <a:pt x="1328" y="2152"/>
                </a:lnTo>
                <a:lnTo>
                  <a:pt x="1718" y="3699"/>
                </a:lnTo>
                <a:lnTo>
                  <a:pt x="1807" y="3658"/>
                </a:lnTo>
                <a:lnTo>
                  <a:pt x="1897" y="3627"/>
                </a:lnTo>
                <a:lnTo>
                  <a:pt x="1992" y="3603"/>
                </a:lnTo>
                <a:lnTo>
                  <a:pt x="2089" y="3587"/>
                </a:lnTo>
                <a:lnTo>
                  <a:pt x="2189" y="3580"/>
                </a:lnTo>
                <a:lnTo>
                  <a:pt x="2288" y="3583"/>
                </a:lnTo>
                <a:lnTo>
                  <a:pt x="2391" y="3596"/>
                </a:lnTo>
                <a:lnTo>
                  <a:pt x="2486" y="3617"/>
                </a:lnTo>
                <a:lnTo>
                  <a:pt x="2576" y="3645"/>
                </a:lnTo>
                <a:lnTo>
                  <a:pt x="2664" y="3679"/>
                </a:lnTo>
                <a:lnTo>
                  <a:pt x="2746" y="3721"/>
                </a:lnTo>
                <a:lnTo>
                  <a:pt x="2824" y="3770"/>
                </a:lnTo>
                <a:lnTo>
                  <a:pt x="2896" y="3826"/>
                </a:lnTo>
                <a:lnTo>
                  <a:pt x="2964" y="3885"/>
                </a:lnTo>
                <a:lnTo>
                  <a:pt x="3027" y="3952"/>
                </a:lnTo>
                <a:lnTo>
                  <a:pt x="3929" y="2611"/>
                </a:lnTo>
                <a:lnTo>
                  <a:pt x="3845" y="2559"/>
                </a:lnTo>
                <a:lnTo>
                  <a:pt x="3768" y="2499"/>
                </a:lnTo>
                <a:lnTo>
                  <a:pt x="3697" y="2435"/>
                </a:lnTo>
                <a:lnTo>
                  <a:pt x="3632" y="2363"/>
                </a:lnTo>
                <a:lnTo>
                  <a:pt x="3573" y="2287"/>
                </a:lnTo>
                <a:lnTo>
                  <a:pt x="3521" y="2205"/>
                </a:lnTo>
                <a:lnTo>
                  <a:pt x="3477" y="2119"/>
                </a:lnTo>
                <a:lnTo>
                  <a:pt x="3440" y="2030"/>
                </a:lnTo>
                <a:lnTo>
                  <a:pt x="3411" y="1937"/>
                </a:lnTo>
                <a:lnTo>
                  <a:pt x="3391" y="1841"/>
                </a:lnTo>
                <a:lnTo>
                  <a:pt x="3379" y="1742"/>
                </a:lnTo>
                <a:lnTo>
                  <a:pt x="3377" y="1642"/>
                </a:lnTo>
                <a:lnTo>
                  <a:pt x="3383" y="1541"/>
                </a:lnTo>
                <a:lnTo>
                  <a:pt x="2152" y="1332"/>
                </a:lnTo>
                <a:close/>
                <a:moveTo>
                  <a:pt x="4463" y="735"/>
                </a:moveTo>
                <a:lnTo>
                  <a:pt x="4369" y="738"/>
                </a:lnTo>
                <a:lnTo>
                  <a:pt x="4275" y="754"/>
                </a:lnTo>
                <a:lnTo>
                  <a:pt x="4184" y="777"/>
                </a:lnTo>
                <a:lnTo>
                  <a:pt x="4095" y="812"/>
                </a:lnTo>
                <a:lnTo>
                  <a:pt x="4009" y="854"/>
                </a:lnTo>
                <a:lnTo>
                  <a:pt x="3927" y="906"/>
                </a:lnTo>
                <a:lnTo>
                  <a:pt x="3854" y="963"/>
                </a:lnTo>
                <a:lnTo>
                  <a:pt x="3789" y="1026"/>
                </a:lnTo>
                <a:lnTo>
                  <a:pt x="3730" y="1094"/>
                </a:lnTo>
                <a:lnTo>
                  <a:pt x="3678" y="1169"/>
                </a:lnTo>
                <a:lnTo>
                  <a:pt x="3634" y="1248"/>
                </a:lnTo>
                <a:lnTo>
                  <a:pt x="3597" y="1330"/>
                </a:lnTo>
                <a:lnTo>
                  <a:pt x="3569" y="1417"/>
                </a:lnTo>
                <a:lnTo>
                  <a:pt x="3549" y="1508"/>
                </a:lnTo>
                <a:lnTo>
                  <a:pt x="3538" y="1602"/>
                </a:lnTo>
                <a:lnTo>
                  <a:pt x="3536" y="1695"/>
                </a:lnTo>
                <a:lnTo>
                  <a:pt x="3543" y="1787"/>
                </a:lnTo>
                <a:lnTo>
                  <a:pt x="3561" y="1876"/>
                </a:lnTo>
                <a:lnTo>
                  <a:pt x="3585" y="1964"/>
                </a:lnTo>
                <a:lnTo>
                  <a:pt x="3618" y="2046"/>
                </a:lnTo>
                <a:lnTo>
                  <a:pt x="3658" y="2126"/>
                </a:lnTo>
                <a:lnTo>
                  <a:pt x="3707" y="2201"/>
                </a:lnTo>
                <a:lnTo>
                  <a:pt x="3763" y="2271"/>
                </a:lnTo>
                <a:lnTo>
                  <a:pt x="3824" y="2335"/>
                </a:lnTo>
                <a:lnTo>
                  <a:pt x="3892" y="2395"/>
                </a:lnTo>
                <a:lnTo>
                  <a:pt x="3966" y="2447"/>
                </a:lnTo>
                <a:lnTo>
                  <a:pt x="4044" y="2493"/>
                </a:lnTo>
                <a:lnTo>
                  <a:pt x="4128" y="2529"/>
                </a:lnTo>
                <a:lnTo>
                  <a:pt x="4217" y="2559"/>
                </a:lnTo>
                <a:lnTo>
                  <a:pt x="4310" y="2580"/>
                </a:lnTo>
                <a:lnTo>
                  <a:pt x="4400" y="2590"/>
                </a:lnTo>
                <a:lnTo>
                  <a:pt x="4493" y="2594"/>
                </a:lnTo>
                <a:lnTo>
                  <a:pt x="4584" y="2587"/>
                </a:lnTo>
                <a:lnTo>
                  <a:pt x="4673" y="2571"/>
                </a:lnTo>
                <a:lnTo>
                  <a:pt x="4758" y="2547"/>
                </a:lnTo>
                <a:lnTo>
                  <a:pt x="4844" y="2513"/>
                </a:lnTo>
                <a:lnTo>
                  <a:pt x="4926" y="2472"/>
                </a:lnTo>
                <a:lnTo>
                  <a:pt x="5002" y="2421"/>
                </a:lnTo>
                <a:lnTo>
                  <a:pt x="5076" y="2365"/>
                </a:lnTo>
                <a:lnTo>
                  <a:pt x="5142" y="2302"/>
                </a:lnTo>
                <a:lnTo>
                  <a:pt x="5200" y="2232"/>
                </a:lnTo>
                <a:lnTo>
                  <a:pt x="5252" y="2159"/>
                </a:lnTo>
                <a:lnTo>
                  <a:pt x="5297" y="2081"/>
                </a:lnTo>
                <a:lnTo>
                  <a:pt x="5332" y="1997"/>
                </a:lnTo>
                <a:lnTo>
                  <a:pt x="5362" y="1910"/>
                </a:lnTo>
                <a:lnTo>
                  <a:pt x="5381" y="1819"/>
                </a:lnTo>
                <a:lnTo>
                  <a:pt x="5392" y="1728"/>
                </a:lnTo>
                <a:lnTo>
                  <a:pt x="5395" y="1635"/>
                </a:lnTo>
                <a:lnTo>
                  <a:pt x="5388" y="1546"/>
                </a:lnTo>
                <a:lnTo>
                  <a:pt x="5373" y="1457"/>
                </a:lnTo>
                <a:lnTo>
                  <a:pt x="5348" y="1370"/>
                </a:lnTo>
                <a:lnTo>
                  <a:pt x="5315" y="1285"/>
                </a:lnTo>
                <a:lnTo>
                  <a:pt x="5273" y="1204"/>
                </a:lnTo>
                <a:lnTo>
                  <a:pt x="5222" y="1126"/>
                </a:lnTo>
                <a:lnTo>
                  <a:pt x="5167" y="1053"/>
                </a:lnTo>
                <a:lnTo>
                  <a:pt x="5104" y="988"/>
                </a:lnTo>
                <a:lnTo>
                  <a:pt x="5034" y="929"/>
                </a:lnTo>
                <a:lnTo>
                  <a:pt x="4961" y="876"/>
                </a:lnTo>
                <a:lnTo>
                  <a:pt x="4880" y="833"/>
                </a:lnTo>
                <a:lnTo>
                  <a:pt x="4798" y="796"/>
                </a:lnTo>
                <a:lnTo>
                  <a:pt x="4711" y="768"/>
                </a:lnTo>
                <a:lnTo>
                  <a:pt x="4620" y="747"/>
                </a:lnTo>
                <a:lnTo>
                  <a:pt x="4542" y="737"/>
                </a:lnTo>
                <a:lnTo>
                  <a:pt x="4463" y="735"/>
                </a:lnTo>
                <a:close/>
                <a:moveTo>
                  <a:pt x="1087" y="161"/>
                </a:moveTo>
                <a:lnTo>
                  <a:pt x="993" y="166"/>
                </a:lnTo>
                <a:lnTo>
                  <a:pt x="899" y="180"/>
                </a:lnTo>
                <a:lnTo>
                  <a:pt x="808" y="204"/>
                </a:lnTo>
                <a:lnTo>
                  <a:pt x="719" y="237"/>
                </a:lnTo>
                <a:lnTo>
                  <a:pt x="634" y="279"/>
                </a:lnTo>
                <a:lnTo>
                  <a:pt x="552" y="332"/>
                </a:lnTo>
                <a:lnTo>
                  <a:pt x="480" y="389"/>
                </a:lnTo>
                <a:lnTo>
                  <a:pt x="414" y="452"/>
                </a:lnTo>
                <a:lnTo>
                  <a:pt x="354" y="520"/>
                </a:lnTo>
                <a:lnTo>
                  <a:pt x="302" y="595"/>
                </a:lnTo>
                <a:lnTo>
                  <a:pt x="258" y="674"/>
                </a:lnTo>
                <a:lnTo>
                  <a:pt x="222" y="758"/>
                </a:lnTo>
                <a:lnTo>
                  <a:pt x="194" y="843"/>
                </a:lnTo>
                <a:lnTo>
                  <a:pt x="175" y="934"/>
                </a:lnTo>
                <a:lnTo>
                  <a:pt x="162" y="1026"/>
                </a:lnTo>
                <a:lnTo>
                  <a:pt x="161" y="1117"/>
                </a:lnTo>
                <a:lnTo>
                  <a:pt x="168" y="1208"/>
                </a:lnTo>
                <a:lnTo>
                  <a:pt x="183" y="1297"/>
                </a:lnTo>
                <a:lnTo>
                  <a:pt x="208" y="1384"/>
                </a:lnTo>
                <a:lnTo>
                  <a:pt x="241" y="1468"/>
                </a:lnTo>
                <a:lnTo>
                  <a:pt x="283" y="1550"/>
                </a:lnTo>
                <a:lnTo>
                  <a:pt x="332" y="1629"/>
                </a:lnTo>
                <a:lnTo>
                  <a:pt x="389" y="1700"/>
                </a:lnTo>
                <a:lnTo>
                  <a:pt x="452" y="1766"/>
                </a:lnTo>
                <a:lnTo>
                  <a:pt x="522" y="1826"/>
                </a:lnTo>
                <a:lnTo>
                  <a:pt x="595" y="1878"/>
                </a:lnTo>
                <a:lnTo>
                  <a:pt x="674" y="1922"/>
                </a:lnTo>
                <a:lnTo>
                  <a:pt x="758" y="1958"/>
                </a:lnTo>
                <a:lnTo>
                  <a:pt x="845" y="1986"/>
                </a:lnTo>
                <a:lnTo>
                  <a:pt x="934" y="2006"/>
                </a:lnTo>
                <a:lnTo>
                  <a:pt x="1026" y="2018"/>
                </a:lnTo>
                <a:lnTo>
                  <a:pt x="1117" y="2019"/>
                </a:lnTo>
                <a:lnTo>
                  <a:pt x="1208" y="2013"/>
                </a:lnTo>
                <a:lnTo>
                  <a:pt x="1297" y="1997"/>
                </a:lnTo>
                <a:lnTo>
                  <a:pt x="1384" y="1972"/>
                </a:lnTo>
                <a:lnTo>
                  <a:pt x="1468" y="1939"/>
                </a:lnTo>
                <a:lnTo>
                  <a:pt x="1550" y="1897"/>
                </a:lnTo>
                <a:lnTo>
                  <a:pt x="1629" y="1848"/>
                </a:lnTo>
                <a:lnTo>
                  <a:pt x="1700" y="1791"/>
                </a:lnTo>
                <a:lnTo>
                  <a:pt x="1766" y="1728"/>
                </a:lnTo>
                <a:lnTo>
                  <a:pt x="1826" y="1658"/>
                </a:lnTo>
                <a:lnTo>
                  <a:pt x="1878" y="1585"/>
                </a:lnTo>
                <a:lnTo>
                  <a:pt x="1922" y="1506"/>
                </a:lnTo>
                <a:lnTo>
                  <a:pt x="1958" y="1423"/>
                </a:lnTo>
                <a:lnTo>
                  <a:pt x="1986" y="1335"/>
                </a:lnTo>
                <a:lnTo>
                  <a:pt x="2006" y="1246"/>
                </a:lnTo>
                <a:lnTo>
                  <a:pt x="2018" y="1154"/>
                </a:lnTo>
                <a:lnTo>
                  <a:pt x="2019" y="1063"/>
                </a:lnTo>
                <a:lnTo>
                  <a:pt x="2013" y="972"/>
                </a:lnTo>
                <a:lnTo>
                  <a:pt x="1997" y="883"/>
                </a:lnTo>
                <a:lnTo>
                  <a:pt x="1972" y="796"/>
                </a:lnTo>
                <a:lnTo>
                  <a:pt x="1939" y="712"/>
                </a:lnTo>
                <a:lnTo>
                  <a:pt x="1897" y="630"/>
                </a:lnTo>
                <a:lnTo>
                  <a:pt x="1848" y="552"/>
                </a:lnTo>
                <a:lnTo>
                  <a:pt x="1791" y="480"/>
                </a:lnTo>
                <a:lnTo>
                  <a:pt x="1728" y="414"/>
                </a:lnTo>
                <a:lnTo>
                  <a:pt x="1658" y="354"/>
                </a:lnTo>
                <a:lnTo>
                  <a:pt x="1585" y="302"/>
                </a:lnTo>
                <a:lnTo>
                  <a:pt x="1506" y="258"/>
                </a:lnTo>
                <a:lnTo>
                  <a:pt x="1423" y="222"/>
                </a:lnTo>
                <a:lnTo>
                  <a:pt x="1335" y="194"/>
                </a:lnTo>
                <a:lnTo>
                  <a:pt x="1246" y="173"/>
                </a:lnTo>
                <a:lnTo>
                  <a:pt x="1166" y="164"/>
                </a:lnTo>
                <a:lnTo>
                  <a:pt x="1087" y="161"/>
                </a:lnTo>
                <a:close/>
                <a:moveTo>
                  <a:pt x="1065" y="0"/>
                </a:moveTo>
                <a:lnTo>
                  <a:pt x="1168" y="3"/>
                </a:lnTo>
                <a:lnTo>
                  <a:pt x="1272" y="16"/>
                </a:lnTo>
                <a:lnTo>
                  <a:pt x="1375" y="38"/>
                </a:lnTo>
                <a:lnTo>
                  <a:pt x="1473" y="70"/>
                </a:lnTo>
                <a:lnTo>
                  <a:pt x="1567" y="110"/>
                </a:lnTo>
                <a:lnTo>
                  <a:pt x="1656" y="159"/>
                </a:lnTo>
                <a:lnTo>
                  <a:pt x="1738" y="215"/>
                </a:lnTo>
                <a:lnTo>
                  <a:pt x="1815" y="278"/>
                </a:lnTo>
                <a:lnTo>
                  <a:pt x="1887" y="347"/>
                </a:lnTo>
                <a:lnTo>
                  <a:pt x="1950" y="422"/>
                </a:lnTo>
                <a:lnTo>
                  <a:pt x="2007" y="503"/>
                </a:lnTo>
                <a:lnTo>
                  <a:pt x="2056" y="588"/>
                </a:lnTo>
                <a:lnTo>
                  <a:pt x="2098" y="679"/>
                </a:lnTo>
                <a:lnTo>
                  <a:pt x="2131" y="771"/>
                </a:lnTo>
                <a:lnTo>
                  <a:pt x="2157" y="869"/>
                </a:lnTo>
                <a:lnTo>
                  <a:pt x="2173" y="969"/>
                </a:lnTo>
                <a:lnTo>
                  <a:pt x="2180" y="1070"/>
                </a:lnTo>
                <a:lnTo>
                  <a:pt x="2177" y="1173"/>
                </a:lnTo>
                <a:lnTo>
                  <a:pt x="3412" y="1382"/>
                </a:lnTo>
                <a:lnTo>
                  <a:pt x="3440" y="1292"/>
                </a:lnTo>
                <a:lnTo>
                  <a:pt x="3477" y="1204"/>
                </a:lnTo>
                <a:lnTo>
                  <a:pt x="3519" y="1122"/>
                </a:lnTo>
                <a:lnTo>
                  <a:pt x="3569" y="1042"/>
                </a:lnTo>
                <a:lnTo>
                  <a:pt x="3625" y="967"/>
                </a:lnTo>
                <a:lnTo>
                  <a:pt x="3690" y="897"/>
                </a:lnTo>
                <a:lnTo>
                  <a:pt x="3758" y="834"/>
                </a:lnTo>
                <a:lnTo>
                  <a:pt x="3835" y="775"/>
                </a:lnTo>
                <a:lnTo>
                  <a:pt x="3915" y="723"/>
                </a:lnTo>
                <a:lnTo>
                  <a:pt x="4001" y="677"/>
                </a:lnTo>
                <a:lnTo>
                  <a:pt x="4088" y="641"/>
                </a:lnTo>
                <a:lnTo>
                  <a:pt x="4177" y="613"/>
                </a:lnTo>
                <a:lnTo>
                  <a:pt x="4269" y="592"/>
                </a:lnTo>
                <a:lnTo>
                  <a:pt x="4362" y="578"/>
                </a:lnTo>
                <a:lnTo>
                  <a:pt x="4456" y="574"/>
                </a:lnTo>
                <a:lnTo>
                  <a:pt x="4552" y="578"/>
                </a:lnTo>
                <a:lnTo>
                  <a:pt x="4648" y="590"/>
                </a:lnTo>
                <a:lnTo>
                  <a:pt x="4742" y="609"/>
                </a:lnTo>
                <a:lnTo>
                  <a:pt x="4833" y="637"/>
                </a:lnTo>
                <a:lnTo>
                  <a:pt x="4920" y="674"/>
                </a:lnTo>
                <a:lnTo>
                  <a:pt x="5004" y="716"/>
                </a:lnTo>
                <a:lnTo>
                  <a:pt x="5085" y="766"/>
                </a:lnTo>
                <a:lnTo>
                  <a:pt x="5160" y="824"/>
                </a:lnTo>
                <a:lnTo>
                  <a:pt x="5229" y="887"/>
                </a:lnTo>
                <a:lnTo>
                  <a:pt x="5296" y="957"/>
                </a:lnTo>
                <a:lnTo>
                  <a:pt x="5353" y="1033"/>
                </a:lnTo>
                <a:lnTo>
                  <a:pt x="5406" y="1114"/>
                </a:lnTo>
                <a:lnTo>
                  <a:pt x="5451" y="1199"/>
                </a:lnTo>
                <a:lnTo>
                  <a:pt x="5488" y="1286"/>
                </a:lnTo>
                <a:lnTo>
                  <a:pt x="5517" y="1375"/>
                </a:lnTo>
                <a:lnTo>
                  <a:pt x="5538" y="1468"/>
                </a:lnTo>
                <a:lnTo>
                  <a:pt x="5551" y="1560"/>
                </a:lnTo>
                <a:lnTo>
                  <a:pt x="5556" y="1655"/>
                </a:lnTo>
                <a:lnTo>
                  <a:pt x="5552" y="1751"/>
                </a:lnTo>
                <a:lnTo>
                  <a:pt x="5540" y="1847"/>
                </a:lnTo>
                <a:lnTo>
                  <a:pt x="5517" y="1944"/>
                </a:lnTo>
                <a:lnTo>
                  <a:pt x="5489" y="2039"/>
                </a:lnTo>
                <a:lnTo>
                  <a:pt x="5451" y="2128"/>
                </a:lnTo>
                <a:lnTo>
                  <a:pt x="5407" y="2211"/>
                </a:lnTo>
                <a:lnTo>
                  <a:pt x="5355" y="2292"/>
                </a:lnTo>
                <a:lnTo>
                  <a:pt x="5297" y="2367"/>
                </a:lnTo>
                <a:lnTo>
                  <a:pt x="5233" y="2437"/>
                </a:lnTo>
                <a:lnTo>
                  <a:pt x="5165" y="2499"/>
                </a:lnTo>
                <a:lnTo>
                  <a:pt x="5090" y="2555"/>
                </a:lnTo>
                <a:lnTo>
                  <a:pt x="5011" y="2606"/>
                </a:lnTo>
                <a:lnTo>
                  <a:pt x="4927" y="2650"/>
                </a:lnTo>
                <a:lnTo>
                  <a:pt x="4840" y="2686"/>
                </a:lnTo>
                <a:lnTo>
                  <a:pt x="4751" y="2716"/>
                </a:lnTo>
                <a:lnTo>
                  <a:pt x="4657" y="2737"/>
                </a:lnTo>
                <a:lnTo>
                  <a:pt x="4563" y="2749"/>
                </a:lnTo>
                <a:lnTo>
                  <a:pt x="4465" y="2754"/>
                </a:lnTo>
                <a:lnTo>
                  <a:pt x="4374" y="2749"/>
                </a:lnTo>
                <a:lnTo>
                  <a:pt x="4282" y="2739"/>
                </a:lnTo>
                <a:lnTo>
                  <a:pt x="4212" y="2723"/>
                </a:lnTo>
                <a:lnTo>
                  <a:pt x="4142" y="2704"/>
                </a:lnTo>
                <a:lnTo>
                  <a:pt x="4076" y="2681"/>
                </a:lnTo>
                <a:lnTo>
                  <a:pt x="3131" y="4084"/>
                </a:lnTo>
                <a:lnTo>
                  <a:pt x="3130" y="4086"/>
                </a:lnTo>
                <a:lnTo>
                  <a:pt x="3128" y="4088"/>
                </a:lnTo>
                <a:lnTo>
                  <a:pt x="3177" y="4173"/>
                </a:lnTo>
                <a:lnTo>
                  <a:pt x="3217" y="4261"/>
                </a:lnTo>
                <a:lnTo>
                  <a:pt x="3250" y="4353"/>
                </a:lnTo>
                <a:lnTo>
                  <a:pt x="3274" y="4449"/>
                </a:lnTo>
                <a:lnTo>
                  <a:pt x="3290" y="4547"/>
                </a:lnTo>
                <a:lnTo>
                  <a:pt x="3297" y="4648"/>
                </a:lnTo>
                <a:lnTo>
                  <a:pt x="3295" y="4749"/>
                </a:lnTo>
                <a:lnTo>
                  <a:pt x="3283" y="4852"/>
                </a:lnTo>
                <a:lnTo>
                  <a:pt x="3262" y="4947"/>
                </a:lnTo>
                <a:lnTo>
                  <a:pt x="3234" y="5037"/>
                </a:lnTo>
                <a:lnTo>
                  <a:pt x="3199" y="5126"/>
                </a:lnTo>
                <a:lnTo>
                  <a:pt x="3156" y="5210"/>
                </a:lnTo>
                <a:lnTo>
                  <a:pt x="3105" y="5289"/>
                </a:lnTo>
                <a:lnTo>
                  <a:pt x="3049" y="5364"/>
                </a:lnTo>
                <a:lnTo>
                  <a:pt x="2985" y="5435"/>
                </a:lnTo>
                <a:lnTo>
                  <a:pt x="2915" y="5500"/>
                </a:lnTo>
                <a:lnTo>
                  <a:pt x="2838" y="5559"/>
                </a:lnTo>
                <a:lnTo>
                  <a:pt x="2758" y="5612"/>
                </a:lnTo>
                <a:lnTo>
                  <a:pt x="2672" y="5657"/>
                </a:lnTo>
                <a:lnTo>
                  <a:pt x="2583" y="5694"/>
                </a:lnTo>
                <a:lnTo>
                  <a:pt x="2493" y="5722"/>
                </a:lnTo>
                <a:lnTo>
                  <a:pt x="2400" y="5743"/>
                </a:lnTo>
                <a:lnTo>
                  <a:pt x="2306" y="5757"/>
                </a:lnTo>
                <a:lnTo>
                  <a:pt x="2210" y="5760"/>
                </a:lnTo>
                <a:lnTo>
                  <a:pt x="2119" y="5757"/>
                </a:lnTo>
                <a:lnTo>
                  <a:pt x="2025" y="5744"/>
                </a:lnTo>
                <a:lnTo>
                  <a:pt x="1923" y="5722"/>
                </a:lnTo>
                <a:lnTo>
                  <a:pt x="1826" y="5690"/>
                </a:lnTo>
                <a:lnTo>
                  <a:pt x="1731" y="5650"/>
                </a:lnTo>
                <a:lnTo>
                  <a:pt x="1642" y="5601"/>
                </a:lnTo>
                <a:lnTo>
                  <a:pt x="1560" y="5547"/>
                </a:lnTo>
                <a:lnTo>
                  <a:pt x="1484" y="5484"/>
                </a:lnTo>
                <a:lnTo>
                  <a:pt x="1414" y="5414"/>
                </a:lnTo>
                <a:lnTo>
                  <a:pt x="1349" y="5339"/>
                </a:lnTo>
                <a:lnTo>
                  <a:pt x="1292" y="5259"/>
                </a:lnTo>
                <a:lnTo>
                  <a:pt x="1243" y="5174"/>
                </a:lnTo>
                <a:lnTo>
                  <a:pt x="1201" y="5085"/>
                </a:lnTo>
                <a:lnTo>
                  <a:pt x="1168" y="4992"/>
                </a:lnTo>
                <a:lnTo>
                  <a:pt x="1142" y="4894"/>
                </a:lnTo>
                <a:lnTo>
                  <a:pt x="1126" y="4797"/>
                </a:lnTo>
                <a:lnTo>
                  <a:pt x="1119" y="4694"/>
                </a:lnTo>
                <a:lnTo>
                  <a:pt x="1121" y="4591"/>
                </a:lnTo>
                <a:lnTo>
                  <a:pt x="1135" y="4488"/>
                </a:lnTo>
                <a:lnTo>
                  <a:pt x="1154" y="4392"/>
                </a:lnTo>
                <a:lnTo>
                  <a:pt x="1183" y="4299"/>
                </a:lnTo>
                <a:lnTo>
                  <a:pt x="1220" y="4210"/>
                </a:lnTo>
                <a:lnTo>
                  <a:pt x="1264" y="4126"/>
                </a:lnTo>
                <a:lnTo>
                  <a:pt x="1314" y="4046"/>
                </a:lnTo>
                <a:lnTo>
                  <a:pt x="1370" y="3973"/>
                </a:lnTo>
                <a:lnTo>
                  <a:pt x="1433" y="3905"/>
                </a:lnTo>
                <a:lnTo>
                  <a:pt x="1501" y="3842"/>
                </a:lnTo>
                <a:lnTo>
                  <a:pt x="1574" y="3784"/>
                </a:lnTo>
                <a:lnTo>
                  <a:pt x="1169" y="2177"/>
                </a:lnTo>
                <a:lnTo>
                  <a:pt x="1091" y="2180"/>
                </a:lnTo>
                <a:lnTo>
                  <a:pt x="1000" y="2177"/>
                </a:lnTo>
                <a:lnTo>
                  <a:pt x="908" y="2164"/>
                </a:lnTo>
                <a:lnTo>
                  <a:pt x="805" y="2142"/>
                </a:lnTo>
                <a:lnTo>
                  <a:pt x="707" y="2110"/>
                </a:lnTo>
                <a:lnTo>
                  <a:pt x="613" y="2070"/>
                </a:lnTo>
                <a:lnTo>
                  <a:pt x="525" y="2021"/>
                </a:lnTo>
                <a:lnTo>
                  <a:pt x="442" y="1967"/>
                </a:lnTo>
                <a:lnTo>
                  <a:pt x="365" y="1904"/>
                </a:lnTo>
                <a:lnTo>
                  <a:pt x="295" y="1834"/>
                </a:lnTo>
                <a:lnTo>
                  <a:pt x="230" y="1759"/>
                </a:lnTo>
                <a:lnTo>
                  <a:pt x="175" y="1679"/>
                </a:lnTo>
                <a:lnTo>
                  <a:pt x="124" y="1594"/>
                </a:lnTo>
                <a:lnTo>
                  <a:pt x="82" y="1505"/>
                </a:lnTo>
                <a:lnTo>
                  <a:pt x="49" y="1412"/>
                </a:lnTo>
                <a:lnTo>
                  <a:pt x="24" y="1314"/>
                </a:lnTo>
                <a:lnTo>
                  <a:pt x="7" y="1217"/>
                </a:lnTo>
                <a:lnTo>
                  <a:pt x="0" y="1114"/>
                </a:lnTo>
                <a:lnTo>
                  <a:pt x="3" y="1011"/>
                </a:lnTo>
                <a:lnTo>
                  <a:pt x="16" y="908"/>
                </a:lnTo>
                <a:lnTo>
                  <a:pt x="38" y="805"/>
                </a:lnTo>
                <a:lnTo>
                  <a:pt x="70" y="707"/>
                </a:lnTo>
                <a:lnTo>
                  <a:pt x="110" y="613"/>
                </a:lnTo>
                <a:lnTo>
                  <a:pt x="157" y="525"/>
                </a:lnTo>
                <a:lnTo>
                  <a:pt x="213" y="442"/>
                </a:lnTo>
                <a:lnTo>
                  <a:pt x="276" y="365"/>
                </a:lnTo>
                <a:lnTo>
                  <a:pt x="346" y="295"/>
                </a:lnTo>
                <a:lnTo>
                  <a:pt x="421" y="230"/>
                </a:lnTo>
                <a:lnTo>
                  <a:pt x="501" y="175"/>
                </a:lnTo>
                <a:lnTo>
                  <a:pt x="585" y="124"/>
                </a:lnTo>
                <a:lnTo>
                  <a:pt x="675" y="82"/>
                </a:lnTo>
                <a:lnTo>
                  <a:pt x="768" y="49"/>
                </a:lnTo>
                <a:lnTo>
                  <a:pt x="864" y="24"/>
                </a:lnTo>
                <a:lnTo>
                  <a:pt x="963" y="7"/>
                </a:lnTo>
                <a:lnTo>
                  <a:pt x="1065" y="0"/>
                </a:lnTo>
                <a:close/>
              </a:path>
            </a:pathLst>
          </a:custGeom>
          <a:solidFill>
            <a:srgbClr val="4398F9"/>
          </a:solidFill>
          <a:ln w="0">
            <a:solidFill>
              <a:srgbClr val="4398F9"/>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31" name="Freeform 9">
            <a:extLst>
              <a:ext uri="{FF2B5EF4-FFF2-40B4-BE49-F238E27FC236}">
                <a16:creationId xmlns:a16="http://schemas.microsoft.com/office/drawing/2014/main" id="{3FEF09F4-B3F7-B823-DEA4-C7D51533563E}"/>
              </a:ext>
            </a:extLst>
          </p:cNvPr>
          <p:cNvSpPr>
            <a:spLocks noChangeAspect="1" noEditPoints="1"/>
          </p:cNvSpPr>
          <p:nvPr/>
        </p:nvSpPr>
        <p:spPr bwMode="auto">
          <a:xfrm>
            <a:off x="5438462" y="2525109"/>
            <a:ext cx="863622" cy="814010"/>
          </a:xfrm>
          <a:custGeom>
            <a:avLst/>
            <a:gdLst>
              <a:gd name="T0" fmla="*/ 2966 w 4820"/>
              <a:gd name="T1" fmla="*/ 4088 h 4538"/>
              <a:gd name="T2" fmla="*/ 4746 w 4820"/>
              <a:gd name="T3" fmla="*/ 3737 h 4538"/>
              <a:gd name="T4" fmla="*/ 3315 w 4820"/>
              <a:gd name="T5" fmla="*/ 1300 h 4538"/>
              <a:gd name="T6" fmla="*/ 4587 w 4820"/>
              <a:gd name="T7" fmla="*/ 3361 h 4538"/>
              <a:gd name="T8" fmla="*/ 4191 w 4820"/>
              <a:gd name="T9" fmla="*/ 3541 h 4538"/>
              <a:gd name="T10" fmla="*/ 4033 w 4820"/>
              <a:gd name="T11" fmla="*/ 3783 h 4538"/>
              <a:gd name="T12" fmla="*/ 3570 w 4820"/>
              <a:gd name="T13" fmla="*/ 3794 h 4538"/>
              <a:gd name="T14" fmla="*/ 3244 w 4820"/>
              <a:gd name="T15" fmla="*/ 3348 h 4538"/>
              <a:gd name="T16" fmla="*/ 2940 w 4820"/>
              <a:gd name="T17" fmla="*/ 3184 h 4538"/>
              <a:gd name="T18" fmla="*/ 3071 w 4820"/>
              <a:gd name="T19" fmla="*/ 2760 h 4538"/>
              <a:gd name="T20" fmla="*/ 3171 w 4820"/>
              <a:gd name="T21" fmla="*/ 2550 h 4538"/>
              <a:gd name="T22" fmla="*/ 3353 w 4820"/>
              <a:gd name="T23" fmla="*/ 2169 h 4538"/>
              <a:gd name="T24" fmla="*/ 3628 w 4820"/>
              <a:gd name="T25" fmla="*/ 2222 h 4538"/>
              <a:gd name="T26" fmla="*/ 4031 w 4820"/>
              <a:gd name="T27" fmla="*/ 2068 h 4538"/>
              <a:gd name="T28" fmla="*/ 4206 w 4820"/>
              <a:gd name="T29" fmla="*/ 2377 h 4538"/>
              <a:gd name="T30" fmla="*/ 4582 w 4820"/>
              <a:gd name="T31" fmla="*/ 2492 h 4538"/>
              <a:gd name="T32" fmla="*/ 4529 w 4820"/>
              <a:gd name="T33" fmla="*/ 3103 h 4538"/>
              <a:gd name="T34" fmla="*/ 4706 w 4820"/>
              <a:gd name="T35" fmla="*/ 3028 h 4538"/>
              <a:gd name="T36" fmla="*/ 4706 w 4820"/>
              <a:gd name="T37" fmla="*/ 2439 h 4538"/>
              <a:gd name="T38" fmla="*/ 4362 w 4820"/>
              <a:gd name="T39" fmla="*/ 2100 h 4538"/>
              <a:gd name="T40" fmla="*/ 3692 w 4820"/>
              <a:gd name="T41" fmla="*/ 2027 h 4538"/>
              <a:gd name="T42" fmla="*/ 3170 w 4820"/>
              <a:gd name="T43" fmla="*/ 2404 h 4538"/>
              <a:gd name="T44" fmla="*/ 2894 w 4820"/>
              <a:gd name="T45" fmla="*/ 2834 h 4538"/>
              <a:gd name="T46" fmla="*/ 2976 w 4820"/>
              <a:gd name="T47" fmla="*/ 3504 h 4538"/>
              <a:gd name="T48" fmla="*/ 3507 w 4820"/>
              <a:gd name="T49" fmla="*/ 3920 h 4538"/>
              <a:gd name="T50" fmla="*/ 3909 w 4820"/>
              <a:gd name="T51" fmla="*/ 3836 h 4538"/>
              <a:gd name="T52" fmla="*/ 4340 w 4820"/>
              <a:gd name="T53" fmla="*/ 3566 h 4538"/>
              <a:gd name="T54" fmla="*/ 4706 w 4820"/>
              <a:gd name="T55" fmla="*/ 3028 h 4538"/>
              <a:gd name="T56" fmla="*/ 3652 w 4820"/>
              <a:gd name="T57" fmla="*/ 2580 h 4538"/>
              <a:gd name="T58" fmla="*/ 4003 w 4820"/>
              <a:gd name="T59" fmla="*/ 2453 h 4538"/>
              <a:gd name="T60" fmla="*/ 4010 w 4820"/>
              <a:gd name="T61" fmla="*/ 3428 h 4538"/>
              <a:gd name="T62" fmla="*/ 2596 w 4820"/>
              <a:gd name="T63" fmla="*/ 2865 h 4538"/>
              <a:gd name="T64" fmla="*/ 1730 w 4820"/>
              <a:gd name="T65" fmla="*/ 3090 h 4538"/>
              <a:gd name="T66" fmla="*/ 1303 w 4820"/>
              <a:gd name="T67" fmla="*/ 3121 h 4538"/>
              <a:gd name="T68" fmla="*/ 646 w 4820"/>
              <a:gd name="T69" fmla="*/ 3081 h 4538"/>
              <a:gd name="T70" fmla="*/ 396 w 4820"/>
              <a:gd name="T71" fmla="*/ 2208 h 4538"/>
              <a:gd name="T72" fmla="*/ 467 w 4820"/>
              <a:gd name="T73" fmla="*/ 1736 h 4538"/>
              <a:gd name="T74" fmla="*/ 727 w 4820"/>
              <a:gd name="T75" fmla="*/ 915 h 4538"/>
              <a:gd name="T76" fmla="*/ 1303 w 4820"/>
              <a:gd name="T77" fmla="*/ 891 h 4538"/>
              <a:gd name="T78" fmla="*/ 1724 w 4820"/>
              <a:gd name="T79" fmla="*/ 906 h 4538"/>
              <a:gd name="T80" fmla="*/ 2379 w 4820"/>
              <a:gd name="T81" fmla="*/ 915 h 4538"/>
              <a:gd name="T82" fmla="*/ 2608 w 4820"/>
              <a:gd name="T83" fmla="*/ 1787 h 4538"/>
              <a:gd name="T84" fmla="*/ 2626 w 4820"/>
              <a:gd name="T85" fmla="*/ 2208 h 4538"/>
              <a:gd name="T86" fmla="*/ 2596 w 4820"/>
              <a:gd name="T87" fmla="*/ 2865 h 4538"/>
              <a:gd name="T88" fmla="*/ 3026 w 4820"/>
              <a:gd name="T89" fmla="*/ 1845 h 4538"/>
              <a:gd name="T90" fmla="*/ 2475 w 4820"/>
              <a:gd name="T91" fmla="*/ 820 h 4538"/>
              <a:gd name="T92" fmla="*/ 1360 w 4820"/>
              <a:gd name="T93" fmla="*/ 485 h 4538"/>
              <a:gd name="T94" fmla="*/ 335 w 4820"/>
              <a:gd name="T95" fmla="*/ 1036 h 4538"/>
              <a:gd name="T96" fmla="*/ 0 w 4820"/>
              <a:gd name="T97" fmla="*/ 2151 h 4538"/>
              <a:gd name="T98" fmla="*/ 551 w 4820"/>
              <a:gd name="T99" fmla="*/ 3176 h 4538"/>
              <a:gd name="T100" fmla="*/ 1666 w 4820"/>
              <a:gd name="T101" fmla="*/ 3511 h 4538"/>
              <a:gd name="T102" fmla="*/ 2691 w 4820"/>
              <a:gd name="T103" fmla="*/ 2960 h 4538"/>
              <a:gd name="T104" fmla="*/ 886 w 4820"/>
              <a:gd name="T105" fmla="*/ 2015 h 4538"/>
              <a:gd name="T106" fmla="*/ 1513 w 4820"/>
              <a:gd name="T107" fmla="*/ 1254 h 4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20" h="4538">
                <a:moveTo>
                  <a:pt x="4746" y="3737"/>
                </a:moveTo>
                <a:lnTo>
                  <a:pt x="4746" y="3737"/>
                </a:lnTo>
                <a:cubicBezTo>
                  <a:pt x="4500" y="4124"/>
                  <a:pt x="4078" y="4349"/>
                  <a:pt x="3634" y="4349"/>
                </a:cubicBezTo>
                <a:cubicBezTo>
                  <a:pt x="3563" y="4349"/>
                  <a:pt x="3492" y="4343"/>
                  <a:pt x="3420" y="4331"/>
                </a:cubicBezTo>
                <a:lnTo>
                  <a:pt x="3426" y="4538"/>
                </a:lnTo>
                <a:lnTo>
                  <a:pt x="2966" y="4088"/>
                </a:lnTo>
                <a:lnTo>
                  <a:pt x="3609" y="4072"/>
                </a:lnTo>
                <a:lnTo>
                  <a:pt x="3480" y="4203"/>
                </a:lnTo>
                <a:cubicBezTo>
                  <a:pt x="3932" y="4263"/>
                  <a:pt x="4383" y="4057"/>
                  <a:pt x="4632" y="3664"/>
                </a:cubicBezTo>
                <a:cubicBezTo>
                  <a:pt x="4652" y="3633"/>
                  <a:pt x="4693" y="3623"/>
                  <a:pt x="4725" y="3644"/>
                </a:cubicBezTo>
                <a:cubicBezTo>
                  <a:pt x="4756" y="3663"/>
                  <a:pt x="4766" y="3705"/>
                  <a:pt x="4746" y="3737"/>
                </a:cubicBezTo>
                <a:lnTo>
                  <a:pt x="4746" y="3737"/>
                </a:lnTo>
                <a:close/>
                <a:moveTo>
                  <a:pt x="1519" y="220"/>
                </a:moveTo>
                <a:lnTo>
                  <a:pt x="1519" y="220"/>
                </a:lnTo>
                <a:cubicBezTo>
                  <a:pt x="1511" y="183"/>
                  <a:pt x="1534" y="147"/>
                  <a:pt x="1570" y="139"/>
                </a:cubicBezTo>
                <a:cubicBezTo>
                  <a:pt x="2193" y="0"/>
                  <a:pt x="2839" y="271"/>
                  <a:pt x="3179" y="802"/>
                </a:cubicBezTo>
                <a:lnTo>
                  <a:pt x="3325" y="657"/>
                </a:lnTo>
                <a:lnTo>
                  <a:pt x="3315" y="1300"/>
                </a:lnTo>
                <a:lnTo>
                  <a:pt x="2861" y="844"/>
                </a:lnTo>
                <a:lnTo>
                  <a:pt x="3048" y="847"/>
                </a:lnTo>
                <a:cubicBezTo>
                  <a:pt x="2734" y="381"/>
                  <a:pt x="2156" y="146"/>
                  <a:pt x="1600" y="271"/>
                </a:cubicBezTo>
                <a:cubicBezTo>
                  <a:pt x="1563" y="279"/>
                  <a:pt x="1527" y="256"/>
                  <a:pt x="1519" y="220"/>
                </a:cubicBezTo>
                <a:lnTo>
                  <a:pt x="1519" y="220"/>
                </a:lnTo>
                <a:close/>
                <a:moveTo>
                  <a:pt x="4587" y="3361"/>
                </a:moveTo>
                <a:lnTo>
                  <a:pt x="4587" y="3361"/>
                </a:lnTo>
                <a:cubicBezTo>
                  <a:pt x="4584" y="3368"/>
                  <a:pt x="4575" y="3372"/>
                  <a:pt x="4568" y="3369"/>
                </a:cubicBezTo>
                <a:lnTo>
                  <a:pt x="4444" y="3319"/>
                </a:lnTo>
                <a:cubicBezTo>
                  <a:pt x="4416" y="3307"/>
                  <a:pt x="4382" y="3317"/>
                  <a:pt x="4364" y="3342"/>
                </a:cubicBezTo>
                <a:cubicBezTo>
                  <a:pt x="4323" y="3399"/>
                  <a:pt x="4274" y="3449"/>
                  <a:pt x="4218" y="3491"/>
                </a:cubicBezTo>
                <a:cubicBezTo>
                  <a:pt x="4202" y="3503"/>
                  <a:pt x="4193" y="3521"/>
                  <a:pt x="4191" y="3541"/>
                </a:cubicBezTo>
                <a:cubicBezTo>
                  <a:pt x="4190" y="3552"/>
                  <a:pt x="4192" y="3563"/>
                  <a:pt x="4197" y="3573"/>
                </a:cubicBezTo>
                <a:lnTo>
                  <a:pt x="4247" y="3693"/>
                </a:lnTo>
                <a:cubicBezTo>
                  <a:pt x="4249" y="3698"/>
                  <a:pt x="4249" y="3702"/>
                  <a:pt x="4247" y="3705"/>
                </a:cubicBezTo>
                <a:cubicBezTo>
                  <a:pt x="4246" y="3707"/>
                  <a:pt x="4244" y="3711"/>
                  <a:pt x="4239" y="3713"/>
                </a:cubicBezTo>
                <a:lnTo>
                  <a:pt x="4053" y="3791"/>
                </a:lnTo>
                <a:cubicBezTo>
                  <a:pt x="4045" y="3795"/>
                  <a:pt x="4036" y="3791"/>
                  <a:pt x="4033" y="3783"/>
                </a:cubicBezTo>
                <a:lnTo>
                  <a:pt x="3982" y="3663"/>
                </a:lnTo>
                <a:cubicBezTo>
                  <a:pt x="3970" y="3634"/>
                  <a:pt x="3939" y="3617"/>
                  <a:pt x="3908" y="3622"/>
                </a:cubicBezTo>
                <a:cubicBezTo>
                  <a:pt x="3839" y="3633"/>
                  <a:pt x="3769" y="3633"/>
                  <a:pt x="3700" y="3623"/>
                </a:cubicBezTo>
                <a:cubicBezTo>
                  <a:pt x="3669" y="3618"/>
                  <a:pt x="3639" y="3635"/>
                  <a:pt x="3628" y="3664"/>
                </a:cubicBezTo>
                <a:lnTo>
                  <a:pt x="3578" y="3786"/>
                </a:lnTo>
                <a:cubicBezTo>
                  <a:pt x="3576" y="3791"/>
                  <a:pt x="3572" y="3794"/>
                  <a:pt x="3570" y="3794"/>
                </a:cubicBezTo>
                <a:cubicBezTo>
                  <a:pt x="3567" y="3796"/>
                  <a:pt x="3563" y="3797"/>
                  <a:pt x="3558" y="3795"/>
                </a:cubicBezTo>
                <a:lnTo>
                  <a:pt x="3370" y="3718"/>
                </a:lnTo>
                <a:cubicBezTo>
                  <a:pt x="3363" y="3715"/>
                  <a:pt x="3359" y="3706"/>
                  <a:pt x="3362" y="3699"/>
                </a:cubicBezTo>
                <a:lnTo>
                  <a:pt x="3413" y="3575"/>
                </a:lnTo>
                <a:cubicBezTo>
                  <a:pt x="3424" y="3546"/>
                  <a:pt x="3415" y="3513"/>
                  <a:pt x="3390" y="3495"/>
                </a:cubicBezTo>
                <a:cubicBezTo>
                  <a:pt x="3334" y="3453"/>
                  <a:pt x="3285" y="3404"/>
                  <a:pt x="3244" y="3348"/>
                </a:cubicBezTo>
                <a:cubicBezTo>
                  <a:pt x="3231" y="3331"/>
                  <a:pt x="3210" y="3321"/>
                  <a:pt x="3189" y="3321"/>
                </a:cubicBezTo>
                <a:cubicBezTo>
                  <a:pt x="3181" y="3321"/>
                  <a:pt x="3172" y="3322"/>
                  <a:pt x="3163" y="3326"/>
                </a:cubicBezTo>
                <a:lnTo>
                  <a:pt x="3038" y="3379"/>
                </a:lnTo>
                <a:cubicBezTo>
                  <a:pt x="3033" y="3381"/>
                  <a:pt x="3029" y="3380"/>
                  <a:pt x="3027" y="3379"/>
                </a:cubicBezTo>
                <a:cubicBezTo>
                  <a:pt x="3024" y="3378"/>
                  <a:pt x="3021" y="3375"/>
                  <a:pt x="3019" y="3371"/>
                </a:cubicBezTo>
                <a:lnTo>
                  <a:pt x="2940" y="3184"/>
                </a:lnTo>
                <a:cubicBezTo>
                  <a:pt x="2937" y="3176"/>
                  <a:pt x="2940" y="3167"/>
                  <a:pt x="2948" y="3164"/>
                </a:cubicBezTo>
                <a:lnTo>
                  <a:pt x="3076" y="3110"/>
                </a:lnTo>
                <a:cubicBezTo>
                  <a:pt x="3104" y="3098"/>
                  <a:pt x="3121" y="3068"/>
                  <a:pt x="3116" y="3037"/>
                </a:cubicBezTo>
                <a:cubicBezTo>
                  <a:pt x="3107" y="2970"/>
                  <a:pt x="3107" y="2902"/>
                  <a:pt x="3117" y="2835"/>
                </a:cubicBezTo>
                <a:cubicBezTo>
                  <a:pt x="3122" y="2805"/>
                  <a:pt x="3106" y="2776"/>
                  <a:pt x="3078" y="2763"/>
                </a:cubicBezTo>
                <a:cubicBezTo>
                  <a:pt x="3077" y="2763"/>
                  <a:pt x="3072" y="2761"/>
                  <a:pt x="3071" y="2760"/>
                </a:cubicBezTo>
                <a:lnTo>
                  <a:pt x="2945" y="2709"/>
                </a:lnTo>
                <a:cubicBezTo>
                  <a:pt x="2937" y="2706"/>
                  <a:pt x="2934" y="2697"/>
                  <a:pt x="2937" y="2689"/>
                </a:cubicBezTo>
                <a:lnTo>
                  <a:pt x="3013" y="2502"/>
                </a:lnTo>
                <a:cubicBezTo>
                  <a:pt x="3015" y="2497"/>
                  <a:pt x="3019" y="2494"/>
                  <a:pt x="3021" y="2494"/>
                </a:cubicBezTo>
                <a:cubicBezTo>
                  <a:pt x="3024" y="2492"/>
                  <a:pt x="3028" y="2491"/>
                  <a:pt x="3033" y="2493"/>
                </a:cubicBezTo>
                <a:lnTo>
                  <a:pt x="3171" y="2550"/>
                </a:lnTo>
                <a:cubicBezTo>
                  <a:pt x="3206" y="2563"/>
                  <a:pt x="3245" y="2547"/>
                  <a:pt x="3259" y="2513"/>
                </a:cubicBezTo>
                <a:cubicBezTo>
                  <a:pt x="3260" y="2510"/>
                  <a:pt x="3261" y="2508"/>
                  <a:pt x="3261" y="2505"/>
                </a:cubicBezTo>
                <a:cubicBezTo>
                  <a:pt x="3298" y="2460"/>
                  <a:pt x="3340" y="2419"/>
                  <a:pt x="3387" y="2384"/>
                </a:cubicBezTo>
                <a:cubicBezTo>
                  <a:pt x="3395" y="2378"/>
                  <a:pt x="3402" y="2370"/>
                  <a:pt x="3406" y="2361"/>
                </a:cubicBezTo>
                <a:cubicBezTo>
                  <a:pt x="3416" y="2343"/>
                  <a:pt x="3416" y="2319"/>
                  <a:pt x="3408" y="2300"/>
                </a:cubicBezTo>
                <a:lnTo>
                  <a:pt x="3353" y="2169"/>
                </a:lnTo>
                <a:cubicBezTo>
                  <a:pt x="3350" y="2162"/>
                  <a:pt x="3353" y="2153"/>
                  <a:pt x="3361" y="2150"/>
                </a:cubicBezTo>
                <a:lnTo>
                  <a:pt x="3548" y="2071"/>
                </a:lnTo>
                <a:cubicBezTo>
                  <a:pt x="3552" y="2069"/>
                  <a:pt x="3556" y="2070"/>
                  <a:pt x="3559" y="2071"/>
                </a:cubicBezTo>
                <a:cubicBezTo>
                  <a:pt x="3561" y="2072"/>
                  <a:pt x="3565" y="2074"/>
                  <a:pt x="3567" y="2079"/>
                </a:cubicBezTo>
                <a:lnTo>
                  <a:pt x="3623" y="2212"/>
                </a:lnTo>
                <a:cubicBezTo>
                  <a:pt x="3624" y="2215"/>
                  <a:pt x="3627" y="2219"/>
                  <a:pt x="3628" y="2222"/>
                </a:cubicBezTo>
                <a:cubicBezTo>
                  <a:pt x="3642" y="2245"/>
                  <a:pt x="3670" y="2258"/>
                  <a:pt x="3697" y="2254"/>
                </a:cubicBezTo>
                <a:cubicBezTo>
                  <a:pt x="3763" y="2244"/>
                  <a:pt x="3830" y="2243"/>
                  <a:pt x="3896" y="2252"/>
                </a:cubicBezTo>
                <a:cubicBezTo>
                  <a:pt x="3914" y="2255"/>
                  <a:pt x="3932" y="2250"/>
                  <a:pt x="3947" y="2238"/>
                </a:cubicBezTo>
                <a:cubicBezTo>
                  <a:pt x="3957" y="2231"/>
                  <a:pt x="3964" y="2220"/>
                  <a:pt x="3968" y="2209"/>
                </a:cubicBezTo>
                <a:lnTo>
                  <a:pt x="4022" y="2076"/>
                </a:lnTo>
                <a:cubicBezTo>
                  <a:pt x="4024" y="2072"/>
                  <a:pt x="4028" y="2069"/>
                  <a:pt x="4031" y="2068"/>
                </a:cubicBezTo>
                <a:cubicBezTo>
                  <a:pt x="4033" y="2067"/>
                  <a:pt x="4037" y="2066"/>
                  <a:pt x="4042" y="2068"/>
                </a:cubicBezTo>
                <a:lnTo>
                  <a:pt x="4230" y="2144"/>
                </a:lnTo>
                <a:cubicBezTo>
                  <a:pt x="4234" y="2146"/>
                  <a:pt x="4237" y="2150"/>
                  <a:pt x="4238" y="2153"/>
                </a:cubicBezTo>
                <a:cubicBezTo>
                  <a:pt x="4239" y="2155"/>
                  <a:pt x="4240" y="2159"/>
                  <a:pt x="4238" y="2164"/>
                </a:cubicBezTo>
                <a:lnTo>
                  <a:pt x="4183" y="2296"/>
                </a:lnTo>
                <a:cubicBezTo>
                  <a:pt x="4171" y="2325"/>
                  <a:pt x="4181" y="2358"/>
                  <a:pt x="4206" y="2377"/>
                </a:cubicBezTo>
                <a:cubicBezTo>
                  <a:pt x="4261" y="2416"/>
                  <a:pt x="4310" y="2463"/>
                  <a:pt x="4348" y="2513"/>
                </a:cubicBezTo>
                <a:cubicBezTo>
                  <a:pt x="4363" y="2537"/>
                  <a:pt x="4393" y="2548"/>
                  <a:pt x="4421" y="2542"/>
                </a:cubicBezTo>
                <a:cubicBezTo>
                  <a:pt x="4425" y="2541"/>
                  <a:pt x="4429" y="2540"/>
                  <a:pt x="4432" y="2539"/>
                </a:cubicBezTo>
                <a:lnTo>
                  <a:pt x="4562" y="2484"/>
                </a:lnTo>
                <a:cubicBezTo>
                  <a:pt x="4567" y="2482"/>
                  <a:pt x="4571" y="2483"/>
                  <a:pt x="4573" y="2484"/>
                </a:cubicBezTo>
                <a:cubicBezTo>
                  <a:pt x="4576" y="2485"/>
                  <a:pt x="4580" y="2487"/>
                  <a:pt x="4582" y="2492"/>
                </a:cubicBezTo>
                <a:lnTo>
                  <a:pt x="4660" y="2679"/>
                </a:lnTo>
                <a:cubicBezTo>
                  <a:pt x="4663" y="2686"/>
                  <a:pt x="4660" y="2695"/>
                  <a:pt x="4652" y="2698"/>
                </a:cubicBezTo>
                <a:lnTo>
                  <a:pt x="4526" y="2752"/>
                </a:lnTo>
                <a:cubicBezTo>
                  <a:pt x="4497" y="2764"/>
                  <a:pt x="4480" y="2794"/>
                  <a:pt x="4485" y="2825"/>
                </a:cubicBezTo>
                <a:cubicBezTo>
                  <a:pt x="4496" y="2893"/>
                  <a:pt x="4497" y="2963"/>
                  <a:pt x="4488" y="3031"/>
                </a:cubicBezTo>
                <a:cubicBezTo>
                  <a:pt x="4483" y="3062"/>
                  <a:pt x="4501" y="3091"/>
                  <a:pt x="4529" y="3103"/>
                </a:cubicBezTo>
                <a:lnTo>
                  <a:pt x="4655" y="3154"/>
                </a:lnTo>
                <a:cubicBezTo>
                  <a:pt x="4663" y="3157"/>
                  <a:pt x="4666" y="3166"/>
                  <a:pt x="4663" y="3173"/>
                </a:cubicBezTo>
                <a:lnTo>
                  <a:pt x="4587" y="3361"/>
                </a:lnTo>
                <a:lnTo>
                  <a:pt x="4587" y="3361"/>
                </a:lnTo>
                <a:close/>
                <a:moveTo>
                  <a:pt x="4706" y="3028"/>
                </a:moveTo>
                <a:lnTo>
                  <a:pt x="4706" y="3028"/>
                </a:lnTo>
                <a:lnTo>
                  <a:pt x="4627" y="2997"/>
                </a:lnTo>
                <a:cubicBezTo>
                  <a:pt x="4630" y="2950"/>
                  <a:pt x="4630" y="2903"/>
                  <a:pt x="4625" y="2856"/>
                </a:cubicBezTo>
                <a:lnTo>
                  <a:pt x="4705" y="2823"/>
                </a:lnTo>
                <a:cubicBezTo>
                  <a:pt x="4742" y="2807"/>
                  <a:pt x="4770" y="2778"/>
                  <a:pt x="4785" y="2741"/>
                </a:cubicBezTo>
                <a:cubicBezTo>
                  <a:pt x="4800" y="2704"/>
                  <a:pt x="4800" y="2663"/>
                  <a:pt x="4785" y="2626"/>
                </a:cubicBezTo>
                <a:lnTo>
                  <a:pt x="4706" y="2439"/>
                </a:lnTo>
                <a:cubicBezTo>
                  <a:pt x="4690" y="2403"/>
                  <a:pt x="4661" y="2374"/>
                  <a:pt x="4624" y="2359"/>
                </a:cubicBezTo>
                <a:cubicBezTo>
                  <a:pt x="4587" y="2344"/>
                  <a:pt x="4546" y="2344"/>
                  <a:pt x="4509" y="2359"/>
                </a:cubicBezTo>
                <a:lnTo>
                  <a:pt x="4426" y="2395"/>
                </a:lnTo>
                <a:cubicBezTo>
                  <a:pt x="4396" y="2361"/>
                  <a:pt x="4363" y="2329"/>
                  <a:pt x="4328" y="2300"/>
                </a:cubicBezTo>
                <a:lnTo>
                  <a:pt x="4363" y="2215"/>
                </a:lnTo>
                <a:cubicBezTo>
                  <a:pt x="4378" y="2178"/>
                  <a:pt x="4378" y="2137"/>
                  <a:pt x="4362" y="2100"/>
                </a:cubicBezTo>
                <a:cubicBezTo>
                  <a:pt x="4347" y="2063"/>
                  <a:pt x="4318" y="2034"/>
                  <a:pt x="4281" y="2019"/>
                </a:cubicBezTo>
                <a:lnTo>
                  <a:pt x="4093" y="1943"/>
                </a:lnTo>
                <a:cubicBezTo>
                  <a:pt x="4016" y="1912"/>
                  <a:pt x="3929" y="1949"/>
                  <a:pt x="3897" y="2025"/>
                </a:cubicBezTo>
                <a:lnTo>
                  <a:pt x="3862" y="2113"/>
                </a:lnTo>
                <a:cubicBezTo>
                  <a:pt x="3817" y="2110"/>
                  <a:pt x="3773" y="2110"/>
                  <a:pt x="3728" y="2114"/>
                </a:cubicBezTo>
                <a:lnTo>
                  <a:pt x="3692" y="2027"/>
                </a:lnTo>
                <a:cubicBezTo>
                  <a:pt x="3676" y="1990"/>
                  <a:pt x="3647" y="1961"/>
                  <a:pt x="3610" y="1946"/>
                </a:cubicBezTo>
                <a:cubicBezTo>
                  <a:pt x="3573" y="1931"/>
                  <a:pt x="3532" y="1931"/>
                  <a:pt x="3495" y="1947"/>
                </a:cubicBezTo>
                <a:lnTo>
                  <a:pt x="3308" y="2025"/>
                </a:lnTo>
                <a:cubicBezTo>
                  <a:pt x="3232" y="2058"/>
                  <a:pt x="3196" y="2146"/>
                  <a:pt x="3228" y="2222"/>
                </a:cubicBezTo>
                <a:lnTo>
                  <a:pt x="3265" y="2309"/>
                </a:lnTo>
                <a:cubicBezTo>
                  <a:pt x="3231" y="2338"/>
                  <a:pt x="3199" y="2369"/>
                  <a:pt x="3170" y="2404"/>
                </a:cubicBezTo>
                <a:lnTo>
                  <a:pt x="3084" y="2368"/>
                </a:lnTo>
                <a:cubicBezTo>
                  <a:pt x="3047" y="2353"/>
                  <a:pt x="3006" y="2353"/>
                  <a:pt x="2969" y="2369"/>
                </a:cubicBezTo>
                <a:cubicBezTo>
                  <a:pt x="2932" y="2385"/>
                  <a:pt x="2903" y="2414"/>
                  <a:pt x="2888" y="2451"/>
                </a:cubicBezTo>
                <a:lnTo>
                  <a:pt x="2812" y="2639"/>
                </a:lnTo>
                <a:cubicBezTo>
                  <a:pt x="2797" y="2676"/>
                  <a:pt x="2797" y="2716"/>
                  <a:pt x="2813" y="2753"/>
                </a:cubicBezTo>
                <a:cubicBezTo>
                  <a:pt x="2828" y="2790"/>
                  <a:pt x="2857" y="2819"/>
                  <a:pt x="2894" y="2834"/>
                </a:cubicBezTo>
                <a:lnTo>
                  <a:pt x="2977" y="2868"/>
                </a:lnTo>
                <a:cubicBezTo>
                  <a:pt x="2973" y="2914"/>
                  <a:pt x="2973" y="2960"/>
                  <a:pt x="2977" y="3005"/>
                </a:cubicBezTo>
                <a:lnTo>
                  <a:pt x="2895" y="3040"/>
                </a:lnTo>
                <a:cubicBezTo>
                  <a:pt x="2819" y="3072"/>
                  <a:pt x="2783" y="3160"/>
                  <a:pt x="2815" y="3236"/>
                </a:cubicBezTo>
                <a:lnTo>
                  <a:pt x="2894" y="3423"/>
                </a:lnTo>
                <a:cubicBezTo>
                  <a:pt x="2910" y="3460"/>
                  <a:pt x="2939" y="3489"/>
                  <a:pt x="2976" y="3504"/>
                </a:cubicBezTo>
                <a:cubicBezTo>
                  <a:pt x="3013" y="3519"/>
                  <a:pt x="3054" y="3519"/>
                  <a:pt x="3091" y="3503"/>
                </a:cubicBezTo>
                <a:lnTo>
                  <a:pt x="3168" y="3470"/>
                </a:lnTo>
                <a:cubicBezTo>
                  <a:pt x="3199" y="3507"/>
                  <a:pt x="3232" y="3540"/>
                  <a:pt x="3268" y="3571"/>
                </a:cubicBezTo>
                <a:lnTo>
                  <a:pt x="3237" y="3648"/>
                </a:lnTo>
                <a:cubicBezTo>
                  <a:pt x="3206" y="3724"/>
                  <a:pt x="3243" y="3812"/>
                  <a:pt x="3320" y="3843"/>
                </a:cubicBezTo>
                <a:lnTo>
                  <a:pt x="3507" y="3920"/>
                </a:lnTo>
                <a:cubicBezTo>
                  <a:pt x="3525" y="3927"/>
                  <a:pt x="3545" y="3931"/>
                  <a:pt x="3564" y="3931"/>
                </a:cubicBezTo>
                <a:cubicBezTo>
                  <a:pt x="3583" y="3931"/>
                  <a:pt x="3603" y="3927"/>
                  <a:pt x="3622" y="3919"/>
                </a:cubicBezTo>
                <a:cubicBezTo>
                  <a:pt x="3659" y="3903"/>
                  <a:pt x="3688" y="3874"/>
                  <a:pt x="3703" y="3837"/>
                </a:cubicBezTo>
                <a:lnTo>
                  <a:pt x="3733" y="3763"/>
                </a:lnTo>
                <a:cubicBezTo>
                  <a:pt x="3781" y="3767"/>
                  <a:pt x="3829" y="3766"/>
                  <a:pt x="3877" y="3762"/>
                </a:cubicBezTo>
                <a:lnTo>
                  <a:pt x="3909" y="3836"/>
                </a:lnTo>
                <a:cubicBezTo>
                  <a:pt x="3924" y="3873"/>
                  <a:pt x="3953" y="3901"/>
                  <a:pt x="3990" y="3917"/>
                </a:cubicBezTo>
                <a:cubicBezTo>
                  <a:pt x="4027" y="3932"/>
                  <a:pt x="4068" y="3931"/>
                  <a:pt x="4105" y="3916"/>
                </a:cubicBezTo>
                <a:lnTo>
                  <a:pt x="4292" y="3837"/>
                </a:lnTo>
                <a:cubicBezTo>
                  <a:pt x="4329" y="3822"/>
                  <a:pt x="4357" y="3793"/>
                  <a:pt x="4373" y="3755"/>
                </a:cubicBezTo>
                <a:cubicBezTo>
                  <a:pt x="4388" y="3718"/>
                  <a:pt x="4387" y="3678"/>
                  <a:pt x="4372" y="3641"/>
                </a:cubicBezTo>
                <a:lnTo>
                  <a:pt x="4340" y="3566"/>
                </a:lnTo>
                <a:cubicBezTo>
                  <a:pt x="4377" y="3535"/>
                  <a:pt x="4410" y="3500"/>
                  <a:pt x="4441" y="3463"/>
                </a:cubicBezTo>
                <a:lnTo>
                  <a:pt x="4517" y="3494"/>
                </a:lnTo>
                <a:cubicBezTo>
                  <a:pt x="4593" y="3525"/>
                  <a:pt x="4681" y="3488"/>
                  <a:pt x="4712" y="3412"/>
                </a:cubicBezTo>
                <a:lnTo>
                  <a:pt x="4788" y="3224"/>
                </a:lnTo>
                <a:cubicBezTo>
                  <a:pt x="4820" y="3148"/>
                  <a:pt x="4783" y="3060"/>
                  <a:pt x="4706" y="3028"/>
                </a:cubicBezTo>
                <a:lnTo>
                  <a:pt x="4706" y="3028"/>
                </a:lnTo>
                <a:close/>
                <a:moveTo>
                  <a:pt x="4168" y="3090"/>
                </a:moveTo>
                <a:lnTo>
                  <a:pt x="4168" y="3090"/>
                </a:lnTo>
                <a:cubicBezTo>
                  <a:pt x="4129" y="3187"/>
                  <a:pt x="4054" y="3263"/>
                  <a:pt x="3957" y="3303"/>
                </a:cubicBezTo>
                <a:cubicBezTo>
                  <a:pt x="3860" y="3344"/>
                  <a:pt x="3754" y="3345"/>
                  <a:pt x="3657" y="3305"/>
                </a:cubicBezTo>
                <a:cubicBezTo>
                  <a:pt x="3559" y="3266"/>
                  <a:pt x="3483" y="3191"/>
                  <a:pt x="3443" y="3094"/>
                </a:cubicBezTo>
                <a:cubicBezTo>
                  <a:pt x="3359" y="2895"/>
                  <a:pt x="3453" y="2664"/>
                  <a:pt x="3652" y="2580"/>
                </a:cubicBezTo>
                <a:cubicBezTo>
                  <a:pt x="3701" y="2559"/>
                  <a:pt x="3753" y="2549"/>
                  <a:pt x="3805" y="2549"/>
                </a:cubicBezTo>
                <a:cubicBezTo>
                  <a:pt x="3855" y="2549"/>
                  <a:pt x="3905" y="2559"/>
                  <a:pt x="3953" y="2578"/>
                </a:cubicBezTo>
                <a:cubicBezTo>
                  <a:pt x="4050" y="2618"/>
                  <a:pt x="4126" y="2693"/>
                  <a:pt x="4166" y="2789"/>
                </a:cubicBezTo>
                <a:cubicBezTo>
                  <a:pt x="4207" y="2886"/>
                  <a:pt x="4208" y="2993"/>
                  <a:pt x="4168" y="3090"/>
                </a:cubicBezTo>
                <a:lnTo>
                  <a:pt x="4168" y="3090"/>
                </a:lnTo>
                <a:close/>
                <a:moveTo>
                  <a:pt x="4003" y="2453"/>
                </a:moveTo>
                <a:lnTo>
                  <a:pt x="4003" y="2453"/>
                </a:lnTo>
                <a:cubicBezTo>
                  <a:pt x="3873" y="2400"/>
                  <a:pt x="3730" y="2401"/>
                  <a:pt x="3600" y="2456"/>
                </a:cubicBezTo>
                <a:cubicBezTo>
                  <a:pt x="3332" y="2569"/>
                  <a:pt x="3205" y="2879"/>
                  <a:pt x="3318" y="3147"/>
                </a:cubicBezTo>
                <a:cubicBezTo>
                  <a:pt x="3373" y="3277"/>
                  <a:pt x="3475" y="3377"/>
                  <a:pt x="3606" y="3430"/>
                </a:cubicBezTo>
                <a:cubicBezTo>
                  <a:pt x="3670" y="3457"/>
                  <a:pt x="3737" y="3470"/>
                  <a:pt x="3805" y="3470"/>
                </a:cubicBezTo>
                <a:cubicBezTo>
                  <a:pt x="3874" y="3470"/>
                  <a:pt x="3944" y="3456"/>
                  <a:pt x="4010" y="3428"/>
                </a:cubicBezTo>
                <a:cubicBezTo>
                  <a:pt x="4139" y="3373"/>
                  <a:pt x="4240" y="3271"/>
                  <a:pt x="4293" y="3141"/>
                </a:cubicBezTo>
                <a:cubicBezTo>
                  <a:pt x="4346" y="3010"/>
                  <a:pt x="4346" y="2867"/>
                  <a:pt x="4291" y="2737"/>
                </a:cubicBezTo>
                <a:cubicBezTo>
                  <a:pt x="4236" y="2607"/>
                  <a:pt x="4134" y="2506"/>
                  <a:pt x="4003" y="2453"/>
                </a:cubicBezTo>
                <a:lnTo>
                  <a:pt x="4003" y="2453"/>
                </a:lnTo>
                <a:close/>
                <a:moveTo>
                  <a:pt x="2596" y="2865"/>
                </a:moveTo>
                <a:lnTo>
                  <a:pt x="2596" y="2865"/>
                </a:lnTo>
                <a:lnTo>
                  <a:pt x="2379" y="3081"/>
                </a:lnTo>
                <a:cubicBezTo>
                  <a:pt x="2357" y="3103"/>
                  <a:pt x="2321" y="3103"/>
                  <a:pt x="2299" y="3081"/>
                </a:cubicBezTo>
                <a:lnTo>
                  <a:pt x="2157" y="2939"/>
                </a:lnTo>
                <a:cubicBezTo>
                  <a:pt x="2135" y="2917"/>
                  <a:pt x="2101" y="2913"/>
                  <a:pt x="2074" y="2929"/>
                </a:cubicBezTo>
                <a:cubicBezTo>
                  <a:pt x="1981" y="2986"/>
                  <a:pt x="1880" y="3029"/>
                  <a:pt x="1774" y="3055"/>
                </a:cubicBezTo>
                <a:cubicBezTo>
                  <a:pt x="1755" y="3060"/>
                  <a:pt x="1739" y="3073"/>
                  <a:pt x="1730" y="3090"/>
                </a:cubicBezTo>
                <a:cubicBezTo>
                  <a:pt x="1725" y="3100"/>
                  <a:pt x="1723" y="3111"/>
                  <a:pt x="1723" y="3123"/>
                </a:cubicBezTo>
                <a:lnTo>
                  <a:pt x="1723" y="3320"/>
                </a:lnTo>
                <a:cubicBezTo>
                  <a:pt x="1723" y="3351"/>
                  <a:pt x="1697" y="3376"/>
                  <a:pt x="1666" y="3376"/>
                </a:cubicBezTo>
                <a:lnTo>
                  <a:pt x="1360" y="3376"/>
                </a:lnTo>
                <a:cubicBezTo>
                  <a:pt x="1329" y="3376"/>
                  <a:pt x="1303" y="3351"/>
                  <a:pt x="1303" y="3320"/>
                </a:cubicBezTo>
                <a:lnTo>
                  <a:pt x="1303" y="3121"/>
                </a:lnTo>
                <a:cubicBezTo>
                  <a:pt x="1303" y="3090"/>
                  <a:pt x="1280" y="3063"/>
                  <a:pt x="1250" y="3056"/>
                </a:cubicBezTo>
                <a:cubicBezTo>
                  <a:pt x="1144" y="3029"/>
                  <a:pt x="1043" y="2987"/>
                  <a:pt x="951" y="2930"/>
                </a:cubicBezTo>
                <a:cubicBezTo>
                  <a:pt x="940" y="2924"/>
                  <a:pt x="928" y="2921"/>
                  <a:pt x="915" y="2921"/>
                </a:cubicBezTo>
                <a:cubicBezTo>
                  <a:pt x="898" y="2921"/>
                  <a:pt x="881" y="2927"/>
                  <a:pt x="868" y="2940"/>
                </a:cubicBezTo>
                <a:lnTo>
                  <a:pt x="727" y="3081"/>
                </a:lnTo>
                <a:cubicBezTo>
                  <a:pt x="705" y="3103"/>
                  <a:pt x="669" y="3103"/>
                  <a:pt x="646" y="3081"/>
                </a:cubicBezTo>
                <a:lnTo>
                  <a:pt x="430" y="2865"/>
                </a:lnTo>
                <a:cubicBezTo>
                  <a:pt x="408" y="2842"/>
                  <a:pt x="408" y="2806"/>
                  <a:pt x="430" y="2784"/>
                </a:cubicBezTo>
                <a:lnTo>
                  <a:pt x="573" y="2641"/>
                </a:lnTo>
                <a:cubicBezTo>
                  <a:pt x="595" y="2619"/>
                  <a:pt x="599" y="2586"/>
                  <a:pt x="583" y="2559"/>
                </a:cubicBezTo>
                <a:cubicBezTo>
                  <a:pt x="527" y="2465"/>
                  <a:pt x="487" y="2365"/>
                  <a:pt x="460" y="2254"/>
                </a:cubicBezTo>
                <a:cubicBezTo>
                  <a:pt x="451" y="2227"/>
                  <a:pt x="425" y="2208"/>
                  <a:pt x="396" y="2208"/>
                </a:cubicBezTo>
                <a:lnTo>
                  <a:pt x="191" y="2208"/>
                </a:lnTo>
                <a:cubicBezTo>
                  <a:pt x="160" y="2208"/>
                  <a:pt x="135" y="2182"/>
                  <a:pt x="135" y="2151"/>
                </a:cubicBezTo>
                <a:lnTo>
                  <a:pt x="135" y="1845"/>
                </a:lnTo>
                <a:cubicBezTo>
                  <a:pt x="135" y="1814"/>
                  <a:pt x="160" y="1788"/>
                  <a:pt x="191" y="1788"/>
                </a:cubicBezTo>
                <a:lnTo>
                  <a:pt x="401" y="1788"/>
                </a:lnTo>
                <a:cubicBezTo>
                  <a:pt x="432" y="1788"/>
                  <a:pt x="459" y="1766"/>
                  <a:pt x="467" y="1736"/>
                </a:cubicBezTo>
                <a:cubicBezTo>
                  <a:pt x="494" y="1634"/>
                  <a:pt x="535" y="1536"/>
                  <a:pt x="590" y="1446"/>
                </a:cubicBezTo>
                <a:cubicBezTo>
                  <a:pt x="606" y="1420"/>
                  <a:pt x="603" y="1387"/>
                  <a:pt x="582" y="1365"/>
                </a:cubicBezTo>
                <a:lnTo>
                  <a:pt x="430" y="1212"/>
                </a:lnTo>
                <a:cubicBezTo>
                  <a:pt x="408" y="1190"/>
                  <a:pt x="408" y="1154"/>
                  <a:pt x="430" y="1132"/>
                </a:cubicBezTo>
                <a:lnTo>
                  <a:pt x="646" y="915"/>
                </a:lnTo>
                <a:cubicBezTo>
                  <a:pt x="668" y="894"/>
                  <a:pt x="706" y="894"/>
                  <a:pt x="727" y="915"/>
                </a:cubicBezTo>
                <a:lnTo>
                  <a:pt x="886" y="1075"/>
                </a:lnTo>
                <a:cubicBezTo>
                  <a:pt x="913" y="1101"/>
                  <a:pt x="955" y="1101"/>
                  <a:pt x="982" y="1075"/>
                </a:cubicBezTo>
                <a:cubicBezTo>
                  <a:pt x="985" y="1071"/>
                  <a:pt x="988" y="1067"/>
                  <a:pt x="990" y="1064"/>
                </a:cubicBezTo>
                <a:cubicBezTo>
                  <a:pt x="1072" y="1018"/>
                  <a:pt x="1160" y="984"/>
                  <a:pt x="1250" y="962"/>
                </a:cubicBezTo>
                <a:cubicBezTo>
                  <a:pt x="1260" y="959"/>
                  <a:pt x="1270" y="954"/>
                  <a:pt x="1278" y="948"/>
                </a:cubicBezTo>
                <a:cubicBezTo>
                  <a:pt x="1294" y="935"/>
                  <a:pt x="1303" y="911"/>
                  <a:pt x="1303" y="891"/>
                </a:cubicBezTo>
                <a:lnTo>
                  <a:pt x="1303" y="677"/>
                </a:lnTo>
                <a:cubicBezTo>
                  <a:pt x="1303" y="645"/>
                  <a:pt x="1329" y="620"/>
                  <a:pt x="1360" y="620"/>
                </a:cubicBezTo>
                <a:lnTo>
                  <a:pt x="1666" y="620"/>
                </a:lnTo>
                <a:cubicBezTo>
                  <a:pt x="1697" y="620"/>
                  <a:pt x="1723" y="645"/>
                  <a:pt x="1723" y="677"/>
                </a:cubicBezTo>
                <a:lnTo>
                  <a:pt x="1723" y="894"/>
                </a:lnTo>
                <a:cubicBezTo>
                  <a:pt x="1723" y="897"/>
                  <a:pt x="1723" y="903"/>
                  <a:pt x="1724" y="906"/>
                </a:cubicBezTo>
                <a:cubicBezTo>
                  <a:pt x="1728" y="933"/>
                  <a:pt x="1748" y="956"/>
                  <a:pt x="1774" y="962"/>
                </a:cubicBezTo>
                <a:cubicBezTo>
                  <a:pt x="1875" y="988"/>
                  <a:pt x="1972" y="1027"/>
                  <a:pt x="2062" y="1081"/>
                </a:cubicBezTo>
                <a:cubicBezTo>
                  <a:pt x="2077" y="1090"/>
                  <a:pt x="2096" y="1092"/>
                  <a:pt x="2113" y="1088"/>
                </a:cubicBezTo>
                <a:cubicBezTo>
                  <a:pt x="2126" y="1085"/>
                  <a:pt x="2137" y="1078"/>
                  <a:pt x="2146" y="1069"/>
                </a:cubicBezTo>
                <a:lnTo>
                  <a:pt x="2299" y="915"/>
                </a:lnTo>
                <a:cubicBezTo>
                  <a:pt x="2320" y="894"/>
                  <a:pt x="2358" y="894"/>
                  <a:pt x="2379" y="915"/>
                </a:cubicBezTo>
                <a:lnTo>
                  <a:pt x="2596" y="1132"/>
                </a:lnTo>
                <a:cubicBezTo>
                  <a:pt x="2618" y="1154"/>
                  <a:pt x="2618" y="1190"/>
                  <a:pt x="2596" y="1212"/>
                </a:cubicBezTo>
                <a:lnTo>
                  <a:pt x="2442" y="1364"/>
                </a:lnTo>
                <a:cubicBezTo>
                  <a:pt x="2420" y="1386"/>
                  <a:pt x="2416" y="1420"/>
                  <a:pt x="2432" y="1447"/>
                </a:cubicBezTo>
                <a:cubicBezTo>
                  <a:pt x="2487" y="1536"/>
                  <a:pt x="2528" y="1633"/>
                  <a:pt x="2554" y="1733"/>
                </a:cubicBezTo>
                <a:cubicBezTo>
                  <a:pt x="2559" y="1759"/>
                  <a:pt x="2581" y="1781"/>
                  <a:pt x="2608" y="1787"/>
                </a:cubicBezTo>
                <a:cubicBezTo>
                  <a:pt x="2612" y="1788"/>
                  <a:pt x="2617" y="1788"/>
                  <a:pt x="2622" y="1788"/>
                </a:cubicBezTo>
                <a:lnTo>
                  <a:pt x="2834" y="1788"/>
                </a:lnTo>
                <a:cubicBezTo>
                  <a:pt x="2866" y="1788"/>
                  <a:pt x="2891" y="1814"/>
                  <a:pt x="2891" y="1845"/>
                </a:cubicBezTo>
                <a:lnTo>
                  <a:pt x="2891" y="2151"/>
                </a:lnTo>
                <a:cubicBezTo>
                  <a:pt x="2891" y="2182"/>
                  <a:pt x="2866" y="2208"/>
                  <a:pt x="2834" y="2208"/>
                </a:cubicBezTo>
                <a:lnTo>
                  <a:pt x="2626" y="2208"/>
                </a:lnTo>
                <a:cubicBezTo>
                  <a:pt x="2595" y="2208"/>
                  <a:pt x="2568" y="2229"/>
                  <a:pt x="2560" y="2260"/>
                </a:cubicBezTo>
                <a:cubicBezTo>
                  <a:pt x="2535" y="2365"/>
                  <a:pt x="2495" y="2465"/>
                  <a:pt x="2440" y="2557"/>
                </a:cubicBezTo>
                <a:cubicBezTo>
                  <a:pt x="2424" y="2584"/>
                  <a:pt x="2428" y="2618"/>
                  <a:pt x="2450" y="2640"/>
                </a:cubicBezTo>
                <a:lnTo>
                  <a:pt x="2596" y="2784"/>
                </a:lnTo>
                <a:cubicBezTo>
                  <a:pt x="2618" y="2806"/>
                  <a:pt x="2618" y="2842"/>
                  <a:pt x="2596" y="2865"/>
                </a:cubicBezTo>
                <a:lnTo>
                  <a:pt x="2596" y="2865"/>
                </a:lnTo>
                <a:close/>
                <a:moveTo>
                  <a:pt x="2582" y="2580"/>
                </a:moveTo>
                <a:lnTo>
                  <a:pt x="2582" y="2580"/>
                </a:lnTo>
                <a:cubicBezTo>
                  <a:pt x="2622" y="2505"/>
                  <a:pt x="2655" y="2425"/>
                  <a:pt x="2678" y="2343"/>
                </a:cubicBezTo>
                <a:lnTo>
                  <a:pt x="2834" y="2343"/>
                </a:lnTo>
                <a:cubicBezTo>
                  <a:pt x="2940" y="2343"/>
                  <a:pt x="3026" y="2257"/>
                  <a:pt x="3026" y="2151"/>
                </a:cubicBezTo>
                <a:lnTo>
                  <a:pt x="3026" y="1845"/>
                </a:lnTo>
                <a:cubicBezTo>
                  <a:pt x="3026" y="1739"/>
                  <a:pt x="2940" y="1653"/>
                  <a:pt x="2834" y="1653"/>
                </a:cubicBezTo>
                <a:lnTo>
                  <a:pt x="2672" y="1653"/>
                </a:lnTo>
                <a:cubicBezTo>
                  <a:pt x="2647" y="1573"/>
                  <a:pt x="2615" y="1496"/>
                  <a:pt x="2574" y="1423"/>
                </a:cubicBezTo>
                <a:lnTo>
                  <a:pt x="2691" y="1308"/>
                </a:lnTo>
                <a:cubicBezTo>
                  <a:pt x="2766" y="1233"/>
                  <a:pt x="2766" y="1111"/>
                  <a:pt x="2691" y="1036"/>
                </a:cubicBezTo>
                <a:lnTo>
                  <a:pt x="2475" y="820"/>
                </a:lnTo>
                <a:cubicBezTo>
                  <a:pt x="2403" y="747"/>
                  <a:pt x="2276" y="747"/>
                  <a:pt x="2203" y="820"/>
                </a:cubicBezTo>
                <a:lnTo>
                  <a:pt x="2084" y="939"/>
                </a:lnTo>
                <a:cubicBezTo>
                  <a:pt x="2012" y="900"/>
                  <a:pt x="1936" y="869"/>
                  <a:pt x="1858" y="845"/>
                </a:cubicBezTo>
                <a:lnTo>
                  <a:pt x="1858" y="677"/>
                </a:lnTo>
                <a:cubicBezTo>
                  <a:pt x="1858" y="571"/>
                  <a:pt x="1772" y="485"/>
                  <a:pt x="1666" y="485"/>
                </a:cubicBezTo>
                <a:lnTo>
                  <a:pt x="1360" y="485"/>
                </a:lnTo>
                <a:cubicBezTo>
                  <a:pt x="1254" y="485"/>
                  <a:pt x="1168" y="571"/>
                  <a:pt x="1168" y="677"/>
                </a:cubicBezTo>
                <a:lnTo>
                  <a:pt x="1168" y="844"/>
                </a:lnTo>
                <a:cubicBezTo>
                  <a:pt x="1089" y="867"/>
                  <a:pt x="1013" y="899"/>
                  <a:pt x="940" y="937"/>
                </a:cubicBezTo>
                <a:lnTo>
                  <a:pt x="822" y="820"/>
                </a:lnTo>
                <a:cubicBezTo>
                  <a:pt x="750" y="747"/>
                  <a:pt x="623" y="748"/>
                  <a:pt x="551" y="820"/>
                </a:cubicBezTo>
                <a:lnTo>
                  <a:pt x="335" y="1036"/>
                </a:lnTo>
                <a:cubicBezTo>
                  <a:pt x="260" y="1111"/>
                  <a:pt x="260" y="1233"/>
                  <a:pt x="335" y="1308"/>
                </a:cubicBezTo>
                <a:lnTo>
                  <a:pt x="449" y="1422"/>
                </a:lnTo>
                <a:cubicBezTo>
                  <a:pt x="408" y="1495"/>
                  <a:pt x="375" y="1573"/>
                  <a:pt x="350" y="1653"/>
                </a:cubicBezTo>
                <a:lnTo>
                  <a:pt x="191" y="1653"/>
                </a:lnTo>
                <a:cubicBezTo>
                  <a:pt x="86" y="1653"/>
                  <a:pt x="0" y="1739"/>
                  <a:pt x="0" y="1845"/>
                </a:cubicBezTo>
                <a:lnTo>
                  <a:pt x="0" y="2151"/>
                </a:lnTo>
                <a:cubicBezTo>
                  <a:pt x="0" y="2257"/>
                  <a:pt x="86" y="2343"/>
                  <a:pt x="191" y="2343"/>
                </a:cubicBezTo>
                <a:lnTo>
                  <a:pt x="344" y="2343"/>
                </a:lnTo>
                <a:cubicBezTo>
                  <a:pt x="368" y="2426"/>
                  <a:pt x="400" y="2506"/>
                  <a:pt x="441" y="2582"/>
                </a:cubicBezTo>
                <a:lnTo>
                  <a:pt x="335" y="2689"/>
                </a:lnTo>
                <a:cubicBezTo>
                  <a:pt x="260" y="2763"/>
                  <a:pt x="260" y="2885"/>
                  <a:pt x="335" y="2960"/>
                </a:cubicBezTo>
                <a:lnTo>
                  <a:pt x="551" y="3176"/>
                </a:lnTo>
                <a:cubicBezTo>
                  <a:pt x="626" y="3251"/>
                  <a:pt x="748" y="3251"/>
                  <a:pt x="822" y="3176"/>
                </a:cubicBezTo>
                <a:lnTo>
                  <a:pt x="926" y="3073"/>
                </a:lnTo>
                <a:cubicBezTo>
                  <a:pt x="1003" y="3115"/>
                  <a:pt x="1084" y="3148"/>
                  <a:pt x="1168" y="3173"/>
                </a:cubicBezTo>
                <a:lnTo>
                  <a:pt x="1168" y="3320"/>
                </a:lnTo>
                <a:cubicBezTo>
                  <a:pt x="1168" y="3425"/>
                  <a:pt x="1254" y="3511"/>
                  <a:pt x="1360" y="3511"/>
                </a:cubicBezTo>
                <a:lnTo>
                  <a:pt x="1666" y="3511"/>
                </a:lnTo>
                <a:cubicBezTo>
                  <a:pt x="1772" y="3511"/>
                  <a:pt x="1858" y="3425"/>
                  <a:pt x="1858" y="3320"/>
                </a:cubicBezTo>
                <a:lnTo>
                  <a:pt x="1858" y="3172"/>
                </a:lnTo>
                <a:cubicBezTo>
                  <a:pt x="1941" y="3147"/>
                  <a:pt x="2022" y="3113"/>
                  <a:pt x="2098" y="3071"/>
                </a:cubicBezTo>
                <a:lnTo>
                  <a:pt x="2203" y="3176"/>
                </a:lnTo>
                <a:cubicBezTo>
                  <a:pt x="2278" y="3251"/>
                  <a:pt x="2400" y="3251"/>
                  <a:pt x="2475" y="3176"/>
                </a:cubicBezTo>
                <a:lnTo>
                  <a:pt x="2691" y="2960"/>
                </a:lnTo>
                <a:cubicBezTo>
                  <a:pt x="2766" y="2885"/>
                  <a:pt x="2766" y="2763"/>
                  <a:pt x="2691" y="2688"/>
                </a:cubicBezTo>
                <a:lnTo>
                  <a:pt x="2582" y="2580"/>
                </a:lnTo>
                <a:lnTo>
                  <a:pt x="2582" y="2580"/>
                </a:lnTo>
                <a:close/>
                <a:moveTo>
                  <a:pt x="1513" y="2642"/>
                </a:moveTo>
                <a:lnTo>
                  <a:pt x="1513" y="2642"/>
                </a:lnTo>
                <a:cubicBezTo>
                  <a:pt x="1167" y="2642"/>
                  <a:pt x="886" y="2361"/>
                  <a:pt x="886" y="2015"/>
                </a:cubicBezTo>
                <a:cubicBezTo>
                  <a:pt x="886" y="1670"/>
                  <a:pt x="1167" y="1389"/>
                  <a:pt x="1513" y="1389"/>
                </a:cubicBezTo>
                <a:cubicBezTo>
                  <a:pt x="1859" y="1389"/>
                  <a:pt x="2140" y="1670"/>
                  <a:pt x="2140" y="2015"/>
                </a:cubicBezTo>
                <a:cubicBezTo>
                  <a:pt x="2140" y="2361"/>
                  <a:pt x="1859" y="2642"/>
                  <a:pt x="1513" y="2642"/>
                </a:cubicBezTo>
                <a:lnTo>
                  <a:pt x="1513" y="2642"/>
                </a:lnTo>
                <a:close/>
                <a:moveTo>
                  <a:pt x="1513" y="1254"/>
                </a:moveTo>
                <a:lnTo>
                  <a:pt x="1513" y="1254"/>
                </a:lnTo>
                <a:cubicBezTo>
                  <a:pt x="1093" y="1254"/>
                  <a:pt x="751" y="1595"/>
                  <a:pt x="751" y="2015"/>
                </a:cubicBezTo>
                <a:cubicBezTo>
                  <a:pt x="751" y="2435"/>
                  <a:pt x="1093" y="2777"/>
                  <a:pt x="1513" y="2777"/>
                </a:cubicBezTo>
                <a:cubicBezTo>
                  <a:pt x="1933" y="2777"/>
                  <a:pt x="2275" y="2435"/>
                  <a:pt x="2275" y="2015"/>
                </a:cubicBezTo>
                <a:cubicBezTo>
                  <a:pt x="2275" y="1595"/>
                  <a:pt x="1933" y="1254"/>
                  <a:pt x="1513" y="1254"/>
                </a:cubicBezTo>
                <a:close/>
              </a:path>
            </a:pathLst>
          </a:custGeom>
          <a:solidFill>
            <a:srgbClr val="0766D1"/>
          </a:solidFill>
          <a:ln w="0">
            <a:solidFill>
              <a:srgbClr val="0766D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32" name="handshake">
            <a:extLst>
              <a:ext uri="{FF2B5EF4-FFF2-40B4-BE49-F238E27FC236}">
                <a16:creationId xmlns:a16="http://schemas.microsoft.com/office/drawing/2014/main" id="{43B90CB3-BBDC-BC47-12B7-A829BB37582A}"/>
              </a:ext>
            </a:extLst>
          </p:cNvPr>
          <p:cNvSpPr>
            <a:spLocks noChangeAspect="1" noEditPoints="1"/>
          </p:cNvSpPr>
          <p:nvPr/>
        </p:nvSpPr>
        <p:spPr bwMode="auto">
          <a:xfrm>
            <a:off x="6676559" y="2634868"/>
            <a:ext cx="972559" cy="594493"/>
          </a:xfrm>
          <a:custGeom>
            <a:avLst/>
            <a:gdLst>
              <a:gd name="T0" fmla="*/ 4575 w 4830"/>
              <a:gd name="T1" fmla="*/ 1877 h 2950"/>
              <a:gd name="T2" fmla="*/ 4040 w 4830"/>
              <a:gd name="T3" fmla="*/ 1612 h 2950"/>
              <a:gd name="T4" fmla="*/ 3823 w 4830"/>
              <a:gd name="T5" fmla="*/ 517 h 2950"/>
              <a:gd name="T6" fmla="*/ 4672 w 4830"/>
              <a:gd name="T7" fmla="*/ 1651 h 2950"/>
              <a:gd name="T8" fmla="*/ 3879 w 4830"/>
              <a:gd name="T9" fmla="*/ 1851 h 2950"/>
              <a:gd name="T10" fmla="*/ 3449 w 4830"/>
              <a:gd name="T11" fmla="*/ 1396 h 2950"/>
              <a:gd name="T12" fmla="*/ 2266 w 4830"/>
              <a:gd name="T13" fmla="*/ 778 h 2950"/>
              <a:gd name="T14" fmla="*/ 1740 w 4830"/>
              <a:gd name="T15" fmla="*/ 1166 h 2950"/>
              <a:gd name="T16" fmla="*/ 2568 w 4830"/>
              <a:gd name="T17" fmla="*/ 290 h 2950"/>
              <a:gd name="T18" fmla="*/ 3913 w 4830"/>
              <a:gd name="T19" fmla="*/ 1667 h 2950"/>
              <a:gd name="T20" fmla="*/ 3879 w 4830"/>
              <a:gd name="T21" fmla="*/ 1851 h 2950"/>
              <a:gd name="T22" fmla="*/ 3721 w 4830"/>
              <a:gd name="T23" fmla="*/ 2041 h 2950"/>
              <a:gd name="T24" fmla="*/ 3355 w 4830"/>
              <a:gd name="T25" fmla="*/ 1950 h 2950"/>
              <a:gd name="T26" fmla="*/ 3263 w 4830"/>
              <a:gd name="T27" fmla="*/ 1876 h 2950"/>
              <a:gd name="T28" fmla="*/ 3517 w 4830"/>
              <a:gd name="T29" fmla="*/ 2257 h 2950"/>
              <a:gd name="T30" fmla="*/ 2738 w 4830"/>
              <a:gd name="T31" fmla="*/ 2035 h 2950"/>
              <a:gd name="T32" fmla="*/ 2990 w 4830"/>
              <a:gd name="T33" fmla="*/ 2416 h 2950"/>
              <a:gd name="T34" fmla="*/ 2793 w 4830"/>
              <a:gd name="T35" fmla="*/ 2662 h 2950"/>
              <a:gd name="T36" fmla="*/ 2164 w 4830"/>
              <a:gd name="T37" fmla="*/ 2150 h 2950"/>
              <a:gd name="T38" fmla="*/ 2077 w 4830"/>
              <a:gd name="T39" fmla="*/ 2257 h 2950"/>
              <a:gd name="T40" fmla="*/ 2335 w 4830"/>
              <a:gd name="T41" fmla="*/ 2810 h 2950"/>
              <a:gd name="T42" fmla="*/ 1280 w 4830"/>
              <a:gd name="T43" fmla="*/ 490 h 2950"/>
              <a:gd name="T44" fmla="*/ 1882 w 4830"/>
              <a:gd name="T45" fmla="*/ 396 h 2950"/>
              <a:gd name="T46" fmla="*/ 2048 w 4830"/>
              <a:gd name="T47" fmla="*/ 1272 h 2950"/>
              <a:gd name="T48" fmla="*/ 3357 w 4830"/>
              <a:gd name="T49" fmla="*/ 1498 h 2950"/>
              <a:gd name="T50" fmla="*/ 3721 w 4830"/>
              <a:gd name="T51" fmla="*/ 2041 h 2950"/>
              <a:gd name="T52" fmla="*/ 707 w 4830"/>
              <a:gd name="T53" fmla="*/ 1904 h 2950"/>
              <a:gd name="T54" fmla="*/ 492 w 4830"/>
              <a:gd name="T55" fmla="*/ 2084 h 2950"/>
              <a:gd name="T56" fmla="*/ 157 w 4830"/>
              <a:gd name="T57" fmla="*/ 1874 h 2950"/>
              <a:gd name="T58" fmla="*/ 529 w 4830"/>
              <a:gd name="T59" fmla="*/ 145 h 2950"/>
              <a:gd name="T60" fmla="*/ 977 w 4830"/>
              <a:gd name="T61" fmla="*/ 249 h 2950"/>
              <a:gd name="T62" fmla="*/ 707 w 4830"/>
              <a:gd name="T63" fmla="*/ 1904 h 2950"/>
              <a:gd name="T64" fmla="*/ 4630 w 4830"/>
              <a:gd name="T65" fmla="*/ 556 h 2950"/>
              <a:gd name="T66" fmla="*/ 3798 w 4830"/>
              <a:gd name="T67" fmla="*/ 381 h 2950"/>
              <a:gd name="T68" fmla="*/ 2571 w 4830"/>
              <a:gd name="T69" fmla="*/ 152 h 2950"/>
              <a:gd name="T70" fmla="*/ 1229 w 4830"/>
              <a:gd name="T71" fmla="*/ 258 h 2950"/>
              <a:gd name="T72" fmla="*/ 576 w 4830"/>
              <a:gd name="T73" fmla="*/ 12 h 2950"/>
              <a:gd name="T74" fmla="*/ 202 w 4830"/>
              <a:gd name="T75" fmla="*/ 299 h 2950"/>
              <a:gd name="T76" fmla="*/ 313 w 4830"/>
              <a:gd name="T77" fmla="*/ 2224 h 2950"/>
              <a:gd name="T78" fmla="*/ 841 w 4830"/>
              <a:gd name="T79" fmla="*/ 1938 h 2950"/>
              <a:gd name="T80" fmla="*/ 2317 w 4830"/>
              <a:gd name="T81" fmla="*/ 2950 h 2950"/>
              <a:gd name="T82" fmla="*/ 2610 w 4830"/>
              <a:gd name="T83" fmla="*/ 2692 h 2950"/>
              <a:gd name="T84" fmla="*/ 3123 w 4830"/>
              <a:gd name="T85" fmla="*/ 2724 h 2950"/>
              <a:gd name="T86" fmla="*/ 3648 w 4830"/>
              <a:gd name="T87" fmla="*/ 2566 h 2950"/>
              <a:gd name="T88" fmla="*/ 3885 w 4830"/>
              <a:gd name="T89" fmla="*/ 2008 h 2950"/>
              <a:gd name="T90" fmla="*/ 4239 w 4830"/>
              <a:gd name="T91" fmla="*/ 2030 h 2950"/>
              <a:gd name="T92" fmla="*/ 4760 w 4830"/>
              <a:gd name="T93" fmla="*/ 1917 h 29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30" h="2950">
                <a:moveTo>
                  <a:pt x="4649" y="1836"/>
                </a:moveTo>
                <a:lnTo>
                  <a:pt x="4649" y="1836"/>
                </a:lnTo>
                <a:cubicBezTo>
                  <a:pt x="4632" y="1859"/>
                  <a:pt x="4608" y="1872"/>
                  <a:pt x="4575" y="1877"/>
                </a:cubicBezTo>
                <a:lnTo>
                  <a:pt x="4233" y="1892"/>
                </a:lnTo>
                <a:cubicBezTo>
                  <a:pt x="4161" y="1895"/>
                  <a:pt x="4127" y="1833"/>
                  <a:pt x="4077" y="1701"/>
                </a:cubicBezTo>
                <a:cubicBezTo>
                  <a:pt x="4064" y="1669"/>
                  <a:pt x="4052" y="1638"/>
                  <a:pt x="4040" y="1612"/>
                </a:cubicBezTo>
                <a:lnTo>
                  <a:pt x="3692" y="748"/>
                </a:lnTo>
                <a:cubicBezTo>
                  <a:pt x="3679" y="700"/>
                  <a:pt x="3686" y="650"/>
                  <a:pt x="3711" y="606"/>
                </a:cubicBezTo>
                <a:cubicBezTo>
                  <a:pt x="3736" y="563"/>
                  <a:pt x="3775" y="531"/>
                  <a:pt x="3823" y="517"/>
                </a:cubicBezTo>
                <a:lnTo>
                  <a:pt x="4250" y="454"/>
                </a:lnTo>
                <a:cubicBezTo>
                  <a:pt x="4347" y="441"/>
                  <a:pt x="4463" y="477"/>
                  <a:pt x="4494" y="583"/>
                </a:cubicBezTo>
                <a:lnTo>
                  <a:pt x="4672" y="1651"/>
                </a:lnTo>
                <a:cubicBezTo>
                  <a:pt x="4687" y="1726"/>
                  <a:pt x="4678" y="1796"/>
                  <a:pt x="4649" y="1836"/>
                </a:cubicBezTo>
                <a:lnTo>
                  <a:pt x="4649" y="1836"/>
                </a:lnTo>
                <a:close/>
                <a:moveTo>
                  <a:pt x="3879" y="1851"/>
                </a:moveTo>
                <a:lnTo>
                  <a:pt x="3879" y="1851"/>
                </a:lnTo>
                <a:cubicBezTo>
                  <a:pt x="3862" y="1796"/>
                  <a:pt x="3830" y="1749"/>
                  <a:pt x="3787" y="1715"/>
                </a:cubicBezTo>
                <a:lnTo>
                  <a:pt x="3449" y="1396"/>
                </a:lnTo>
                <a:lnTo>
                  <a:pt x="2637" y="695"/>
                </a:lnTo>
                <a:cubicBezTo>
                  <a:pt x="2619" y="680"/>
                  <a:pt x="2595" y="675"/>
                  <a:pt x="2573" y="681"/>
                </a:cubicBezTo>
                <a:cubicBezTo>
                  <a:pt x="2565" y="683"/>
                  <a:pt x="2388" y="734"/>
                  <a:pt x="2266" y="778"/>
                </a:cubicBezTo>
                <a:cubicBezTo>
                  <a:pt x="2249" y="784"/>
                  <a:pt x="2236" y="796"/>
                  <a:pt x="2228" y="812"/>
                </a:cubicBezTo>
                <a:cubicBezTo>
                  <a:pt x="2175" y="918"/>
                  <a:pt x="2060" y="1105"/>
                  <a:pt x="1978" y="1153"/>
                </a:cubicBezTo>
                <a:cubicBezTo>
                  <a:pt x="1847" y="1229"/>
                  <a:pt x="1790" y="1214"/>
                  <a:pt x="1740" y="1166"/>
                </a:cubicBezTo>
                <a:cubicBezTo>
                  <a:pt x="1709" y="1135"/>
                  <a:pt x="1693" y="1094"/>
                  <a:pt x="1693" y="1057"/>
                </a:cubicBezTo>
                <a:cubicBezTo>
                  <a:pt x="1697" y="1025"/>
                  <a:pt x="1792" y="289"/>
                  <a:pt x="2545" y="289"/>
                </a:cubicBezTo>
                <a:cubicBezTo>
                  <a:pt x="2553" y="289"/>
                  <a:pt x="2561" y="290"/>
                  <a:pt x="2568" y="290"/>
                </a:cubicBezTo>
                <a:cubicBezTo>
                  <a:pt x="2648" y="291"/>
                  <a:pt x="3216" y="485"/>
                  <a:pt x="3550" y="667"/>
                </a:cubicBezTo>
                <a:cubicBezTo>
                  <a:pt x="3546" y="707"/>
                  <a:pt x="3548" y="748"/>
                  <a:pt x="3559" y="788"/>
                </a:cubicBezTo>
                <a:lnTo>
                  <a:pt x="3913" y="1667"/>
                </a:lnTo>
                <a:cubicBezTo>
                  <a:pt x="3926" y="1693"/>
                  <a:pt x="3937" y="1722"/>
                  <a:pt x="3948" y="1751"/>
                </a:cubicBezTo>
                <a:cubicBezTo>
                  <a:pt x="3954" y="1766"/>
                  <a:pt x="3960" y="1782"/>
                  <a:pt x="3967" y="1799"/>
                </a:cubicBezTo>
                <a:cubicBezTo>
                  <a:pt x="3936" y="1817"/>
                  <a:pt x="3906" y="1835"/>
                  <a:pt x="3879" y="1851"/>
                </a:cubicBezTo>
                <a:lnTo>
                  <a:pt x="3879" y="1851"/>
                </a:lnTo>
                <a:close/>
                <a:moveTo>
                  <a:pt x="3721" y="2041"/>
                </a:moveTo>
                <a:lnTo>
                  <a:pt x="3721" y="2041"/>
                </a:lnTo>
                <a:cubicBezTo>
                  <a:pt x="3666" y="2109"/>
                  <a:pt x="3567" y="2120"/>
                  <a:pt x="3499" y="2065"/>
                </a:cubicBezTo>
                <a:lnTo>
                  <a:pt x="3355" y="1950"/>
                </a:lnTo>
                <a:cubicBezTo>
                  <a:pt x="3355" y="1950"/>
                  <a:pt x="3355" y="1950"/>
                  <a:pt x="3355" y="1950"/>
                </a:cubicBezTo>
                <a:cubicBezTo>
                  <a:pt x="3355" y="1950"/>
                  <a:pt x="3355" y="1950"/>
                  <a:pt x="3355" y="1950"/>
                </a:cubicBezTo>
                <a:lnTo>
                  <a:pt x="3263" y="1876"/>
                </a:lnTo>
                <a:lnTo>
                  <a:pt x="3263" y="1876"/>
                </a:lnTo>
                <a:cubicBezTo>
                  <a:pt x="3233" y="1852"/>
                  <a:pt x="3190" y="1857"/>
                  <a:pt x="3166" y="1887"/>
                </a:cubicBezTo>
                <a:cubicBezTo>
                  <a:pt x="3142" y="1917"/>
                  <a:pt x="3147" y="1960"/>
                  <a:pt x="3177" y="1984"/>
                </a:cubicBezTo>
                <a:lnTo>
                  <a:pt x="3517" y="2257"/>
                </a:lnTo>
                <a:cubicBezTo>
                  <a:pt x="3585" y="2312"/>
                  <a:pt x="3595" y="2412"/>
                  <a:pt x="3541" y="2479"/>
                </a:cubicBezTo>
                <a:cubicBezTo>
                  <a:pt x="3486" y="2547"/>
                  <a:pt x="3386" y="2558"/>
                  <a:pt x="3319" y="2504"/>
                </a:cubicBezTo>
                <a:lnTo>
                  <a:pt x="2738" y="2035"/>
                </a:lnTo>
                <a:cubicBezTo>
                  <a:pt x="2708" y="2011"/>
                  <a:pt x="2665" y="2016"/>
                  <a:pt x="2641" y="2045"/>
                </a:cubicBezTo>
                <a:cubicBezTo>
                  <a:pt x="2617" y="2075"/>
                  <a:pt x="2621" y="2118"/>
                  <a:pt x="2651" y="2142"/>
                </a:cubicBezTo>
                <a:lnTo>
                  <a:pt x="2990" y="2416"/>
                </a:lnTo>
                <a:cubicBezTo>
                  <a:pt x="3058" y="2471"/>
                  <a:pt x="3069" y="2570"/>
                  <a:pt x="3015" y="2638"/>
                </a:cubicBezTo>
                <a:cubicBezTo>
                  <a:pt x="2989" y="2671"/>
                  <a:pt x="2951" y="2691"/>
                  <a:pt x="2909" y="2696"/>
                </a:cubicBezTo>
                <a:cubicBezTo>
                  <a:pt x="2867" y="2700"/>
                  <a:pt x="2826" y="2688"/>
                  <a:pt x="2793" y="2662"/>
                </a:cubicBezTo>
                <a:lnTo>
                  <a:pt x="2522" y="2442"/>
                </a:lnTo>
                <a:cubicBezTo>
                  <a:pt x="2515" y="2436"/>
                  <a:pt x="2508" y="2430"/>
                  <a:pt x="2501" y="2424"/>
                </a:cubicBezTo>
                <a:lnTo>
                  <a:pt x="2164" y="2150"/>
                </a:lnTo>
                <a:lnTo>
                  <a:pt x="2164" y="2150"/>
                </a:lnTo>
                <a:cubicBezTo>
                  <a:pt x="2134" y="2126"/>
                  <a:pt x="2090" y="2130"/>
                  <a:pt x="2067" y="2160"/>
                </a:cubicBezTo>
                <a:cubicBezTo>
                  <a:pt x="2043" y="2189"/>
                  <a:pt x="2047" y="2233"/>
                  <a:pt x="2077" y="2257"/>
                </a:cubicBezTo>
                <a:lnTo>
                  <a:pt x="2429" y="2545"/>
                </a:lnTo>
                <a:cubicBezTo>
                  <a:pt x="2484" y="2601"/>
                  <a:pt x="2491" y="2691"/>
                  <a:pt x="2441" y="2753"/>
                </a:cubicBezTo>
                <a:cubicBezTo>
                  <a:pt x="2415" y="2785"/>
                  <a:pt x="2377" y="2806"/>
                  <a:pt x="2335" y="2810"/>
                </a:cubicBezTo>
                <a:cubicBezTo>
                  <a:pt x="2293" y="2815"/>
                  <a:pt x="2251" y="2803"/>
                  <a:pt x="2218" y="2777"/>
                </a:cubicBezTo>
                <a:lnTo>
                  <a:pt x="904" y="1729"/>
                </a:lnTo>
                <a:lnTo>
                  <a:pt x="1280" y="490"/>
                </a:lnTo>
                <a:lnTo>
                  <a:pt x="1283" y="478"/>
                </a:lnTo>
                <a:cubicBezTo>
                  <a:pt x="1286" y="450"/>
                  <a:pt x="1284" y="423"/>
                  <a:pt x="1281" y="396"/>
                </a:cubicBezTo>
                <a:lnTo>
                  <a:pt x="1882" y="396"/>
                </a:lnTo>
                <a:cubicBezTo>
                  <a:pt x="1604" y="658"/>
                  <a:pt x="1556" y="1037"/>
                  <a:pt x="1555" y="1047"/>
                </a:cubicBezTo>
                <a:cubicBezTo>
                  <a:pt x="1554" y="1128"/>
                  <a:pt x="1586" y="1207"/>
                  <a:pt x="1644" y="1264"/>
                </a:cubicBezTo>
                <a:cubicBezTo>
                  <a:pt x="1783" y="1402"/>
                  <a:pt x="1941" y="1334"/>
                  <a:pt x="2048" y="1272"/>
                </a:cubicBezTo>
                <a:cubicBezTo>
                  <a:pt x="2172" y="1199"/>
                  <a:pt x="2297" y="978"/>
                  <a:pt x="2338" y="899"/>
                </a:cubicBezTo>
                <a:cubicBezTo>
                  <a:pt x="2421" y="871"/>
                  <a:pt x="2522" y="840"/>
                  <a:pt x="2575" y="824"/>
                </a:cubicBezTo>
                <a:lnTo>
                  <a:pt x="3357" y="1498"/>
                </a:lnTo>
                <a:lnTo>
                  <a:pt x="3697" y="1819"/>
                </a:lnTo>
                <a:cubicBezTo>
                  <a:pt x="3730" y="1845"/>
                  <a:pt x="3750" y="1883"/>
                  <a:pt x="3755" y="1925"/>
                </a:cubicBezTo>
                <a:cubicBezTo>
                  <a:pt x="3759" y="1967"/>
                  <a:pt x="3747" y="2008"/>
                  <a:pt x="3721" y="2041"/>
                </a:cubicBezTo>
                <a:lnTo>
                  <a:pt x="3721" y="2041"/>
                </a:lnTo>
                <a:close/>
                <a:moveTo>
                  <a:pt x="707" y="1904"/>
                </a:moveTo>
                <a:lnTo>
                  <a:pt x="707" y="1904"/>
                </a:lnTo>
                <a:lnTo>
                  <a:pt x="705" y="1916"/>
                </a:lnTo>
                <a:cubicBezTo>
                  <a:pt x="699" y="1966"/>
                  <a:pt x="673" y="2012"/>
                  <a:pt x="633" y="2044"/>
                </a:cubicBezTo>
                <a:cubicBezTo>
                  <a:pt x="593" y="2075"/>
                  <a:pt x="543" y="2090"/>
                  <a:pt x="492" y="2084"/>
                </a:cubicBezTo>
                <a:lnTo>
                  <a:pt x="488" y="2083"/>
                </a:lnTo>
                <a:lnTo>
                  <a:pt x="321" y="2086"/>
                </a:lnTo>
                <a:cubicBezTo>
                  <a:pt x="218" y="2071"/>
                  <a:pt x="145" y="1977"/>
                  <a:pt x="157" y="1874"/>
                </a:cubicBezTo>
                <a:lnTo>
                  <a:pt x="339" y="315"/>
                </a:lnTo>
                <a:cubicBezTo>
                  <a:pt x="345" y="264"/>
                  <a:pt x="370" y="219"/>
                  <a:pt x="411" y="187"/>
                </a:cubicBezTo>
                <a:cubicBezTo>
                  <a:pt x="445" y="160"/>
                  <a:pt x="487" y="145"/>
                  <a:pt x="529" y="145"/>
                </a:cubicBezTo>
                <a:cubicBezTo>
                  <a:pt x="535" y="145"/>
                  <a:pt x="542" y="146"/>
                  <a:pt x="548" y="146"/>
                </a:cubicBezTo>
                <a:lnTo>
                  <a:pt x="969" y="248"/>
                </a:lnTo>
                <a:lnTo>
                  <a:pt x="977" y="249"/>
                </a:lnTo>
                <a:cubicBezTo>
                  <a:pt x="1080" y="262"/>
                  <a:pt x="1155" y="354"/>
                  <a:pt x="1146" y="456"/>
                </a:cubicBezTo>
                <a:lnTo>
                  <a:pt x="707" y="1904"/>
                </a:lnTo>
                <a:lnTo>
                  <a:pt x="707" y="1904"/>
                </a:lnTo>
                <a:close/>
                <a:moveTo>
                  <a:pt x="4808" y="1626"/>
                </a:moveTo>
                <a:lnTo>
                  <a:pt x="4808" y="1626"/>
                </a:lnTo>
                <a:lnTo>
                  <a:pt x="4630" y="556"/>
                </a:lnTo>
                <a:lnTo>
                  <a:pt x="4628" y="549"/>
                </a:lnTo>
                <a:cubicBezTo>
                  <a:pt x="4584" y="389"/>
                  <a:pt x="4422" y="293"/>
                  <a:pt x="4231" y="317"/>
                </a:cubicBezTo>
                <a:lnTo>
                  <a:pt x="3798" y="381"/>
                </a:lnTo>
                <a:lnTo>
                  <a:pt x="3790" y="383"/>
                </a:lnTo>
                <a:cubicBezTo>
                  <a:pt x="3707" y="406"/>
                  <a:pt x="3638" y="459"/>
                  <a:pt x="3594" y="534"/>
                </a:cubicBezTo>
                <a:cubicBezTo>
                  <a:pt x="3255" y="354"/>
                  <a:pt x="2687" y="154"/>
                  <a:pt x="2571" y="152"/>
                </a:cubicBezTo>
                <a:cubicBezTo>
                  <a:pt x="2562" y="151"/>
                  <a:pt x="2554" y="151"/>
                  <a:pt x="2545" y="151"/>
                </a:cubicBezTo>
                <a:cubicBezTo>
                  <a:pt x="2355" y="151"/>
                  <a:pt x="2201" y="193"/>
                  <a:pt x="2076" y="258"/>
                </a:cubicBezTo>
                <a:lnTo>
                  <a:pt x="1229" y="258"/>
                </a:lnTo>
                <a:cubicBezTo>
                  <a:pt x="1228" y="258"/>
                  <a:pt x="1228" y="258"/>
                  <a:pt x="1228" y="258"/>
                </a:cubicBezTo>
                <a:cubicBezTo>
                  <a:pt x="1177" y="181"/>
                  <a:pt x="1096" y="126"/>
                  <a:pt x="998" y="113"/>
                </a:cubicBezTo>
                <a:lnTo>
                  <a:pt x="576" y="12"/>
                </a:lnTo>
                <a:lnTo>
                  <a:pt x="568" y="10"/>
                </a:lnTo>
                <a:cubicBezTo>
                  <a:pt x="480" y="0"/>
                  <a:pt x="394" y="24"/>
                  <a:pt x="325" y="79"/>
                </a:cubicBezTo>
                <a:cubicBezTo>
                  <a:pt x="256" y="133"/>
                  <a:pt x="212" y="212"/>
                  <a:pt x="202" y="299"/>
                </a:cubicBezTo>
                <a:lnTo>
                  <a:pt x="20" y="1858"/>
                </a:lnTo>
                <a:cubicBezTo>
                  <a:pt x="0" y="2038"/>
                  <a:pt x="128" y="2202"/>
                  <a:pt x="309" y="2223"/>
                </a:cubicBezTo>
                <a:lnTo>
                  <a:pt x="313" y="2224"/>
                </a:lnTo>
                <a:lnTo>
                  <a:pt x="481" y="2221"/>
                </a:lnTo>
                <a:cubicBezTo>
                  <a:pt x="566" y="2230"/>
                  <a:pt x="651" y="2206"/>
                  <a:pt x="719" y="2152"/>
                </a:cubicBezTo>
                <a:cubicBezTo>
                  <a:pt x="786" y="2098"/>
                  <a:pt x="830" y="2023"/>
                  <a:pt x="841" y="1938"/>
                </a:cubicBezTo>
                <a:lnTo>
                  <a:pt x="861" y="1871"/>
                </a:lnTo>
                <a:lnTo>
                  <a:pt x="2132" y="2884"/>
                </a:lnTo>
                <a:cubicBezTo>
                  <a:pt x="2185" y="2927"/>
                  <a:pt x="2250" y="2950"/>
                  <a:pt x="2317" y="2950"/>
                </a:cubicBezTo>
                <a:cubicBezTo>
                  <a:pt x="2328" y="2950"/>
                  <a:pt x="2339" y="2949"/>
                  <a:pt x="2350" y="2948"/>
                </a:cubicBezTo>
                <a:cubicBezTo>
                  <a:pt x="2428" y="2939"/>
                  <a:pt x="2499" y="2901"/>
                  <a:pt x="2548" y="2839"/>
                </a:cubicBezTo>
                <a:cubicBezTo>
                  <a:pt x="2584" y="2795"/>
                  <a:pt x="2604" y="2745"/>
                  <a:pt x="2610" y="2692"/>
                </a:cubicBezTo>
                <a:lnTo>
                  <a:pt x="2706" y="2770"/>
                </a:lnTo>
                <a:cubicBezTo>
                  <a:pt x="2768" y="2819"/>
                  <a:pt x="2845" y="2842"/>
                  <a:pt x="2924" y="2833"/>
                </a:cubicBezTo>
                <a:cubicBezTo>
                  <a:pt x="3003" y="2824"/>
                  <a:pt x="3073" y="2786"/>
                  <a:pt x="3123" y="2724"/>
                </a:cubicBezTo>
                <a:cubicBezTo>
                  <a:pt x="3159" y="2679"/>
                  <a:pt x="3179" y="2627"/>
                  <a:pt x="3186" y="2574"/>
                </a:cubicBezTo>
                <a:lnTo>
                  <a:pt x="3232" y="2611"/>
                </a:lnTo>
                <a:cubicBezTo>
                  <a:pt x="3359" y="2714"/>
                  <a:pt x="3546" y="2693"/>
                  <a:pt x="3648" y="2566"/>
                </a:cubicBezTo>
                <a:cubicBezTo>
                  <a:pt x="3728" y="2467"/>
                  <a:pt x="3732" y="2331"/>
                  <a:pt x="3670" y="2228"/>
                </a:cubicBezTo>
                <a:cubicBezTo>
                  <a:pt x="3731" y="2213"/>
                  <a:pt x="3787" y="2179"/>
                  <a:pt x="3829" y="2127"/>
                </a:cubicBezTo>
                <a:cubicBezTo>
                  <a:pt x="3857" y="2092"/>
                  <a:pt x="3875" y="2051"/>
                  <a:pt x="3885" y="2008"/>
                </a:cubicBezTo>
                <a:cubicBezTo>
                  <a:pt x="3919" y="1989"/>
                  <a:pt x="3987" y="1948"/>
                  <a:pt x="4031" y="1921"/>
                </a:cubicBezTo>
                <a:cubicBezTo>
                  <a:pt x="4074" y="1983"/>
                  <a:pt x="4135" y="2031"/>
                  <a:pt x="4228" y="2031"/>
                </a:cubicBezTo>
                <a:cubicBezTo>
                  <a:pt x="4232" y="2031"/>
                  <a:pt x="4235" y="2030"/>
                  <a:pt x="4239" y="2030"/>
                </a:cubicBezTo>
                <a:lnTo>
                  <a:pt x="4584" y="2014"/>
                </a:lnTo>
                <a:lnTo>
                  <a:pt x="4589" y="2014"/>
                </a:lnTo>
                <a:cubicBezTo>
                  <a:pt x="4661" y="2006"/>
                  <a:pt x="4720" y="1972"/>
                  <a:pt x="4760" y="1917"/>
                </a:cubicBezTo>
                <a:cubicBezTo>
                  <a:pt x="4813" y="1846"/>
                  <a:pt x="4830" y="1739"/>
                  <a:pt x="4808" y="1626"/>
                </a:cubicBezTo>
                <a:close/>
              </a:path>
            </a:pathLst>
          </a:custGeom>
          <a:solidFill>
            <a:srgbClr val="0766D1"/>
          </a:solidFill>
          <a:ln w="0">
            <a:solidFill>
              <a:srgbClr val="0766D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33" name="Freeform 5">
            <a:extLst>
              <a:ext uri="{FF2B5EF4-FFF2-40B4-BE49-F238E27FC236}">
                <a16:creationId xmlns:a16="http://schemas.microsoft.com/office/drawing/2014/main" id="{EEB2FCB8-7C64-CC29-D853-3115E54B7227}"/>
              </a:ext>
            </a:extLst>
          </p:cNvPr>
          <p:cNvSpPr>
            <a:spLocks noChangeAspect="1" noEditPoints="1"/>
          </p:cNvSpPr>
          <p:nvPr/>
        </p:nvSpPr>
        <p:spPr bwMode="auto">
          <a:xfrm>
            <a:off x="8118748" y="2531708"/>
            <a:ext cx="617716" cy="800812"/>
          </a:xfrm>
          <a:custGeom>
            <a:avLst/>
            <a:gdLst>
              <a:gd name="T0" fmla="*/ 3229 w 3696"/>
              <a:gd name="T1" fmla="*/ 4370 h 4799"/>
              <a:gd name="T2" fmla="*/ 2726 w 3696"/>
              <a:gd name="T3" fmla="*/ 4425 h 4799"/>
              <a:gd name="T4" fmla="*/ 2670 w 3696"/>
              <a:gd name="T5" fmla="*/ 1828 h 4799"/>
              <a:gd name="T6" fmla="*/ 3174 w 3696"/>
              <a:gd name="T7" fmla="*/ 1772 h 4799"/>
              <a:gd name="T8" fmla="*/ 3229 w 3696"/>
              <a:gd name="T9" fmla="*/ 4370 h 4799"/>
              <a:gd name="T10" fmla="*/ 3174 w 3696"/>
              <a:gd name="T11" fmla="*/ 1642 h 4799"/>
              <a:gd name="T12" fmla="*/ 2726 w 3696"/>
              <a:gd name="T13" fmla="*/ 1642 h 4799"/>
              <a:gd name="T14" fmla="*/ 2541 w 3696"/>
              <a:gd name="T15" fmla="*/ 4370 h 4799"/>
              <a:gd name="T16" fmla="*/ 3174 w 3696"/>
              <a:gd name="T17" fmla="*/ 4555 h 4799"/>
              <a:gd name="T18" fmla="*/ 3359 w 3696"/>
              <a:gd name="T19" fmla="*/ 1828 h 4799"/>
              <a:gd name="T20" fmla="*/ 3174 w 3696"/>
              <a:gd name="T21" fmla="*/ 1642 h 4799"/>
              <a:gd name="T22" fmla="*/ 2146 w 3696"/>
              <a:gd name="T23" fmla="*/ 4370 h 4799"/>
              <a:gd name="T24" fmla="*/ 1643 w 3696"/>
              <a:gd name="T25" fmla="*/ 4425 h 4799"/>
              <a:gd name="T26" fmla="*/ 1587 w 3696"/>
              <a:gd name="T27" fmla="*/ 1828 h 4799"/>
              <a:gd name="T28" fmla="*/ 2091 w 3696"/>
              <a:gd name="T29" fmla="*/ 1772 h 4799"/>
              <a:gd name="T30" fmla="*/ 2146 w 3696"/>
              <a:gd name="T31" fmla="*/ 4370 h 4799"/>
              <a:gd name="T32" fmla="*/ 2091 w 3696"/>
              <a:gd name="T33" fmla="*/ 1642 h 4799"/>
              <a:gd name="T34" fmla="*/ 1643 w 3696"/>
              <a:gd name="T35" fmla="*/ 1642 h 4799"/>
              <a:gd name="T36" fmla="*/ 1458 w 3696"/>
              <a:gd name="T37" fmla="*/ 4370 h 4799"/>
              <a:gd name="T38" fmla="*/ 2091 w 3696"/>
              <a:gd name="T39" fmla="*/ 4555 h 4799"/>
              <a:gd name="T40" fmla="*/ 2276 w 3696"/>
              <a:gd name="T41" fmla="*/ 1828 h 4799"/>
              <a:gd name="T42" fmla="*/ 2091 w 3696"/>
              <a:gd name="T43" fmla="*/ 1642 h 4799"/>
              <a:gd name="T44" fmla="*/ 1063 w 3696"/>
              <a:gd name="T45" fmla="*/ 4370 h 4799"/>
              <a:gd name="T46" fmla="*/ 560 w 3696"/>
              <a:gd name="T47" fmla="*/ 4425 h 4799"/>
              <a:gd name="T48" fmla="*/ 504 w 3696"/>
              <a:gd name="T49" fmla="*/ 1828 h 4799"/>
              <a:gd name="T50" fmla="*/ 1008 w 3696"/>
              <a:gd name="T51" fmla="*/ 1772 h 4799"/>
              <a:gd name="T52" fmla="*/ 1063 w 3696"/>
              <a:gd name="T53" fmla="*/ 4370 h 4799"/>
              <a:gd name="T54" fmla="*/ 1008 w 3696"/>
              <a:gd name="T55" fmla="*/ 1642 h 4799"/>
              <a:gd name="T56" fmla="*/ 560 w 3696"/>
              <a:gd name="T57" fmla="*/ 1642 h 4799"/>
              <a:gd name="T58" fmla="*/ 375 w 3696"/>
              <a:gd name="T59" fmla="*/ 4370 h 4799"/>
              <a:gd name="T60" fmla="*/ 1008 w 3696"/>
              <a:gd name="T61" fmla="*/ 4555 h 4799"/>
              <a:gd name="T62" fmla="*/ 1193 w 3696"/>
              <a:gd name="T63" fmla="*/ 1828 h 4799"/>
              <a:gd name="T64" fmla="*/ 1008 w 3696"/>
              <a:gd name="T65" fmla="*/ 1642 h 4799"/>
              <a:gd name="T66" fmla="*/ 3566 w 3696"/>
              <a:gd name="T67" fmla="*/ 916 h 4799"/>
              <a:gd name="T68" fmla="*/ 309 w 3696"/>
              <a:gd name="T69" fmla="*/ 1096 h 4799"/>
              <a:gd name="T70" fmla="*/ 129 w 3696"/>
              <a:gd name="T71" fmla="*/ 597 h 4799"/>
              <a:gd name="T72" fmla="*/ 3386 w 3696"/>
              <a:gd name="T73" fmla="*/ 417 h 4799"/>
              <a:gd name="T74" fmla="*/ 3566 w 3696"/>
              <a:gd name="T75" fmla="*/ 916 h 4799"/>
              <a:gd name="T76" fmla="*/ 1428 w 3696"/>
              <a:gd name="T77" fmla="*/ 186 h 4799"/>
              <a:gd name="T78" fmla="*/ 1485 w 3696"/>
              <a:gd name="T79" fmla="*/ 128 h 4799"/>
              <a:gd name="T80" fmla="*/ 2296 w 3696"/>
              <a:gd name="T81" fmla="*/ 186 h 4799"/>
              <a:gd name="T82" fmla="*/ 1428 w 3696"/>
              <a:gd name="T83" fmla="*/ 287 h 4799"/>
              <a:gd name="T84" fmla="*/ 1428 w 3696"/>
              <a:gd name="T85" fmla="*/ 186 h 4799"/>
              <a:gd name="T86" fmla="*/ 3386 w 3696"/>
              <a:gd name="T87" fmla="*/ 287 h 4799"/>
              <a:gd name="T88" fmla="*/ 2426 w 3696"/>
              <a:gd name="T89" fmla="*/ 186 h 4799"/>
              <a:gd name="T90" fmla="*/ 1485 w 3696"/>
              <a:gd name="T91" fmla="*/ 0 h 4799"/>
              <a:gd name="T92" fmla="*/ 1298 w 3696"/>
              <a:gd name="T93" fmla="*/ 287 h 4799"/>
              <a:gd name="T94" fmla="*/ 0 w 3696"/>
              <a:gd name="T95" fmla="*/ 597 h 4799"/>
              <a:gd name="T96" fmla="*/ 309 w 3696"/>
              <a:gd name="T97" fmla="*/ 1226 h 4799"/>
              <a:gd name="T98" fmla="*/ 3696 w 3696"/>
              <a:gd name="T99" fmla="*/ 916 h 4799"/>
              <a:gd name="T100" fmla="*/ 3386 w 3696"/>
              <a:gd name="T101" fmla="*/ 287 h 4799"/>
              <a:gd name="T102" fmla="*/ 3566 w 3696"/>
              <a:gd name="T103" fmla="*/ 4493 h 4799"/>
              <a:gd name="T104" fmla="*/ 3391 w 3696"/>
              <a:gd name="T105" fmla="*/ 4669 h 4799"/>
              <a:gd name="T106" fmla="*/ 129 w 3696"/>
              <a:gd name="T107" fmla="*/ 4493 h 4799"/>
              <a:gd name="T108" fmla="*/ 305 w 3696"/>
              <a:gd name="T109" fmla="*/ 1483 h 4799"/>
              <a:gd name="T110" fmla="*/ 3566 w 3696"/>
              <a:gd name="T111" fmla="*/ 1659 h 4799"/>
              <a:gd name="T112" fmla="*/ 3566 w 3696"/>
              <a:gd name="T113" fmla="*/ 4493 h 4799"/>
              <a:gd name="T114" fmla="*/ 3391 w 3696"/>
              <a:gd name="T115" fmla="*/ 1353 h 4799"/>
              <a:gd name="T116" fmla="*/ 0 w 3696"/>
              <a:gd name="T117" fmla="*/ 1659 h 4799"/>
              <a:gd name="T118" fmla="*/ 305 w 3696"/>
              <a:gd name="T119" fmla="*/ 4799 h 4799"/>
              <a:gd name="T120" fmla="*/ 3696 w 3696"/>
              <a:gd name="T121" fmla="*/ 4493 h 4799"/>
              <a:gd name="T122" fmla="*/ 3391 w 3696"/>
              <a:gd name="T123" fmla="*/ 1353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96" h="4799">
                <a:moveTo>
                  <a:pt x="3229" y="4370"/>
                </a:moveTo>
                <a:lnTo>
                  <a:pt x="3229" y="4370"/>
                </a:lnTo>
                <a:cubicBezTo>
                  <a:pt x="3229" y="4400"/>
                  <a:pt x="3205" y="4425"/>
                  <a:pt x="3174" y="4425"/>
                </a:cubicBezTo>
                <a:lnTo>
                  <a:pt x="2726" y="4425"/>
                </a:lnTo>
                <a:cubicBezTo>
                  <a:pt x="2695" y="4425"/>
                  <a:pt x="2670" y="4400"/>
                  <a:pt x="2670" y="4370"/>
                </a:cubicBezTo>
                <a:lnTo>
                  <a:pt x="2670" y="1828"/>
                </a:lnTo>
                <a:cubicBezTo>
                  <a:pt x="2670" y="1797"/>
                  <a:pt x="2695" y="1772"/>
                  <a:pt x="2726" y="1772"/>
                </a:cubicBezTo>
                <a:lnTo>
                  <a:pt x="3174" y="1772"/>
                </a:lnTo>
                <a:cubicBezTo>
                  <a:pt x="3205" y="1772"/>
                  <a:pt x="3229" y="1797"/>
                  <a:pt x="3229" y="1828"/>
                </a:cubicBezTo>
                <a:lnTo>
                  <a:pt x="3229" y="4370"/>
                </a:lnTo>
                <a:lnTo>
                  <a:pt x="3229" y="4370"/>
                </a:lnTo>
                <a:close/>
                <a:moveTo>
                  <a:pt x="3174" y="1642"/>
                </a:moveTo>
                <a:lnTo>
                  <a:pt x="3174" y="1642"/>
                </a:lnTo>
                <a:lnTo>
                  <a:pt x="2726" y="1642"/>
                </a:lnTo>
                <a:cubicBezTo>
                  <a:pt x="2624" y="1642"/>
                  <a:pt x="2541" y="1725"/>
                  <a:pt x="2541" y="1828"/>
                </a:cubicBezTo>
                <a:lnTo>
                  <a:pt x="2541" y="4370"/>
                </a:lnTo>
                <a:cubicBezTo>
                  <a:pt x="2541" y="4472"/>
                  <a:pt x="2624" y="4555"/>
                  <a:pt x="2726" y="4555"/>
                </a:cubicBezTo>
                <a:lnTo>
                  <a:pt x="3174" y="4555"/>
                </a:lnTo>
                <a:cubicBezTo>
                  <a:pt x="3276" y="4555"/>
                  <a:pt x="3359" y="4472"/>
                  <a:pt x="3359" y="4370"/>
                </a:cubicBezTo>
                <a:lnTo>
                  <a:pt x="3359" y="1828"/>
                </a:lnTo>
                <a:cubicBezTo>
                  <a:pt x="3359" y="1725"/>
                  <a:pt x="3276" y="1642"/>
                  <a:pt x="3174" y="1642"/>
                </a:cubicBezTo>
                <a:lnTo>
                  <a:pt x="3174" y="1642"/>
                </a:lnTo>
                <a:close/>
                <a:moveTo>
                  <a:pt x="2146" y="4370"/>
                </a:moveTo>
                <a:lnTo>
                  <a:pt x="2146" y="4370"/>
                </a:lnTo>
                <a:cubicBezTo>
                  <a:pt x="2146" y="4400"/>
                  <a:pt x="2122" y="4425"/>
                  <a:pt x="2091" y="4425"/>
                </a:cubicBezTo>
                <a:lnTo>
                  <a:pt x="1643" y="4425"/>
                </a:lnTo>
                <a:cubicBezTo>
                  <a:pt x="1612" y="4425"/>
                  <a:pt x="1587" y="4400"/>
                  <a:pt x="1587" y="4370"/>
                </a:cubicBezTo>
                <a:lnTo>
                  <a:pt x="1587" y="1828"/>
                </a:lnTo>
                <a:cubicBezTo>
                  <a:pt x="1587" y="1797"/>
                  <a:pt x="1612" y="1772"/>
                  <a:pt x="1643" y="1772"/>
                </a:cubicBezTo>
                <a:lnTo>
                  <a:pt x="2091" y="1772"/>
                </a:lnTo>
                <a:cubicBezTo>
                  <a:pt x="2122" y="1772"/>
                  <a:pt x="2146" y="1797"/>
                  <a:pt x="2146" y="1828"/>
                </a:cubicBezTo>
                <a:lnTo>
                  <a:pt x="2146" y="4370"/>
                </a:lnTo>
                <a:lnTo>
                  <a:pt x="2146" y="4370"/>
                </a:lnTo>
                <a:close/>
                <a:moveTo>
                  <a:pt x="2091" y="1642"/>
                </a:moveTo>
                <a:lnTo>
                  <a:pt x="2091" y="1642"/>
                </a:lnTo>
                <a:lnTo>
                  <a:pt x="1643" y="1642"/>
                </a:lnTo>
                <a:cubicBezTo>
                  <a:pt x="1541" y="1642"/>
                  <a:pt x="1458" y="1725"/>
                  <a:pt x="1458" y="1828"/>
                </a:cubicBezTo>
                <a:lnTo>
                  <a:pt x="1458" y="4370"/>
                </a:lnTo>
                <a:cubicBezTo>
                  <a:pt x="1458" y="4472"/>
                  <a:pt x="1541" y="4555"/>
                  <a:pt x="1643" y="4555"/>
                </a:cubicBezTo>
                <a:lnTo>
                  <a:pt x="2091" y="4555"/>
                </a:lnTo>
                <a:cubicBezTo>
                  <a:pt x="2193" y="4555"/>
                  <a:pt x="2276" y="4472"/>
                  <a:pt x="2276" y="4370"/>
                </a:cubicBezTo>
                <a:lnTo>
                  <a:pt x="2276" y="1828"/>
                </a:lnTo>
                <a:cubicBezTo>
                  <a:pt x="2276" y="1725"/>
                  <a:pt x="2193" y="1642"/>
                  <a:pt x="2091" y="1642"/>
                </a:cubicBezTo>
                <a:lnTo>
                  <a:pt x="2091" y="1642"/>
                </a:lnTo>
                <a:close/>
                <a:moveTo>
                  <a:pt x="1063" y="4370"/>
                </a:moveTo>
                <a:lnTo>
                  <a:pt x="1063" y="4370"/>
                </a:lnTo>
                <a:cubicBezTo>
                  <a:pt x="1063" y="4400"/>
                  <a:pt x="1039" y="4425"/>
                  <a:pt x="1008" y="4425"/>
                </a:cubicBezTo>
                <a:lnTo>
                  <a:pt x="560" y="4425"/>
                </a:lnTo>
                <a:cubicBezTo>
                  <a:pt x="529" y="4425"/>
                  <a:pt x="504" y="4400"/>
                  <a:pt x="504" y="4370"/>
                </a:cubicBezTo>
                <a:lnTo>
                  <a:pt x="504" y="1828"/>
                </a:lnTo>
                <a:cubicBezTo>
                  <a:pt x="504" y="1797"/>
                  <a:pt x="529" y="1772"/>
                  <a:pt x="560" y="1772"/>
                </a:cubicBezTo>
                <a:lnTo>
                  <a:pt x="1008" y="1772"/>
                </a:lnTo>
                <a:cubicBezTo>
                  <a:pt x="1039" y="1772"/>
                  <a:pt x="1063" y="1797"/>
                  <a:pt x="1063" y="1828"/>
                </a:cubicBezTo>
                <a:lnTo>
                  <a:pt x="1063" y="4370"/>
                </a:lnTo>
                <a:lnTo>
                  <a:pt x="1063" y="4370"/>
                </a:lnTo>
                <a:close/>
                <a:moveTo>
                  <a:pt x="1008" y="1642"/>
                </a:moveTo>
                <a:lnTo>
                  <a:pt x="1008" y="1642"/>
                </a:lnTo>
                <a:lnTo>
                  <a:pt x="560" y="1642"/>
                </a:lnTo>
                <a:cubicBezTo>
                  <a:pt x="458" y="1642"/>
                  <a:pt x="375" y="1725"/>
                  <a:pt x="375" y="1828"/>
                </a:cubicBezTo>
                <a:lnTo>
                  <a:pt x="375" y="4370"/>
                </a:lnTo>
                <a:cubicBezTo>
                  <a:pt x="375" y="4472"/>
                  <a:pt x="458" y="4555"/>
                  <a:pt x="560" y="4555"/>
                </a:cubicBezTo>
                <a:lnTo>
                  <a:pt x="1008" y="4555"/>
                </a:lnTo>
                <a:cubicBezTo>
                  <a:pt x="1110" y="4555"/>
                  <a:pt x="1193" y="4472"/>
                  <a:pt x="1193" y="4370"/>
                </a:cubicBezTo>
                <a:lnTo>
                  <a:pt x="1193" y="1828"/>
                </a:lnTo>
                <a:cubicBezTo>
                  <a:pt x="1193" y="1725"/>
                  <a:pt x="1110" y="1642"/>
                  <a:pt x="1008" y="1642"/>
                </a:cubicBezTo>
                <a:lnTo>
                  <a:pt x="1008" y="1642"/>
                </a:lnTo>
                <a:close/>
                <a:moveTo>
                  <a:pt x="3566" y="916"/>
                </a:moveTo>
                <a:lnTo>
                  <a:pt x="3566" y="916"/>
                </a:lnTo>
                <a:cubicBezTo>
                  <a:pt x="3566" y="1016"/>
                  <a:pt x="3486" y="1096"/>
                  <a:pt x="3386" y="1096"/>
                </a:cubicBezTo>
                <a:lnTo>
                  <a:pt x="309" y="1096"/>
                </a:lnTo>
                <a:cubicBezTo>
                  <a:pt x="210" y="1096"/>
                  <a:pt x="129" y="1016"/>
                  <a:pt x="129" y="916"/>
                </a:cubicBezTo>
                <a:lnTo>
                  <a:pt x="129" y="597"/>
                </a:lnTo>
                <a:cubicBezTo>
                  <a:pt x="129" y="498"/>
                  <a:pt x="210" y="417"/>
                  <a:pt x="309" y="417"/>
                </a:cubicBezTo>
                <a:lnTo>
                  <a:pt x="3386" y="417"/>
                </a:lnTo>
                <a:cubicBezTo>
                  <a:pt x="3486" y="417"/>
                  <a:pt x="3566" y="498"/>
                  <a:pt x="3566" y="597"/>
                </a:cubicBezTo>
                <a:lnTo>
                  <a:pt x="3566" y="916"/>
                </a:lnTo>
                <a:lnTo>
                  <a:pt x="3566" y="916"/>
                </a:lnTo>
                <a:close/>
                <a:moveTo>
                  <a:pt x="1428" y="186"/>
                </a:moveTo>
                <a:lnTo>
                  <a:pt x="1428" y="186"/>
                </a:lnTo>
                <a:cubicBezTo>
                  <a:pt x="1428" y="154"/>
                  <a:pt x="1454" y="128"/>
                  <a:pt x="1485" y="128"/>
                </a:cubicBezTo>
                <a:lnTo>
                  <a:pt x="2239" y="128"/>
                </a:lnTo>
                <a:cubicBezTo>
                  <a:pt x="2271" y="128"/>
                  <a:pt x="2296" y="154"/>
                  <a:pt x="2296" y="186"/>
                </a:cubicBezTo>
                <a:lnTo>
                  <a:pt x="2296" y="287"/>
                </a:lnTo>
                <a:lnTo>
                  <a:pt x="1428" y="287"/>
                </a:lnTo>
                <a:lnTo>
                  <a:pt x="1428" y="186"/>
                </a:lnTo>
                <a:lnTo>
                  <a:pt x="1428" y="186"/>
                </a:lnTo>
                <a:close/>
                <a:moveTo>
                  <a:pt x="3386" y="287"/>
                </a:moveTo>
                <a:lnTo>
                  <a:pt x="3386" y="287"/>
                </a:lnTo>
                <a:lnTo>
                  <a:pt x="2426" y="287"/>
                </a:lnTo>
                <a:lnTo>
                  <a:pt x="2426" y="186"/>
                </a:lnTo>
                <a:cubicBezTo>
                  <a:pt x="2426" y="83"/>
                  <a:pt x="2342" y="0"/>
                  <a:pt x="2239" y="0"/>
                </a:cubicBezTo>
                <a:lnTo>
                  <a:pt x="1485" y="0"/>
                </a:lnTo>
                <a:cubicBezTo>
                  <a:pt x="1382" y="0"/>
                  <a:pt x="1298" y="83"/>
                  <a:pt x="1298" y="186"/>
                </a:cubicBezTo>
                <a:lnTo>
                  <a:pt x="1298" y="287"/>
                </a:lnTo>
                <a:lnTo>
                  <a:pt x="309" y="287"/>
                </a:lnTo>
                <a:cubicBezTo>
                  <a:pt x="138" y="287"/>
                  <a:pt x="0" y="426"/>
                  <a:pt x="0" y="597"/>
                </a:cubicBezTo>
                <a:lnTo>
                  <a:pt x="0" y="916"/>
                </a:lnTo>
                <a:cubicBezTo>
                  <a:pt x="0" y="1087"/>
                  <a:pt x="138" y="1226"/>
                  <a:pt x="309" y="1226"/>
                </a:cubicBezTo>
                <a:lnTo>
                  <a:pt x="3386" y="1226"/>
                </a:lnTo>
                <a:cubicBezTo>
                  <a:pt x="3557" y="1226"/>
                  <a:pt x="3696" y="1087"/>
                  <a:pt x="3696" y="916"/>
                </a:cubicBezTo>
                <a:lnTo>
                  <a:pt x="3696" y="597"/>
                </a:lnTo>
                <a:cubicBezTo>
                  <a:pt x="3696" y="426"/>
                  <a:pt x="3557" y="287"/>
                  <a:pt x="3386" y="287"/>
                </a:cubicBezTo>
                <a:lnTo>
                  <a:pt x="3386" y="287"/>
                </a:lnTo>
                <a:close/>
                <a:moveTo>
                  <a:pt x="3566" y="4493"/>
                </a:moveTo>
                <a:lnTo>
                  <a:pt x="3566" y="4493"/>
                </a:lnTo>
                <a:cubicBezTo>
                  <a:pt x="3566" y="4590"/>
                  <a:pt x="3487" y="4669"/>
                  <a:pt x="3391" y="4669"/>
                </a:cubicBezTo>
                <a:lnTo>
                  <a:pt x="305" y="4669"/>
                </a:lnTo>
                <a:cubicBezTo>
                  <a:pt x="208" y="4669"/>
                  <a:pt x="129" y="4590"/>
                  <a:pt x="129" y="4493"/>
                </a:cubicBezTo>
                <a:lnTo>
                  <a:pt x="129" y="1659"/>
                </a:lnTo>
                <a:cubicBezTo>
                  <a:pt x="129" y="1562"/>
                  <a:pt x="208" y="1483"/>
                  <a:pt x="305" y="1483"/>
                </a:cubicBezTo>
                <a:lnTo>
                  <a:pt x="3391" y="1483"/>
                </a:lnTo>
                <a:cubicBezTo>
                  <a:pt x="3487" y="1483"/>
                  <a:pt x="3566" y="1562"/>
                  <a:pt x="3566" y="1659"/>
                </a:cubicBezTo>
                <a:lnTo>
                  <a:pt x="3566" y="4493"/>
                </a:lnTo>
                <a:lnTo>
                  <a:pt x="3566" y="4493"/>
                </a:lnTo>
                <a:close/>
                <a:moveTo>
                  <a:pt x="3391" y="1353"/>
                </a:moveTo>
                <a:lnTo>
                  <a:pt x="3391" y="1353"/>
                </a:lnTo>
                <a:lnTo>
                  <a:pt x="305" y="1353"/>
                </a:lnTo>
                <a:cubicBezTo>
                  <a:pt x="136" y="1353"/>
                  <a:pt x="0" y="1490"/>
                  <a:pt x="0" y="1659"/>
                </a:cubicBezTo>
                <a:lnTo>
                  <a:pt x="0" y="4493"/>
                </a:lnTo>
                <a:cubicBezTo>
                  <a:pt x="0" y="4662"/>
                  <a:pt x="136" y="4799"/>
                  <a:pt x="305" y="4799"/>
                </a:cubicBezTo>
                <a:lnTo>
                  <a:pt x="3391" y="4799"/>
                </a:lnTo>
                <a:cubicBezTo>
                  <a:pt x="3559" y="4799"/>
                  <a:pt x="3696" y="4662"/>
                  <a:pt x="3696" y="4493"/>
                </a:cubicBezTo>
                <a:lnTo>
                  <a:pt x="3696" y="1659"/>
                </a:lnTo>
                <a:cubicBezTo>
                  <a:pt x="3696" y="1490"/>
                  <a:pt x="3559" y="1353"/>
                  <a:pt x="3391" y="1353"/>
                </a:cubicBezTo>
                <a:close/>
              </a:path>
            </a:pathLst>
          </a:custGeom>
          <a:solidFill>
            <a:srgbClr val="0766D1"/>
          </a:solidFill>
          <a:ln w="0">
            <a:solidFill>
              <a:srgbClr val="0766D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34" name="Rectangle 33">
            <a:extLst>
              <a:ext uri="{FF2B5EF4-FFF2-40B4-BE49-F238E27FC236}">
                <a16:creationId xmlns:a16="http://schemas.microsoft.com/office/drawing/2014/main" id="{3DCFC41C-37E9-57DC-0D30-6B80FD303390}"/>
              </a:ext>
            </a:extLst>
          </p:cNvPr>
          <p:cNvSpPr/>
          <p:nvPr/>
        </p:nvSpPr>
        <p:spPr>
          <a:xfrm>
            <a:off x="-4147911" y="1014003"/>
            <a:ext cx="9388345" cy="3115493"/>
          </a:xfrm>
          <a:prstGeom prst="rect">
            <a:avLst/>
          </a:prstGeom>
          <a:solidFill>
            <a:schemeClr val="bg1">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38" name="Rectangle: Rounded Corners 37">
            <a:extLst>
              <a:ext uri="{FF2B5EF4-FFF2-40B4-BE49-F238E27FC236}">
                <a16:creationId xmlns:a16="http://schemas.microsoft.com/office/drawing/2014/main" id="{F7B872A1-B588-8BCB-474F-4E2D2BDD3858}"/>
              </a:ext>
            </a:extLst>
          </p:cNvPr>
          <p:cNvSpPr/>
          <p:nvPr/>
        </p:nvSpPr>
        <p:spPr>
          <a:xfrm>
            <a:off x="2980707" y="2286725"/>
            <a:ext cx="2211848" cy="1597753"/>
          </a:xfrm>
          <a:prstGeom prst="roundRect">
            <a:avLst>
              <a:gd name="adj" fmla="val 4756"/>
            </a:avLst>
          </a:prstGeom>
          <a:solidFill>
            <a:srgbClr val="0766D1"/>
          </a:solidFill>
          <a:ln w="25400">
            <a:solidFill>
              <a:srgbClr val="012036"/>
            </a:solidFill>
          </a:ln>
        </p:spPr>
        <p:style>
          <a:lnRef idx="2">
            <a:schemeClr val="accent1">
              <a:shade val="50000"/>
            </a:schemeClr>
          </a:lnRef>
          <a:fillRef idx="1">
            <a:schemeClr val="accent1"/>
          </a:fillRef>
          <a:effectRef idx="0">
            <a:schemeClr val="accent1"/>
          </a:effectRef>
          <a:fontRef idx="minor">
            <a:schemeClr val="lt1"/>
          </a:fontRef>
        </p:style>
        <p:txBody>
          <a:bodyPr lIns="91440" tIns="0" rIns="0" bIns="0" numCol="1" rtlCol="0" anchor="ctr"/>
          <a:lstStyle/>
          <a:p>
            <a:pPr marL="0" marR="0" lvl="0" indent="-18288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nova Light"/>
                <a:ea typeface="+mn-ea"/>
                <a:cs typeface="+mn-cs"/>
              </a:rPr>
              <a:t>Automation Bias</a:t>
            </a:r>
          </a:p>
          <a:p>
            <a:pPr marL="0" marR="0" lvl="0" indent="-18288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nova Light"/>
                <a:ea typeface="+mn-ea"/>
                <a:cs typeface="Calibri"/>
              </a:rPr>
              <a:t>Deployment Bias</a:t>
            </a:r>
          </a:p>
          <a:p>
            <a:pPr marL="0" marR="0" lvl="0" indent="-18288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nova Light"/>
                <a:ea typeface="+mn-ea"/>
                <a:cs typeface="Calibri"/>
              </a:rPr>
              <a:t>Drift Bias</a:t>
            </a:r>
          </a:p>
          <a:p>
            <a:pPr marL="0" marR="0" lvl="0" indent="-182880" algn="l" defTabSz="914378"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solidFill>
                <a:effectLst/>
                <a:uLnTx/>
                <a:uFillTx/>
                <a:latin typeface="Anova Light"/>
                <a:ea typeface="+mn-ea"/>
                <a:cs typeface="Calibri"/>
              </a:rPr>
              <a:t>Reporting Bias</a:t>
            </a:r>
          </a:p>
        </p:txBody>
      </p:sp>
    </p:spTree>
    <p:custDataLst>
      <p:tags r:id="rId1"/>
    </p:custDataLst>
    <p:extLst>
      <p:ext uri="{BB962C8B-B14F-4D97-AF65-F5344CB8AC3E}">
        <p14:creationId xmlns:p14="http://schemas.microsoft.com/office/powerpoint/2010/main" val="204379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7747D587-BB66-6E88-B17E-6B70F8DA7748}"/>
              </a:ext>
            </a:extLst>
          </p:cNvPr>
          <p:cNvSpPr/>
          <p:nvPr/>
        </p:nvSpPr>
        <p:spPr>
          <a:xfrm>
            <a:off x="2650375" y="3774485"/>
            <a:ext cx="6009326" cy="1188720"/>
          </a:xfrm>
          <a:prstGeom prst="roundRect">
            <a:avLst>
              <a:gd name="adj" fmla="val 2229"/>
            </a:avLst>
          </a:prstGeom>
          <a:solidFill>
            <a:schemeClr val="bg1"/>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Ins="9144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Bias that arises from the selective disclosure or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withholding of information by parties involved in the design, conduct, analysis, or dissemination of a study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or research findings</a:t>
            </a: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17" name="Rectangle: Rounded Corners 16">
            <a:extLst>
              <a:ext uri="{FF2B5EF4-FFF2-40B4-BE49-F238E27FC236}">
                <a16:creationId xmlns:a16="http://schemas.microsoft.com/office/drawing/2014/main" id="{5CFD6B63-D3AB-93C6-7763-BD5DD4D7D93D}"/>
              </a:ext>
            </a:extLst>
          </p:cNvPr>
          <p:cNvSpPr/>
          <p:nvPr/>
        </p:nvSpPr>
        <p:spPr>
          <a:xfrm>
            <a:off x="2650375" y="2091581"/>
            <a:ext cx="6009326" cy="914400"/>
          </a:xfrm>
          <a:prstGeom prst="roundRect">
            <a:avLst>
              <a:gd name="adj" fmla="val 2229"/>
            </a:avLst>
          </a:prstGeom>
          <a:solidFill>
            <a:schemeClr val="bg1"/>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Ins="9144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Occurs when there is a mismatch between the problem a model is intended to solve and the way in which it is actually used</a:t>
            </a: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23" name="Rectangle: Rounded Corners 22">
            <a:extLst>
              <a:ext uri="{FF2B5EF4-FFF2-40B4-BE49-F238E27FC236}">
                <a16:creationId xmlns:a16="http://schemas.microsoft.com/office/drawing/2014/main" id="{EBD9ABB1-E30B-7123-0629-09A16166ABFA}"/>
              </a:ext>
            </a:extLst>
          </p:cNvPr>
          <p:cNvSpPr/>
          <p:nvPr/>
        </p:nvSpPr>
        <p:spPr>
          <a:xfrm>
            <a:off x="2650375" y="3097029"/>
            <a:ext cx="6009326" cy="586408"/>
          </a:xfrm>
          <a:prstGeom prst="roundRect">
            <a:avLst>
              <a:gd name="adj" fmla="val 2229"/>
            </a:avLst>
          </a:prstGeom>
          <a:solidFill>
            <a:schemeClr val="bg1"/>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Ins="9144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Bias that can occur over time post implementation due to data drift or concept drift</a:t>
            </a:r>
            <a:endParaRPr kumimoji="0" lang="en-US"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4" name="Rectangle: Rounded Corners 3">
            <a:extLst>
              <a:ext uri="{FF2B5EF4-FFF2-40B4-BE49-F238E27FC236}">
                <a16:creationId xmlns:a16="http://schemas.microsoft.com/office/drawing/2014/main" id="{341C30E0-363C-4033-38E7-48977BA93BD5}"/>
              </a:ext>
            </a:extLst>
          </p:cNvPr>
          <p:cNvSpPr/>
          <p:nvPr/>
        </p:nvSpPr>
        <p:spPr>
          <a:xfrm>
            <a:off x="2650375" y="811813"/>
            <a:ext cx="6009326" cy="1188720"/>
          </a:xfrm>
          <a:prstGeom prst="roundRect">
            <a:avLst>
              <a:gd name="adj" fmla="val 2229"/>
            </a:avLst>
          </a:prstGeom>
          <a:solidFill>
            <a:schemeClr val="bg1"/>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5760" rIns="91440"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t>The propensity for humans to favor suggestions from automated decision-making systems even when it is incorrect, and to ignore contradictory information made without automation even if it is correct</a:t>
            </a:r>
            <a:endParaRPr kumimoji="0" lang="en-US"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16" name="Freeform: Shape 15">
            <a:extLst>
              <a:ext uri="{FF2B5EF4-FFF2-40B4-BE49-F238E27FC236}">
                <a16:creationId xmlns:a16="http://schemas.microsoft.com/office/drawing/2014/main" id="{5CE6B8FC-45FB-BBA5-F965-49A47BC82A10}"/>
              </a:ext>
            </a:extLst>
          </p:cNvPr>
          <p:cNvSpPr/>
          <p:nvPr/>
        </p:nvSpPr>
        <p:spPr>
          <a:xfrm>
            <a:off x="2523744" y="811813"/>
            <a:ext cx="6009326" cy="1188720"/>
          </a:xfrm>
          <a:custGeom>
            <a:avLst/>
            <a:gdLst>
              <a:gd name="connsiteX0" fmla="*/ 13071 w 6009326"/>
              <a:gd name="connsiteY0" fmla="*/ 0 h 586408"/>
              <a:gd name="connsiteX1" fmla="*/ 5996255 w 6009326"/>
              <a:gd name="connsiteY1" fmla="*/ 0 h 586408"/>
              <a:gd name="connsiteX2" fmla="*/ 6009326 w 6009326"/>
              <a:gd name="connsiteY2" fmla="*/ 13071 h 586408"/>
              <a:gd name="connsiteX3" fmla="*/ 6009326 w 6009326"/>
              <a:gd name="connsiteY3" fmla="*/ 156044 h 586408"/>
              <a:gd name="connsiteX4" fmla="*/ 5872166 w 6009326"/>
              <a:gd name="connsiteY4" fmla="*/ 293204 h 586408"/>
              <a:gd name="connsiteX5" fmla="*/ 6009326 w 6009326"/>
              <a:gd name="connsiteY5" fmla="*/ 430364 h 586408"/>
              <a:gd name="connsiteX6" fmla="*/ 6009326 w 6009326"/>
              <a:gd name="connsiteY6" fmla="*/ 573337 h 586408"/>
              <a:gd name="connsiteX7" fmla="*/ 5996255 w 6009326"/>
              <a:gd name="connsiteY7" fmla="*/ 586408 h 586408"/>
              <a:gd name="connsiteX8" fmla="*/ 13071 w 6009326"/>
              <a:gd name="connsiteY8" fmla="*/ 586408 h 586408"/>
              <a:gd name="connsiteX9" fmla="*/ 0 w 6009326"/>
              <a:gd name="connsiteY9" fmla="*/ 573337 h 586408"/>
              <a:gd name="connsiteX10" fmla="*/ 0 w 6009326"/>
              <a:gd name="connsiteY10" fmla="*/ 13071 h 586408"/>
              <a:gd name="connsiteX11" fmla="*/ 13071 w 6009326"/>
              <a:gd name="connsiteY11" fmla="*/ 0 h 5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9326" h="586408">
                <a:moveTo>
                  <a:pt x="13071" y="0"/>
                </a:moveTo>
                <a:lnTo>
                  <a:pt x="5996255" y="0"/>
                </a:lnTo>
                <a:cubicBezTo>
                  <a:pt x="6003474" y="0"/>
                  <a:pt x="6009326" y="5852"/>
                  <a:pt x="6009326" y="13071"/>
                </a:cubicBezTo>
                <a:lnTo>
                  <a:pt x="6009326" y="156044"/>
                </a:lnTo>
                <a:cubicBezTo>
                  <a:pt x="5933575" y="156044"/>
                  <a:pt x="5872166" y="217453"/>
                  <a:pt x="5872166" y="293204"/>
                </a:cubicBezTo>
                <a:cubicBezTo>
                  <a:pt x="5872166" y="368955"/>
                  <a:pt x="5933575" y="430364"/>
                  <a:pt x="6009326" y="430364"/>
                </a:cubicBezTo>
                <a:lnTo>
                  <a:pt x="6009326" y="573337"/>
                </a:lnTo>
                <a:cubicBezTo>
                  <a:pt x="6009326" y="580556"/>
                  <a:pt x="6003474" y="586408"/>
                  <a:pt x="5996255" y="586408"/>
                </a:cubicBezTo>
                <a:lnTo>
                  <a:pt x="13071" y="586408"/>
                </a:lnTo>
                <a:cubicBezTo>
                  <a:pt x="5852" y="586408"/>
                  <a:pt x="0" y="580556"/>
                  <a:pt x="0" y="573337"/>
                </a:cubicBezTo>
                <a:lnTo>
                  <a:pt x="0" y="13071"/>
                </a:lnTo>
                <a:cubicBezTo>
                  <a:pt x="0" y="5852"/>
                  <a:pt x="5852" y="0"/>
                  <a:pt x="13071" y="0"/>
                </a:cubicBezTo>
                <a:close/>
              </a:path>
            </a:pathLst>
          </a:custGeom>
          <a:solidFill>
            <a:srgbClr val="0766D1"/>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36576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nova Light"/>
                <a:ea typeface="+mn-ea"/>
                <a:cs typeface="+mn-cs"/>
              </a:rPr>
              <a:t>Automation Bias</a:t>
            </a:r>
          </a:p>
        </p:txBody>
      </p:sp>
      <p:sp>
        <p:nvSpPr>
          <p:cNvPr id="18" name="Freeform: Shape 17">
            <a:extLst>
              <a:ext uri="{FF2B5EF4-FFF2-40B4-BE49-F238E27FC236}">
                <a16:creationId xmlns:a16="http://schemas.microsoft.com/office/drawing/2014/main" id="{E7366DFA-B266-25FD-8766-D8480BBC0283}"/>
              </a:ext>
            </a:extLst>
          </p:cNvPr>
          <p:cNvSpPr/>
          <p:nvPr/>
        </p:nvSpPr>
        <p:spPr>
          <a:xfrm>
            <a:off x="2523744" y="2091581"/>
            <a:ext cx="6009326" cy="914400"/>
          </a:xfrm>
          <a:custGeom>
            <a:avLst/>
            <a:gdLst>
              <a:gd name="connsiteX0" fmla="*/ 13071 w 6009326"/>
              <a:gd name="connsiteY0" fmla="*/ 0 h 586408"/>
              <a:gd name="connsiteX1" fmla="*/ 5996255 w 6009326"/>
              <a:gd name="connsiteY1" fmla="*/ 0 h 586408"/>
              <a:gd name="connsiteX2" fmla="*/ 6009326 w 6009326"/>
              <a:gd name="connsiteY2" fmla="*/ 13071 h 586408"/>
              <a:gd name="connsiteX3" fmla="*/ 6009326 w 6009326"/>
              <a:gd name="connsiteY3" fmla="*/ 156044 h 586408"/>
              <a:gd name="connsiteX4" fmla="*/ 5872166 w 6009326"/>
              <a:gd name="connsiteY4" fmla="*/ 293204 h 586408"/>
              <a:gd name="connsiteX5" fmla="*/ 6009326 w 6009326"/>
              <a:gd name="connsiteY5" fmla="*/ 430364 h 586408"/>
              <a:gd name="connsiteX6" fmla="*/ 6009326 w 6009326"/>
              <a:gd name="connsiteY6" fmla="*/ 573337 h 586408"/>
              <a:gd name="connsiteX7" fmla="*/ 5996255 w 6009326"/>
              <a:gd name="connsiteY7" fmla="*/ 586408 h 586408"/>
              <a:gd name="connsiteX8" fmla="*/ 13071 w 6009326"/>
              <a:gd name="connsiteY8" fmla="*/ 586408 h 586408"/>
              <a:gd name="connsiteX9" fmla="*/ 0 w 6009326"/>
              <a:gd name="connsiteY9" fmla="*/ 573337 h 586408"/>
              <a:gd name="connsiteX10" fmla="*/ 0 w 6009326"/>
              <a:gd name="connsiteY10" fmla="*/ 13071 h 586408"/>
              <a:gd name="connsiteX11" fmla="*/ 13071 w 6009326"/>
              <a:gd name="connsiteY11" fmla="*/ 0 h 5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9326" h="586408">
                <a:moveTo>
                  <a:pt x="13071" y="0"/>
                </a:moveTo>
                <a:lnTo>
                  <a:pt x="5996255" y="0"/>
                </a:lnTo>
                <a:cubicBezTo>
                  <a:pt x="6003474" y="0"/>
                  <a:pt x="6009326" y="5852"/>
                  <a:pt x="6009326" y="13071"/>
                </a:cubicBezTo>
                <a:lnTo>
                  <a:pt x="6009326" y="156044"/>
                </a:lnTo>
                <a:cubicBezTo>
                  <a:pt x="5933575" y="156044"/>
                  <a:pt x="5872166" y="217453"/>
                  <a:pt x="5872166" y="293204"/>
                </a:cubicBezTo>
                <a:cubicBezTo>
                  <a:pt x="5872166" y="368955"/>
                  <a:pt x="5933575" y="430364"/>
                  <a:pt x="6009326" y="430364"/>
                </a:cubicBezTo>
                <a:lnTo>
                  <a:pt x="6009326" y="573337"/>
                </a:lnTo>
                <a:cubicBezTo>
                  <a:pt x="6009326" y="580556"/>
                  <a:pt x="6003474" y="586408"/>
                  <a:pt x="5996255" y="586408"/>
                </a:cubicBezTo>
                <a:lnTo>
                  <a:pt x="13071" y="586408"/>
                </a:lnTo>
                <a:cubicBezTo>
                  <a:pt x="5852" y="586408"/>
                  <a:pt x="0" y="580556"/>
                  <a:pt x="0" y="573337"/>
                </a:cubicBezTo>
                <a:lnTo>
                  <a:pt x="0" y="13071"/>
                </a:lnTo>
                <a:cubicBezTo>
                  <a:pt x="0" y="5852"/>
                  <a:pt x="5852" y="0"/>
                  <a:pt x="13071" y="0"/>
                </a:cubicBezTo>
                <a:close/>
              </a:path>
            </a:pathLst>
          </a:custGeom>
          <a:solidFill>
            <a:srgbClr val="0766D1"/>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36576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nova Light"/>
                <a:ea typeface="+mn-ea"/>
                <a:cs typeface="+mn-cs"/>
              </a:rPr>
              <a:t>Deployment Bias</a:t>
            </a:r>
          </a:p>
        </p:txBody>
      </p:sp>
      <p:sp>
        <p:nvSpPr>
          <p:cNvPr id="31" name="Freeform: Shape 30">
            <a:extLst>
              <a:ext uri="{FF2B5EF4-FFF2-40B4-BE49-F238E27FC236}">
                <a16:creationId xmlns:a16="http://schemas.microsoft.com/office/drawing/2014/main" id="{F357CA12-8469-0CF4-9926-E44940E658F1}"/>
              </a:ext>
            </a:extLst>
          </p:cNvPr>
          <p:cNvSpPr/>
          <p:nvPr/>
        </p:nvSpPr>
        <p:spPr>
          <a:xfrm>
            <a:off x="2523744" y="3097029"/>
            <a:ext cx="6009326" cy="586408"/>
          </a:xfrm>
          <a:custGeom>
            <a:avLst/>
            <a:gdLst>
              <a:gd name="connsiteX0" fmla="*/ 13071 w 6009326"/>
              <a:gd name="connsiteY0" fmla="*/ 0 h 586408"/>
              <a:gd name="connsiteX1" fmla="*/ 5996255 w 6009326"/>
              <a:gd name="connsiteY1" fmla="*/ 0 h 586408"/>
              <a:gd name="connsiteX2" fmla="*/ 6009326 w 6009326"/>
              <a:gd name="connsiteY2" fmla="*/ 13071 h 586408"/>
              <a:gd name="connsiteX3" fmla="*/ 6009326 w 6009326"/>
              <a:gd name="connsiteY3" fmla="*/ 156044 h 586408"/>
              <a:gd name="connsiteX4" fmla="*/ 5872166 w 6009326"/>
              <a:gd name="connsiteY4" fmla="*/ 293204 h 586408"/>
              <a:gd name="connsiteX5" fmla="*/ 6009326 w 6009326"/>
              <a:gd name="connsiteY5" fmla="*/ 430364 h 586408"/>
              <a:gd name="connsiteX6" fmla="*/ 6009326 w 6009326"/>
              <a:gd name="connsiteY6" fmla="*/ 573337 h 586408"/>
              <a:gd name="connsiteX7" fmla="*/ 5996255 w 6009326"/>
              <a:gd name="connsiteY7" fmla="*/ 586408 h 586408"/>
              <a:gd name="connsiteX8" fmla="*/ 13071 w 6009326"/>
              <a:gd name="connsiteY8" fmla="*/ 586408 h 586408"/>
              <a:gd name="connsiteX9" fmla="*/ 0 w 6009326"/>
              <a:gd name="connsiteY9" fmla="*/ 573337 h 586408"/>
              <a:gd name="connsiteX10" fmla="*/ 0 w 6009326"/>
              <a:gd name="connsiteY10" fmla="*/ 13071 h 586408"/>
              <a:gd name="connsiteX11" fmla="*/ 13071 w 6009326"/>
              <a:gd name="connsiteY11" fmla="*/ 0 h 5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9326" h="586408">
                <a:moveTo>
                  <a:pt x="13071" y="0"/>
                </a:moveTo>
                <a:lnTo>
                  <a:pt x="5996255" y="0"/>
                </a:lnTo>
                <a:cubicBezTo>
                  <a:pt x="6003474" y="0"/>
                  <a:pt x="6009326" y="5852"/>
                  <a:pt x="6009326" y="13071"/>
                </a:cubicBezTo>
                <a:lnTo>
                  <a:pt x="6009326" y="156044"/>
                </a:lnTo>
                <a:cubicBezTo>
                  <a:pt x="5933575" y="156044"/>
                  <a:pt x="5872166" y="217453"/>
                  <a:pt x="5872166" y="293204"/>
                </a:cubicBezTo>
                <a:cubicBezTo>
                  <a:pt x="5872166" y="368955"/>
                  <a:pt x="5933575" y="430364"/>
                  <a:pt x="6009326" y="430364"/>
                </a:cubicBezTo>
                <a:lnTo>
                  <a:pt x="6009326" y="573337"/>
                </a:lnTo>
                <a:cubicBezTo>
                  <a:pt x="6009326" y="580556"/>
                  <a:pt x="6003474" y="586408"/>
                  <a:pt x="5996255" y="586408"/>
                </a:cubicBezTo>
                <a:lnTo>
                  <a:pt x="13071" y="586408"/>
                </a:lnTo>
                <a:cubicBezTo>
                  <a:pt x="5852" y="586408"/>
                  <a:pt x="0" y="580556"/>
                  <a:pt x="0" y="573337"/>
                </a:cubicBezTo>
                <a:lnTo>
                  <a:pt x="0" y="13071"/>
                </a:lnTo>
                <a:cubicBezTo>
                  <a:pt x="0" y="5852"/>
                  <a:pt x="5852" y="0"/>
                  <a:pt x="13071" y="0"/>
                </a:cubicBezTo>
                <a:close/>
              </a:path>
            </a:pathLst>
          </a:custGeom>
          <a:solidFill>
            <a:srgbClr val="0766D1"/>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36576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nova Light"/>
                <a:ea typeface="+mn-ea"/>
                <a:cs typeface="+mn-cs"/>
              </a:rPr>
              <a:t>Model Drift</a:t>
            </a:r>
          </a:p>
        </p:txBody>
      </p:sp>
      <p:sp>
        <p:nvSpPr>
          <p:cNvPr id="33" name="Freeform: Shape 32">
            <a:extLst>
              <a:ext uri="{FF2B5EF4-FFF2-40B4-BE49-F238E27FC236}">
                <a16:creationId xmlns:a16="http://schemas.microsoft.com/office/drawing/2014/main" id="{C8E7F5AA-045B-0921-AAF6-7EB187619242}"/>
              </a:ext>
            </a:extLst>
          </p:cNvPr>
          <p:cNvSpPr/>
          <p:nvPr/>
        </p:nvSpPr>
        <p:spPr>
          <a:xfrm>
            <a:off x="2523744" y="3774485"/>
            <a:ext cx="6009326" cy="1188720"/>
          </a:xfrm>
          <a:custGeom>
            <a:avLst/>
            <a:gdLst>
              <a:gd name="connsiteX0" fmla="*/ 13071 w 6009326"/>
              <a:gd name="connsiteY0" fmla="*/ 0 h 586408"/>
              <a:gd name="connsiteX1" fmla="*/ 5996255 w 6009326"/>
              <a:gd name="connsiteY1" fmla="*/ 0 h 586408"/>
              <a:gd name="connsiteX2" fmla="*/ 6009326 w 6009326"/>
              <a:gd name="connsiteY2" fmla="*/ 13071 h 586408"/>
              <a:gd name="connsiteX3" fmla="*/ 6009326 w 6009326"/>
              <a:gd name="connsiteY3" fmla="*/ 156044 h 586408"/>
              <a:gd name="connsiteX4" fmla="*/ 5872166 w 6009326"/>
              <a:gd name="connsiteY4" fmla="*/ 293204 h 586408"/>
              <a:gd name="connsiteX5" fmla="*/ 6009326 w 6009326"/>
              <a:gd name="connsiteY5" fmla="*/ 430364 h 586408"/>
              <a:gd name="connsiteX6" fmla="*/ 6009326 w 6009326"/>
              <a:gd name="connsiteY6" fmla="*/ 573337 h 586408"/>
              <a:gd name="connsiteX7" fmla="*/ 5996255 w 6009326"/>
              <a:gd name="connsiteY7" fmla="*/ 586408 h 586408"/>
              <a:gd name="connsiteX8" fmla="*/ 13071 w 6009326"/>
              <a:gd name="connsiteY8" fmla="*/ 586408 h 586408"/>
              <a:gd name="connsiteX9" fmla="*/ 0 w 6009326"/>
              <a:gd name="connsiteY9" fmla="*/ 573337 h 586408"/>
              <a:gd name="connsiteX10" fmla="*/ 0 w 6009326"/>
              <a:gd name="connsiteY10" fmla="*/ 13071 h 586408"/>
              <a:gd name="connsiteX11" fmla="*/ 13071 w 6009326"/>
              <a:gd name="connsiteY11" fmla="*/ 0 h 586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009326" h="586408">
                <a:moveTo>
                  <a:pt x="13071" y="0"/>
                </a:moveTo>
                <a:lnTo>
                  <a:pt x="5996255" y="0"/>
                </a:lnTo>
                <a:cubicBezTo>
                  <a:pt x="6003474" y="0"/>
                  <a:pt x="6009326" y="5852"/>
                  <a:pt x="6009326" y="13071"/>
                </a:cubicBezTo>
                <a:lnTo>
                  <a:pt x="6009326" y="156044"/>
                </a:lnTo>
                <a:cubicBezTo>
                  <a:pt x="5933575" y="156044"/>
                  <a:pt x="5872166" y="217453"/>
                  <a:pt x="5872166" y="293204"/>
                </a:cubicBezTo>
                <a:cubicBezTo>
                  <a:pt x="5872166" y="368955"/>
                  <a:pt x="5933575" y="430364"/>
                  <a:pt x="6009326" y="430364"/>
                </a:cubicBezTo>
                <a:lnTo>
                  <a:pt x="6009326" y="573337"/>
                </a:lnTo>
                <a:cubicBezTo>
                  <a:pt x="6009326" y="580556"/>
                  <a:pt x="6003474" y="586408"/>
                  <a:pt x="5996255" y="586408"/>
                </a:cubicBezTo>
                <a:lnTo>
                  <a:pt x="13071" y="586408"/>
                </a:lnTo>
                <a:cubicBezTo>
                  <a:pt x="5852" y="586408"/>
                  <a:pt x="0" y="580556"/>
                  <a:pt x="0" y="573337"/>
                </a:cubicBezTo>
                <a:lnTo>
                  <a:pt x="0" y="13071"/>
                </a:lnTo>
                <a:cubicBezTo>
                  <a:pt x="0" y="5852"/>
                  <a:pt x="5852" y="0"/>
                  <a:pt x="13071" y="0"/>
                </a:cubicBezTo>
                <a:close/>
              </a:path>
            </a:pathLst>
          </a:custGeom>
          <a:solidFill>
            <a:srgbClr val="0766D1"/>
          </a:solidFill>
          <a:ln w="19050">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365760" rIns="365760" rtlCol="0" anchor="ctr">
            <a:no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Anova Light"/>
                <a:ea typeface="+mn-ea"/>
                <a:cs typeface="+mn-cs"/>
              </a:rPr>
              <a:t>Reporting Bias</a:t>
            </a:r>
          </a:p>
        </p:txBody>
      </p:sp>
      <p:sp>
        <p:nvSpPr>
          <p:cNvPr id="6" name="Title 1">
            <a:extLst>
              <a:ext uri="{FF2B5EF4-FFF2-40B4-BE49-F238E27FC236}">
                <a16:creationId xmlns:a16="http://schemas.microsoft.com/office/drawing/2014/main" id="{AAFAB0D9-C53A-5064-0A4F-45550BE9CE22}"/>
              </a:ext>
            </a:extLst>
          </p:cNvPr>
          <p:cNvSpPr txBox="1">
            <a:spLocks/>
          </p:cNvSpPr>
          <p:nvPr/>
        </p:nvSpPr>
        <p:spPr>
          <a:xfrm>
            <a:off x="628650" y="410552"/>
            <a:ext cx="7886700" cy="276999"/>
          </a:xfrm>
          <a:prstGeom prst="rect">
            <a:avLst/>
          </a:prstGeom>
        </p:spPr>
        <p:txBody>
          <a:bodyPr vert="horz" lIns="0" tIns="0" rIns="0" bIns="0" rtlCol="0" anchor="ctr">
            <a:spAutoFit/>
          </a:bodyPr>
          <a:lstStyle>
            <a:lvl1pPr algn="l" defTabSz="685800" rtl="0" eaLnBrk="1" latinLnBrk="0" hangingPunct="1">
              <a:lnSpc>
                <a:spcPct val="90000"/>
              </a:lnSpc>
              <a:spcBef>
                <a:spcPct val="0"/>
              </a:spcBef>
              <a:buNone/>
              <a:defRPr sz="2800" b="1" i="0" kern="1200">
                <a:solidFill>
                  <a:schemeClr val="accent5"/>
                </a:solidFill>
                <a:latin typeface="Anova Bold" panose="020B0503020203020204" pitchFamily="34" charset="0"/>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7E889A"/>
                </a:solidFill>
                <a:effectLst/>
                <a:uLnTx/>
                <a:uFillTx/>
                <a:latin typeface="Anova Bold" panose="020B0503020203020204" pitchFamily="34" charset="0"/>
                <a:ea typeface="+mj-ea"/>
                <a:cs typeface="+mj-cs"/>
              </a:rPr>
              <a:t>Unwanted Biases in Deploy and Consume</a:t>
            </a:r>
          </a:p>
        </p:txBody>
      </p:sp>
    </p:spTree>
    <p:custDataLst>
      <p:tags r:id="rId1"/>
    </p:custDataLst>
    <p:extLst>
      <p:ext uri="{BB962C8B-B14F-4D97-AF65-F5344CB8AC3E}">
        <p14:creationId xmlns:p14="http://schemas.microsoft.com/office/powerpoint/2010/main" val="357826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grpId="0" nodeType="clickEffect">
                                  <p:stCondLst>
                                    <p:cond delay="0"/>
                                  </p:stCondLst>
                                  <p:childTnLst>
                                    <p:animMotion origin="layout" path="M -3.88889E-6 1.85185E-6 L -0.62326 1.85185E-6 " pathEditMode="relative" rAng="0" ptsTypes="AA">
                                      <p:cBhvr>
                                        <p:cTn id="6" dur="2000" fill="hold"/>
                                        <p:tgtEl>
                                          <p:spTgt spid="16"/>
                                        </p:tgtEl>
                                        <p:attrNameLst>
                                          <p:attrName>ppt_x</p:attrName>
                                          <p:attrName>ppt_y</p:attrName>
                                        </p:attrNameLst>
                                      </p:cBhvr>
                                      <p:rCtr x="-31163" y="0"/>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grpId="0" nodeType="clickEffect">
                                  <p:stCondLst>
                                    <p:cond delay="0"/>
                                  </p:stCondLst>
                                  <p:childTnLst>
                                    <p:animMotion origin="layout" path="M -3.88889E-6 9.87654E-7 L -0.62326 9.87654E-7 " pathEditMode="relative" rAng="0" ptsTypes="AA">
                                      <p:cBhvr>
                                        <p:cTn id="10" dur="2000" fill="hold"/>
                                        <p:tgtEl>
                                          <p:spTgt spid="18"/>
                                        </p:tgtEl>
                                        <p:attrNameLst>
                                          <p:attrName>ppt_x</p:attrName>
                                          <p:attrName>ppt_y</p:attrName>
                                        </p:attrNameLst>
                                      </p:cBhvr>
                                      <p:rCtr x="-31163" y="0"/>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grpId="0" nodeType="clickEffect">
                                  <p:stCondLst>
                                    <p:cond delay="0"/>
                                  </p:stCondLst>
                                  <p:childTnLst>
                                    <p:animMotion origin="layout" path="M -3.88889E-6 -6.17284E-7 L -0.62326 -6.17284E-7 " pathEditMode="relative" rAng="0" ptsTypes="AA">
                                      <p:cBhvr>
                                        <p:cTn id="14" dur="2000" fill="hold"/>
                                        <p:tgtEl>
                                          <p:spTgt spid="31"/>
                                        </p:tgtEl>
                                        <p:attrNameLst>
                                          <p:attrName>ppt_x</p:attrName>
                                          <p:attrName>ppt_y</p:attrName>
                                        </p:attrNameLst>
                                      </p:cBhvr>
                                      <p:rCtr x="-31163" y="0"/>
                                    </p:animMotion>
                                  </p:childTnLst>
                                </p:cTn>
                              </p:par>
                            </p:childTnLst>
                          </p:cTn>
                        </p:par>
                      </p:childTnLst>
                    </p:cTn>
                  </p:par>
                  <p:par>
                    <p:cTn id="15" fill="hold">
                      <p:stCondLst>
                        <p:cond delay="indefinite"/>
                      </p:stCondLst>
                      <p:childTnLst>
                        <p:par>
                          <p:cTn id="16" fill="hold">
                            <p:stCondLst>
                              <p:cond delay="0"/>
                            </p:stCondLst>
                            <p:childTnLst>
                              <p:par>
                                <p:cTn id="17" presetID="35" presetClass="path" presetSubtype="0" accel="50000" decel="50000" fill="hold" grpId="0" nodeType="clickEffect">
                                  <p:stCondLst>
                                    <p:cond delay="0"/>
                                  </p:stCondLst>
                                  <p:childTnLst>
                                    <p:animMotion origin="layout" path="M -3.88889E-6 -2.71605E-6 L -0.62326 -2.71605E-6 " pathEditMode="relative" rAng="0" ptsTypes="AA">
                                      <p:cBhvr>
                                        <p:cTn id="18" dur="2000" fill="hold"/>
                                        <p:tgtEl>
                                          <p:spTgt spid="33"/>
                                        </p:tgtEl>
                                        <p:attrNameLst>
                                          <p:attrName>ppt_x</p:attrName>
                                          <p:attrName>ppt_y</p:attrName>
                                        </p:attrNameLst>
                                      </p:cBhvr>
                                      <p:rCtr x="-3116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31" grpId="0" animBg="1"/>
      <p:bldP spid="3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1758FDD-0458-C2E9-48C0-F10EE650D479}"/>
              </a:ext>
            </a:extLst>
          </p:cNvPr>
          <p:cNvSpPr>
            <a:spLocks noGrp="1"/>
          </p:cNvSpPr>
          <p:nvPr>
            <p:ph type="body" sz="quarter" idx="10"/>
          </p:nvPr>
        </p:nvSpPr>
        <p:spPr/>
        <p:txBody>
          <a:bodyPr/>
          <a:lstStyle/>
          <a:p>
            <a:endParaRPr lang="en-US"/>
          </a:p>
        </p:txBody>
      </p:sp>
      <p:sp>
        <p:nvSpPr>
          <p:cNvPr id="2" name="Title 1">
            <a:extLst>
              <a:ext uri="{FF2B5EF4-FFF2-40B4-BE49-F238E27FC236}">
                <a16:creationId xmlns:a16="http://schemas.microsoft.com/office/drawing/2014/main" id="{2C820E4D-C695-1DAE-2F4C-F7C4D0BB58FD}"/>
              </a:ext>
            </a:extLst>
          </p:cNvPr>
          <p:cNvSpPr>
            <a:spLocks noGrp="1"/>
          </p:cNvSpPr>
          <p:nvPr>
            <p:ph type="title"/>
          </p:nvPr>
        </p:nvSpPr>
        <p:spPr>
          <a:xfrm>
            <a:off x="626216" y="2076808"/>
            <a:ext cx="4110884" cy="775597"/>
          </a:xfrm>
        </p:spPr>
        <p:txBody>
          <a:bodyPr/>
          <a:lstStyle/>
          <a:p>
            <a:r>
              <a:rPr lang="en-US" sz="3200"/>
              <a:t>Principles of Responsible Innovation</a:t>
            </a:r>
          </a:p>
        </p:txBody>
      </p:sp>
    </p:spTree>
    <p:extLst>
      <p:ext uri="{BB962C8B-B14F-4D97-AF65-F5344CB8AC3E}">
        <p14:creationId xmlns:p14="http://schemas.microsoft.com/office/powerpoint/2010/main" val="105147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5" name="Connector: Elbow 134">
            <a:extLst>
              <a:ext uri="{FF2B5EF4-FFF2-40B4-BE49-F238E27FC236}">
                <a16:creationId xmlns:a16="http://schemas.microsoft.com/office/drawing/2014/main" id="{F2B6DD24-72D0-4C85-8661-EE9AAB3AD39C}"/>
              </a:ext>
            </a:extLst>
          </p:cNvPr>
          <p:cNvCxnSpPr>
            <a:cxnSpLocks/>
          </p:cNvCxnSpPr>
          <p:nvPr/>
        </p:nvCxnSpPr>
        <p:spPr>
          <a:xfrm rot="5400000" flipH="1">
            <a:off x="6816602" y="1887193"/>
            <a:ext cx="256379" cy="604022"/>
          </a:xfrm>
          <a:prstGeom prst="bentConnector4">
            <a:avLst>
              <a:gd name="adj1" fmla="val 100310"/>
              <a:gd name="adj2" fmla="val 97199"/>
            </a:avLst>
          </a:prstGeom>
          <a:solidFill>
            <a:schemeClr val="accent2">
              <a:lumMod val="75000"/>
            </a:schemeClr>
          </a:solidFill>
          <a:ln w="28575" cap="rnd">
            <a:solidFill>
              <a:schemeClr val="accent1"/>
            </a:solidFill>
            <a:prstDash val="solid"/>
            <a:round/>
          </a:ln>
        </p:spPr>
      </p:cxnSp>
      <p:sp>
        <p:nvSpPr>
          <p:cNvPr id="33" name="Freeform: Shape 32">
            <a:extLst>
              <a:ext uri="{FF2B5EF4-FFF2-40B4-BE49-F238E27FC236}">
                <a16:creationId xmlns:a16="http://schemas.microsoft.com/office/drawing/2014/main" id="{1EBDDEEE-87C9-602B-B2A7-79BDEFE50174}"/>
              </a:ext>
            </a:extLst>
          </p:cNvPr>
          <p:cNvSpPr/>
          <p:nvPr/>
        </p:nvSpPr>
        <p:spPr>
          <a:xfrm>
            <a:off x="3942860" y="486201"/>
            <a:ext cx="1583840" cy="1371600"/>
          </a:xfrm>
          <a:custGeom>
            <a:avLst/>
            <a:gdLst>
              <a:gd name="connsiteX0" fmla="*/ 699952 w 933289"/>
              <a:gd name="connsiteY0" fmla="*/ 0 h 808225"/>
              <a:gd name="connsiteX1" fmla="*/ 233337 w 933289"/>
              <a:gd name="connsiteY1" fmla="*/ 0 h 808225"/>
              <a:gd name="connsiteX2" fmla="*/ 0 w 933289"/>
              <a:gd name="connsiteY2" fmla="*/ 404113 h 808225"/>
              <a:gd name="connsiteX3" fmla="*/ 233337 w 933289"/>
              <a:gd name="connsiteY3" fmla="*/ 808225 h 808225"/>
              <a:gd name="connsiteX4" fmla="*/ 699952 w 933289"/>
              <a:gd name="connsiteY4" fmla="*/ 808225 h 808225"/>
              <a:gd name="connsiteX5" fmla="*/ 933289 w 933289"/>
              <a:gd name="connsiteY5" fmla="*/ 404113 h 808225"/>
              <a:gd name="connsiteX6" fmla="*/ 699952 w 933289"/>
              <a:gd name="connsiteY6" fmla="*/ 0 h 80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289" h="808225">
                <a:moveTo>
                  <a:pt x="699952" y="0"/>
                </a:moveTo>
                <a:lnTo>
                  <a:pt x="233337" y="0"/>
                </a:lnTo>
                <a:lnTo>
                  <a:pt x="0" y="404113"/>
                </a:lnTo>
                <a:lnTo>
                  <a:pt x="233337" y="808225"/>
                </a:lnTo>
                <a:lnTo>
                  <a:pt x="699952" y="808225"/>
                </a:lnTo>
                <a:lnTo>
                  <a:pt x="933289" y="404113"/>
                </a:lnTo>
                <a:lnTo>
                  <a:pt x="699952" y="0"/>
                </a:lnTo>
                <a:close/>
              </a:path>
            </a:pathLst>
          </a:custGeom>
          <a:solidFill>
            <a:schemeClr val="tx2">
              <a:lumMod val="10000"/>
              <a:lumOff val="90000"/>
            </a:schemeClr>
          </a:solidFill>
          <a:ln w="38100"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55" name="Freeform: Shape 54">
            <a:extLst>
              <a:ext uri="{FF2B5EF4-FFF2-40B4-BE49-F238E27FC236}">
                <a16:creationId xmlns:a16="http://schemas.microsoft.com/office/drawing/2014/main" id="{BD4AF118-68BB-95C4-7205-1D58C7CAD1D8}"/>
              </a:ext>
            </a:extLst>
          </p:cNvPr>
          <p:cNvSpPr/>
          <p:nvPr/>
        </p:nvSpPr>
        <p:spPr>
          <a:xfrm>
            <a:off x="5185335" y="1198504"/>
            <a:ext cx="1583840" cy="1371600"/>
          </a:xfrm>
          <a:custGeom>
            <a:avLst/>
            <a:gdLst>
              <a:gd name="connsiteX0" fmla="*/ 699952 w 933289"/>
              <a:gd name="connsiteY0" fmla="*/ 0 h 808225"/>
              <a:gd name="connsiteX1" fmla="*/ 233337 w 933289"/>
              <a:gd name="connsiteY1" fmla="*/ 0 h 808225"/>
              <a:gd name="connsiteX2" fmla="*/ 0 w 933289"/>
              <a:gd name="connsiteY2" fmla="*/ 404113 h 808225"/>
              <a:gd name="connsiteX3" fmla="*/ 233337 w 933289"/>
              <a:gd name="connsiteY3" fmla="*/ 808225 h 808225"/>
              <a:gd name="connsiteX4" fmla="*/ 699952 w 933289"/>
              <a:gd name="connsiteY4" fmla="*/ 808225 h 808225"/>
              <a:gd name="connsiteX5" fmla="*/ 933289 w 933289"/>
              <a:gd name="connsiteY5" fmla="*/ 404113 h 808225"/>
              <a:gd name="connsiteX6" fmla="*/ 699952 w 933289"/>
              <a:gd name="connsiteY6" fmla="*/ 0 h 80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289" h="808225">
                <a:moveTo>
                  <a:pt x="699952" y="0"/>
                </a:moveTo>
                <a:lnTo>
                  <a:pt x="233337" y="0"/>
                </a:lnTo>
                <a:lnTo>
                  <a:pt x="0" y="404113"/>
                </a:lnTo>
                <a:lnTo>
                  <a:pt x="233337" y="808225"/>
                </a:lnTo>
                <a:lnTo>
                  <a:pt x="699952" y="808225"/>
                </a:lnTo>
                <a:lnTo>
                  <a:pt x="933289" y="404113"/>
                </a:lnTo>
                <a:lnTo>
                  <a:pt x="699952" y="0"/>
                </a:lnTo>
                <a:close/>
              </a:path>
            </a:pathLst>
          </a:custGeom>
          <a:solidFill>
            <a:schemeClr val="tx2">
              <a:lumMod val="10000"/>
              <a:lumOff val="90000"/>
            </a:schemeClr>
          </a:solidFill>
          <a:ln w="38100"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58" name="Freeform: Shape 57">
            <a:extLst>
              <a:ext uri="{FF2B5EF4-FFF2-40B4-BE49-F238E27FC236}">
                <a16:creationId xmlns:a16="http://schemas.microsoft.com/office/drawing/2014/main" id="{1B5A68D6-647E-D874-30AD-EB70BC1969A1}"/>
              </a:ext>
            </a:extLst>
          </p:cNvPr>
          <p:cNvSpPr/>
          <p:nvPr/>
        </p:nvSpPr>
        <p:spPr>
          <a:xfrm>
            <a:off x="5185339" y="2637513"/>
            <a:ext cx="1583840" cy="1371600"/>
          </a:xfrm>
          <a:custGeom>
            <a:avLst/>
            <a:gdLst>
              <a:gd name="connsiteX0" fmla="*/ 699952 w 933289"/>
              <a:gd name="connsiteY0" fmla="*/ 0 h 808225"/>
              <a:gd name="connsiteX1" fmla="*/ 233337 w 933289"/>
              <a:gd name="connsiteY1" fmla="*/ 0 h 808225"/>
              <a:gd name="connsiteX2" fmla="*/ 0 w 933289"/>
              <a:gd name="connsiteY2" fmla="*/ 404113 h 808225"/>
              <a:gd name="connsiteX3" fmla="*/ 233337 w 933289"/>
              <a:gd name="connsiteY3" fmla="*/ 808225 h 808225"/>
              <a:gd name="connsiteX4" fmla="*/ 699952 w 933289"/>
              <a:gd name="connsiteY4" fmla="*/ 808225 h 808225"/>
              <a:gd name="connsiteX5" fmla="*/ 933289 w 933289"/>
              <a:gd name="connsiteY5" fmla="*/ 404113 h 808225"/>
              <a:gd name="connsiteX6" fmla="*/ 699952 w 933289"/>
              <a:gd name="connsiteY6" fmla="*/ 0 h 80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289" h="808225">
                <a:moveTo>
                  <a:pt x="699952" y="0"/>
                </a:moveTo>
                <a:lnTo>
                  <a:pt x="233337" y="0"/>
                </a:lnTo>
                <a:lnTo>
                  <a:pt x="0" y="404113"/>
                </a:lnTo>
                <a:lnTo>
                  <a:pt x="233337" y="808225"/>
                </a:lnTo>
                <a:lnTo>
                  <a:pt x="699952" y="808225"/>
                </a:lnTo>
                <a:lnTo>
                  <a:pt x="933289" y="404113"/>
                </a:lnTo>
                <a:lnTo>
                  <a:pt x="699952" y="0"/>
                </a:lnTo>
                <a:close/>
              </a:path>
            </a:pathLst>
          </a:custGeom>
          <a:solidFill>
            <a:schemeClr val="tx2">
              <a:lumMod val="10000"/>
              <a:lumOff val="90000"/>
            </a:schemeClr>
          </a:solidFill>
          <a:ln w="38100"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67" name="Freeform: Shape 66">
            <a:extLst>
              <a:ext uri="{FF2B5EF4-FFF2-40B4-BE49-F238E27FC236}">
                <a16:creationId xmlns:a16="http://schemas.microsoft.com/office/drawing/2014/main" id="{7373D3AC-DE70-97A4-9970-79723542A07C}"/>
              </a:ext>
            </a:extLst>
          </p:cNvPr>
          <p:cNvSpPr/>
          <p:nvPr/>
        </p:nvSpPr>
        <p:spPr>
          <a:xfrm>
            <a:off x="3942863" y="3349703"/>
            <a:ext cx="1583840" cy="1371600"/>
          </a:xfrm>
          <a:custGeom>
            <a:avLst/>
            <a:gdLst>
              <a:gd name="connsiteX0" fmla="*/ 699952 w 933289"/>
              <a:gd name="connsiteY0" fmla="*/ 0 h 808225"/>
              <a:gd name="connsiteX1" fmla="*/ 233337 w 933289"/>
              <a:gd name="connsiteY1" fmla="*/ 0 h 808225"/>
              <a:gd name="connsiteX2" fmla="*/ 0 w 933289"/>
              <a:gd name="connsiteY2" fmla="*/ 404113 h 808225"/>
              <a:gd name="connsiteX3" fmla="*/ 233337 w 933289"/>
              <a:gd name="connsiteY3" fmla="*/ 808225 h 808225"/>
              <a:gd name="connsiteX4" fmla="*/ 699952 w 933289"/>
              <a:gd name="connsiteY4" fmla="*/ 808225 h 808225"/>
              <a:gd name="connsiteX5" fmla="*/ 933289 w 933289"/>
              <a:gd name="connsiteY5" fmla="*/ 404113 h 808225"/>
              <a:gd name="connsiteX6" fmla="*/ 699952 w 933289"/>
              <a:gd name="connsiteY6" fmla="*/ 0 h 80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289" h="808225">
                <a:moveTo>
                  <a:pt x="699952" y="0"/>
                </a:moveTo>
                <a:lnTo>
                  <a:pt x="233337" y="0"/>
                </a:lnTo>
                <a:lnTo>
                  <a:pt x="0" y="404113"/>
                </a:lnTo>
                <a:lnTo>
                  <a:pt x="233337" y="808225"/>
                </a:lnTo>
                <a:lnTo>
                  <a:pt x="699952" y="808225"/>
                </a:lnTo>
                <a:lnTo>
                  <a:pt x="933289" y="404113"/>
                </a:lnTo>
                <a:lnTo>
                  <a:pt x="699952" y="0"/>
                </a:lnTo>
                <a:close/>
              </a:path>
            </a:pathLst>
          </a:custGeom>
          <a:solidFill>
            <a:schemeClr val="tx2">
              <a:lumMod val="10000"/>
              <a:lumOff val="90000"/>
            </a:schemeClr>
          </a:solidFill>
          <a:ln w="38100"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9" name="Freeform: Shape 8">
            <a:extLst>
              <a:ext uri="{FF2B5EF4-FFF2-40B4-BE49-F238E27FC236}">
                <a16:creationId xmlns:a16="http://schemas.microsoft.com/office/drawing/2014/main" id="{6185F722-0BE6-C95B-7CE3-9934E8684C5B}"/>
              </a:ext>
            </a:extLst>
          </p:cNvPr>
          <p:cNvSpPr/>
          <p:nvPr/>
        </p:nvSpPr>
        <p:spPr>
          <a:xfrm>
            <a:off x="2694276" y="2637513"/>
            <a:ext cx="1583840" cy="1371600"/>
          </a:xfrm>
          <a:custGeom>
            <a:avLst/>
            <a:gdLst>
              <a:gd name="connsiteX0" fmla="*/ 699952 w 933289"/>
              <a:gd name="connsiteY0" fmla="*/ 0 h 808225"/>
              <a:gd name="connsiteX1" fmla="*/ 233337 w 933289"/>
              <a:gd name="connsiteY1" fmla="*/ 0 h 808225"/>
              <a:gd name="connsiteX2" fmla="*/ 0 w 933289"/>
              <a:gd name="connsiteY2" fmla="*/ 404113 h 808225"/>
              <a:gd name="connsiteX3" fmla="*/ 233337 w 933289"/>
              <a:gd name="connsiteY3" fmla="*/ 808225 h 808225"/>
              <a:gd name="connsiteX4" fmla="*/ 699952 w 933289"/>
              <a:gd name="connsiteY4" fmla="*/ 808225 h 808225"/>
              <a:gd name="connsiteX5" fmla="*/ 933289 w 933289"/>
              <a:gd name="connsiteY5" fmla="*/ 404113 h 808225"/>
              <a:gd name="connsiteX6" fmla="*/ 699952 w 933289"/>
              <a:gd name="connsiteY6" fmla="*/ 0 h 80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289" h="808225">
                <a:moveTo>
                  <a:pt x="699952" y="0"/>
                </a:moveTo>
                <a:lnTo>
                  <a:pt x="233337" y="0"/>
                </a:lnTo>
                <a:lnTo>
                  <a:pt x="0" y="404113"/>
                </a:lnTo>
                <a:lnTo>
                  <a:pt x="233337" y="808225"/>
                </a:lnTo>
                <a:lnTo>
                  <a:pt x="699952" y="808225"/>
                </a:lnTo>
                <a:lnTo>
                  <a:pt x="933289" y="404113"/>
                </a:lnTo>
                <a:lnTo>
                  <a:pt x="699952" y="0"/>
                </a:lnTo>
                <a:close/>
              </a:path>
            </a:pathLst>
          </a:custGeom>
          <a:solidFill>
            <a:schemeClr val="tx2">
              <a:lumMod val="10000"/>
              <a:lumOff val="90000"/>
            </a:schemeClr>
          </a:solidFill>
          <a:ln w="38100"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cxnSp>
        <p:nvCxnSpPr>
          <p:cNvPr id="138" name="Connector: Elbow 137">
            <a:extLst>
              <a:ext uri="{FF2B5EF4-FFF2-40B4-BE49-F238E27FC236}">
                <a16:creationId xmlns:a16="http://schemas.microsoft.com/office/drawing/2014/main" id="{A35D41A5-6FED-43A9-BC12-FD9EA45DFCC4}"/>
              </a:ext>
            </a:extLst>
          </p:cNvPr>
          <p:cNvCxnSpPr>
            <a:cxnSpLocks/>
          </p:cNvCxnSpPr>
          <p:nvPr/>
        </p:nvCxnSpPr>
        <p:spPr>
          <a:xfrm rot="16200000" flipH="1">
            <a:off x="2217210" y="1342392"/>
            <a:ext cx="256379" cy="604022"/>
          </a:xfrm>
          <a:prstGeom prst="bentConnector4">
            <a:avLst>
              <a:gd name="adj1" fmla="val 100310"/>
              <a:gd name="adj2" fmla="val 114201"/>
            </a:avLst>
          </a:prstGeom>
          <a:solidFill>
            <a:schemeClr val="accent2">
              <a:lumMod val="75000"/>
            </a:schemeClr>
          </a:solidFill>
          <a:ln w="28575" cap="rnd">
            <a:solidFill>
              <a:schemeClr val="accent1"/>
            </a:solidFill>
            <a:prstDash val="solid"/>
            <a:round/>
          </a:ln>
        </p:spPr>
      </p:cxnSp>
      <p:cxnSp>
        <p:nvCxnSpPr>
          <p:cNvPr id="151" name="Connector: Elbow 150">
            <a:extLst>
              <a:ext uri="{FF2B5EF4-FFF2-40B4-BE49-F238E27FC236}">
                <a16:creationId xmlns:a16="http://schemas.microsoft.com/office/drawing/2014/main" id="{C0E720FA-CBFA-4AF7-960F-0DE97D4DD85D}"/>
              </a:ext>
            </a:extLst>
          </p:cNvPr>
          <p:cNvCxnSpPr>
            <a:cxnSpLocks/>
          </p:cNvCxnSpPr>
          <p:nvPr/>
        </p:nvCxnSpPr>
        <p:spPr>
          <a:xfrm rot="16200000">
            <a:off x="2259826" y="2920437"/>
            <a:ext cx="256379" cy="604022"/>
          </a:xfrm>
          <a:prstGeom prst="bentConnector4">
            <a:avLst>
              <a:gd name="adj1" fmla="val 100310"/>
              <a:gd name="adj2" fmla="val 123993"/>
            </a:avLst>
          </a:prstGeom>
          <a:solidFill>
            <a:schemeClr val="accent2">
              <a:lumMod val="75000"/>
            </a:schemeClr>
          </a:solidFill>
          <a:ln w="28575" cap="rnd">
            <a:solidFill>
              <a:schemeClr val="accent1"/>
            </a:solidFill>
            <a:prstDash val="solid"/>
            <a:round/>
          </a:ln>
        </p:spPr>
      </p:cxnSp>
      <p:cxnSp>
        <p:nvCxnSpPr>
          <p:cNvPr id="129" name="Connector: Elbow 128">
            <a:extLst>
              <a:ext uri="{FF2B5EF4-FFF2-40B4-BE49-F238E27FC236}">
                <a16:creationId xmlns:a16="http://schemas.microsoft.com/office/drawing/2014/main" id="{C7069965-72F2-4606-BDF2-D8FE7813F2FD}"/>
              </a:ext>
            </a:extLst>
          </p:cNvPr>
          <p:cNvCxnSpPr>
            <a:cxnSpLocks/>
          </p:cNvCxnSpPr>
          <p:nvPr/>
        </p:nvCxnSpPr>
        <p:spPr>
          <a:xfrm flipV="1">
            <a:off x="5338474" y="570685"/>
            <a:ext cx="299641" cy="286501"/>
          </a:xfrm>
          <a:prstGeom prst="bentConnector3">
            <a:avLst>
              <a:gd name="adj1" fmla="val 50000"/>
            </a:avLst>
          </a:prstGeom>
          <a:solidFill>
            <a:schemeClr val="accent2">
              <a:lumMod val="75000"/>
            </a:schemeClr>
          </a:solidFill>
          <a:ln w="28575" cap="rnd">
            <a:solidFill>
              <a:schemeClr val="accent1"/>
            </a:solidFill>
            <a:prstDash val="solid"/>
            <a:round/>
          </a:ln>
        </p:spPr>
      </p:cxnSp>
      <p:cxnSp>
        <p:nvCxnSpPr>
          <p:cNvPr id="143" name="Connector: Elbow 142">
            <a:extLst>
              <a:ext uri="{FF2B5EF4-FFF2-40B4-BE49-F238E27FC236}">
                <a16:creationId xmlns:a16="http://schemas.microsoft.com/office/drawing/2014/main" id="{AC81418E-9BA2-478E-B481-50D125AB139C}"/>
              </a:ext>
            </a:extLst>
          </p:cNvPr>
          <p:cNvCxnSpPr>
            <a:cxnSpLocks/>
          </p:cNvCxnSpPr>
          <p:nvPr/>
        </p:nvCxnSpPr>
        <p:spPr>
          <a:xfrm flipH="1">
            <a:off x="3792583" y="4288362"/>
            <a:ext cx="299641" cy="286501"/>
          </a:xfrm>
          <a:prstGeom prst="bentConnector3">
            <a:avLst>
              <a:gd name="adj1" fmla="val 50000"/>
            </a:avLst>
          </a:prstGeom>
          <a:solidFill>
            <a:schemeClr val="accent2">
              <a:lumMod val="75000"/>
            </a:schemeClr>
          </a:solidFill>
          <a:ln w="28575" cap="rnd">
            <a:solidFill>
              <a:schemeClr val="accent1"/>
            </a:solidFill>
            <a:prstDash val="solid"/>
            <a:round/>
          </a:ln>
        </p:spPr>
      </p:cxnSp>
      <p:cxnSp>
        <p:nvCxnSpPr>
          <p:cNvPr id="146" name="Connector: Elbow 145">
            <a:extLst>
              <a:ext uri="{FF2B5EF4-FFF2-40B4-BE49-F238E27FC236}">
                <a16:creationId xmlns:a16="http://schemas.microsoft.com/office/drawing/2014/main" id="{BC960F74-687D-4FEC-98F9-80CEC5FBB0ED}"/>
              </a:ext>
            </a:extLst>
          </p:cNvPr>
          <p:cNvCxnSpPr>
            <a:cxnSpLocks/>
          </p:cNvCxnSpPr>
          <p:nvPr/>
        </p:nvCxnSpPr>
        <p:spPr>
          <a:xfrm rot="16200000" flipH="1">
            <a:off x="6006804" y="3830402"/>
            <a:ext cx="256379" cy="604022"/>
          </a:xfrm>
          <a:prstGeom prst="bentConnector4">
            <a:avLst>
              <a:gd name="adj1" fmla="val 100310"/>
              <a:gd name="adj2" fmla="val 125333"/>
            </a:avLst>
          </a:prstGeom>
          <a:solidFill>
            <a:schemeClr val="accent2">
              <a:lumMod val="75000"/>
            </a:schemeClr>
          </a:solidFill>
          <a:ln w="28575" cap="rnd">
            <a:solidFill>
              <a:schemeClr val="accent1"/>
            </a:solidFill>
            <a:prstDash val="solid"/>
            <a:round/>
          </a:ln>
        </p:spPr>
      </p:cxnSp>
      <p:grpSp>
        <p:nvGrpSpPr>
          <p:cNvPr id="21" name="Group 20">
            <a:extLst>
              <a:ext uri="{FF2B5EF4-FFF2-40B4-BE49-F238E27FC236}">
                <a16:creationId xmlns:a16="http://schemas.microsoft.com/office/drawing/2014/main" id="{B2123C3C-7629-4A86-AF9B-1956C94C730B}"/>
              </a:ext>
            </a:extLst>
          </p:cNvPr>
          <p:cNvGrpSpPr/>
          <p:nvPr/>
        </p:nvGrpSpPr>
        <p:grpSpPr>
          <a:xfrm>
            <a:off x="4334915" y="772373"/>
            <a:ext cx="798819" cy="799255"/>
            <a:chOff x="3018808" y="2135555"/>
            <a:chExt cx="664156" cy="664519"/>
          </a:xfrm>
        </p:grpSpPr>
        <p:grpSp>
          <p:nvGrpSpPr>
            <p:cNvPr id="22" name="Group 21">
              <a:extLst>
                <a:ext uri="{FF2B5EF4-FFF2-40B4-BE49-F238E27FC236}">
                  <a16:creationId xmlns:a16="http://schemas.microsoft.com/office/drawing/2014/main" id="{07754183-EB42-4F58-8A26-72632CE4A730}"/>
                </a:ext>
              </a:extLst>
            </p:cNvPr>
            <p:cNvGrpSpPr/>
            <p:nvPr/>
          </p:nvGrpSpPr>
          <p:grpSpPr>
            <a:xfrm>
              <a:off x="3018808" y="2135555"/>
              <a:ext cx="664156" cy="664519"/>
              <a:chOff x="3066418" y="2176019"/>
              <a:chExt cx="566674" cy="566984"/>
            </a:xfrm>
          </p:grpSpPr>
          <p:sp>
            <p:nvSpPr>
              <p:cNvPr id="29" name="Freeform: Shape 28">
                <a:extLst>
                  <a:ext uri="{FF2B5EF4-FFF2-40B4-BE49-F238E27FC236}">
                    <a16:creationId xmlns:a16="http://schemas.microsoft.com/office/drawing/2014/main" id="{6BD62F76-984B-46FE-BEF4-F5ACF3CD8451}"/>
                  </a:ext>
                </a:extLst>
              </p:cNvPr>
              <p:cNvSpPr/>
              <p:nvPr/>
            </p:nvSpPr>
            <p:spPr>
              <a:xfrm>
                <a:off x="3066418" y="2248019"/>
                <a:ext cx="283847" cy="494984"/>
              </a:xfrm>
              <a:custGeom>
                <a:avLst/>
                <a:gdLst>
                  <a:gd name="connsiteX0" fmla="*/ 201172 w 201172"/>
                  <a:gd name="connsiteY0" fmla="*/ 350813 h 350812"/>
                  <a:gd name="connsiteX1" fmla="*/ 0 w 201172"/>
                  <a:gd name="connsiteY1" fmla="*/ 149724 h 350812"/>
                  <a:gd name="connsiteX2" fmla="*/ 66786 w 201172"/>
                  <a:gd name="connsiteY2" fmla="*/ 0 h 350812"/>
                </a:gdLst>
                <a:ahLst/>
                <a:cxnLst>
                  <a:cxn ang="0">
                    <a:pos x="connsiteX0" y="connsiteY0"/>
                  </a:cxn>
                  <a:cxn ang="0">
                    <a:pos x="connsiteX1" y="connsiteY1"/>
                  </a:cxn>
                  <a:cxn ang="0">
                    <a:pos x="connsiteX2" y="connsiteY2"/>
                  </a:cxn>
                </a:cxnLst>
                <a:rect l="l" t="t" r="r" b="b"/>
                <a:pathLst>
                  <a:path w="201172" h="350812">
                    <a:moveTo>
                      <a:pt x="201172" y="350813"/>
                    </a:moveTo>
                    <a:cubicBezTo>
                      <a:pt x="90090" y="350836"/>
                      <a:pt x="24" y="260806"/>
                      <a:pt x="0" y="149724"/>
                    </a:cubicBezTo>
                    <a:cubicBezTo>
                      <a:pt x="-12" y="92594"/>
                      <a:pt x="24272" y="38159"/>
                      <a:pt x="66786" y="0"/>
                    </a:cubicBezTo>
                  </a:path>
                </a:pathLst>
              </a:custGeom>
              <a:noFill/>
              <a:ln w="23871"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30" name="Freeform: Shape 29">
                <a:extLst>
                  <a:ext uri="{FF2B5EF4-FFF2-40B4-BE49-F238E27FC236}">
                    <a16:creationId xmlns:a16="http://schemas.microsoft.com/office/drawing/2014/main" id="{92056693-B44E-40DC-80C1-1F87E6ECECB4}"/>
                  </a:ext>
                </a:extLst>
              </p:cNvPr>
              <p:cNvSpPr/>
              <p:nvPr/>
            </p:nvSpPr>
            <p:spPr>
              <a:xfrm>
                <a:off x="3097757" y="2188159"/>
                <a:ext cx="168114" cy="147879"/>
              </a:xfrm>
              <a:custGeom>
                <a:avLst/>
                <a:gdLst>
                  <a:gd name="connsiteX0" fmla="*/ 62442 w 119148"/>
                  <a:gd name="connsiteY0" fmla="*/ 104808 h 104807"/>
                  <a:gd name="connsiteX1" fmla="*/ 119148 w 119148"/>
                  <a:gd name="connsiteY1" fmla="*/ 0 h 104807"/>
                  <a:gd name="connsiteX2" fmla="*/ 0 w 119148"/>
                  <a:gd name="connsiteY2" fmla="*/ 3287 h 104807"/>
                  <a:gd name="connsiteX3" fmla="*/ 62442 w 119148"/>
                  <a:gd name="connsiteY3" fmla="*/ 104808 h 104807"/>
                </a:gdLst>
                <a:ahLst/>
                <a:cxnLst>
                  <a:cxn ang="0">
                    <a:pos x="connsiteX0" y="connsiteY0"/>
                  </a:cxn>
                  <a:cxn ang="0">
                    <a:pos x="connsiteX1" y="connsiteY1"/>
                  </a:cxn>
                  <a:cxn ang="0">
                    <a:pos x="connsiteX2" y="connsiteY2"/>
                  </a:cxn>
                  <a:cxn ang="0">
                    <a:pos x="connsiteX3" y="connsiteY3"/>
                  </a:cxn>
                </a:cxnLst>
                <a:rect l="l" t="t" r="r" b="b"/>
                <a:pathLst>
                  <a:path w="119148" h="104807">
                    <a:moveTo>
                      <a:pt x="62442" y="104808"/>
                    </a:moveTo>
                    <a:lnTo>
                      <a:pt x="119148" y="0"/>
                    </a:lnTo>
                    <a:lnTo>
                      <a:pt x="0" y="3287"/>
                    </a:lnTo>
                    <a:lnTo>
                      <a:pt x="62442" y="104808"/>
                    </a:lnTo>
                    <a:close/>
                  </a:path>
                </a:pathLst>
              </a:custGeom>
              <a:solidFill>
                <a:schemeClr val="tx1">
                  <a:lumMod val="90000"/>
                  <a:lumOff val="10000"/>
                </a:schemeClr>
              </a:solidFill>
              <a:ln w="1905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31" name="Freeform: Shape 30">
                <a:extLst>
                  <a:ext uri="{FF2B5EF4-FFF2-40B4-BE49-F238E27FC236}">
                    <a16:creationId xmlns:a16="http://schemas.microsoft.com/office/drawing/2014/main" id="{0B3E8BC1-76E2-4B38-8D40-FD60136FACB7}"/>
                  </a:ext>
                </a:extLst>
              </p:cNvPr>
              <p:cNvSpPr/>
              <p:nvPr/>
            </p:nvSpPr>
            <p:spPr>
              <a:xfrm>
                <a:off x="3349338" y="2176019"/>
                <a:ext cx="283754" cy="494899"/>
              </a:xfrm>
              <a:custGeom>
                <a:avLst/>
                <a:gdLst>
                  <a:gd name="connsiteX0" fmla="*/ 0 w 201106"/>
                  <a:gd name="connsiteY0" fmla="*/ 0 h 350752"/>
                  <a:gd name="connsiteX1" fmla="*/ 201106 w 201106"/>
                  <a:gd name="connsiteY1" fmla="*/ 201154 h 350752"/>
                  <a:gd name="connsiteX2" fmla="*/ 134385 w 201106"/>
                  <a:gd name="connsiteY2" fmla="*/ 350753 h 350752"/>
                </a:gdLst>
                <a:ahLst/>
                <a:cxnLst>
                  <a:cxn ang="0">
                    <a:pos x="connsiteX0" y="connsiteY0"/>
                  </a:cxn>
                  <a:cxn ang="0">
                    <a:pos x="connsiteX1" y="connsiteY1"/>
                  </a:cxn>
                  <a:cxn ang="0">
                    <a:pos x="connsiteX2" y="connsiteY2"/>
                  </a:cxn>
                </a:cxnLst>
                <a:rect l="l" t="t" r="r" b="b"/>
                <a:pathLst>
                  <a:path w="201106" h="350752">
                    <a:moveTo>
                      <a:pt x="0" y="0"/>
                    </a:moveTo>
                    <a:cubicBezTo>
                      <a:pt x="111082" y="12"/>
                      <a:pt x="201118" y="90072"/>
                      <a:pt x="201106" y="201154"/>
                    </a:cubicBezTo>
                    <a:cubicBezTo>
                      <a:pt x="201094" y="258231"/>
                      <a:pt x="176840" y="312612"/>
                      <a:pt x="134385" y="350753"/>
                    </a:cubicBezTo>
                  </a:path>
                </a:pathLst>
              </a:custGeom>
              <a:noFill/>
              <a:ln w="23871"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32" name="Freeform: Shape 31">
                <a:extLst>
                  <a:ext uri="{FF2B5EF4-FFF2-40B4-BE49-F238E27FC236}">
                    <a16:creationId xmlns:a16="http://schemas.microsoft.com/office/drawing/2014/main" id="{3D4AA310-63A3-4770-AD48-1EBBEB938F10}"/>
                  </a:ext>
                </a:extLst>
              </p:cNvPr>
              <p:cNvSpPr/>
              <p:nvPr/>
            </p:nvSpPr>
            <p:spPr>
              <a:xfrm>
                <a:off x="3433732" y="2582984"/>
                <a:ext cx="168029" cy="147879"/>
              </a:xfrm>
              <a:custGeom>
                <a:avLst/>
                <a:gdLst>
                  <a:gd name="connsiteX0" fmla="*/ 56646 w 119088"/>
                  <a:gd name="connsiteY0" fmla="*/ 0 h 104807"/>
                  <a:gd name="connsiteX1" fmla="*/ 0 w 119088"/>
                  <a:gd name="connsiteY1" fmla="*/ 104807 h 104807"/>
                  <a:gd name="connsiteX2" fmla="*/ 119089 w 119088"/>
                  <a:gd name="connsiteY2" fmla="*/ 101461 h 104807"/>
                  <a:gd name="connsiteX3" fmla="*/ 56646 w 119088"/>
                  <a:gd name="connsiteY3" fmla="*/ 0 h 104807"/>
                </a:gdLst>
                <a:ahLst/>
                <a:cxnLst>
                  <a:cxn ang="0">
                    <a:pos x="connsiteX0" y="connsiteY0"/>
                  </a:cxn>
                  <a:cxn ang="0">
                    <a:pos x="connsiteX1" y="connsiteY1"/>
                  </a:cxn>
                  <a:cxn ang="0">
                    <a:pos x="connsiteX2" y="connsiteY2"/>
                  </a:cxn>
                  <a:cxn ang="0">
                    <a:pos x="connsiteX3" y="connsiteY3"/>
                  </a:cxn>
                </a:cxnLst>
                <a:rect l="l" t="t" r="r" b="b"/>
                <a:pathLst>
                  <a:path w="119088" h="104807">
                    <a:moveTo>
                      <a:pt x="56646" y="0"/>
                    </a:moveTo>
                    <a:lnTo>
                      <a:pt x="0" y="104807"/>
                    </a:lnTo>
                    <a:lnTo>
                      <a:pt x="119089" y="101461"/>
                    </a:lnTo>
                    <a:lnTo>
                      <a:pt x="56646" y="0"/>
                    </a:lnTo>
                    <a:close/>
                  </a:path>
                </a:pathLst>
              </a:custGeom>
              <a:solidFill>
                <a:schemeClr val="tx1">
                  <a:lumMod val="90000"/>
                  <a:lumOff val="10000"/>
                </a:schemeClr>
              </a:solidFill>
              <a:ln w="1905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grpSp>
        <p:sp>
          <p:nvSpPr>
            <p:cNvPr id="23" name="Freeform: Shape 22">
              <a:extLst>
                <a:ext uri="{FF2B5EF4-FFF2-40B4-BE49-F238E27FC236}">
                  <a16:creationId xmlns:a16="http://schemas.microsoft.com/office/drawing/2014/main" id="{AFB7F8B9-5783-4901-8F83-270E0791B38F}"/>
                </a:ext>
              </a:extLst>
            </p:cNvPr>
            <p:cNvSpPr/>
            <p:nvPr/>
          </p:nvSpPr>
          <p:spPr>
            <a:xfrm>
              <a:off x="3254405" y="2271121"/>
              <a:ext cx="186325" cy="186325"/>
            </a:xfrm>
            <a:custGeom>
              <a:avLst/>
              <a:gdLst>
                <a:gd name="connsiteX0" fmla="*/ 132055 w 132055"/>
                <a:gd name="connsiteY0" fmla="*/ 66028 h 132055"/>
                <a:gd name="connsiteX1" fmla="*/ 66028 w 132055"/>
                <a:gd name="connsiteY1" fmla="*/ 132055 h 132055"/>
                <a:gd name="connsiteX2" fmla="*/ 0 w 132055"/>
                <a:gd name="connsiteY2" fmla="*/ 66028 h 132055"/>
                <a:gd name="connsiteX3" fmla="*/ 66028 w 132055"/>
                <a:gd name="connsiteY3" fmla="*/ 0 h 132055"/>
                <a:gd name="connsiteX4" fmla="*/ 132055 w 132055"/>
                <a:gd name="connsiteY4" fmla="*/ 66028 h 13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55" h="132055">
                  <a:moveTo>
                    <a:pt x="132055" y="66028"/>
                  </a:moveTo>
                  <a:cubicBezTo>
                    <a:pt x="132055" y="102494"/>
                    <a:pt x="102493" y="132055"/>
                    <a:pt x="66028" y="132055"/>
                  </a:cubicBezTo>
                  <a:cubicBezTo>
                    <a:pt x="29562" y="132055"/>
                    <a:pt x="0" y="102493"/>
                    <a:pt x="0" y="66028"/>
                  </a:cubicBezTo>
                  <a:cubicBezTo>
                    <a:pt x="0" y="29562"/>
                    <a:pt x="29562" y="0"/>
                    <a:pt x="66028" y="0"/>
                  </a:cubicBezTo>
                  <a:cubicBezTo>
                    <a:pt x="102494" y="0"/>
                    <a:pt x="132055" y="29562"/>
                    <a:pt x="132055" y="66028"/>
                  </a:cubicBezTo>
                  <a:close/>
                </a:path>
              </a:pathLst>
            </a:custGeom>
            <a:solidFill>
              <a:schemeClr val="tx2">
                <a:lumMod val="10000"/>
                <a:lumOff val="90000"/>
              </a:schemeClr>
            </a:solidFill>
            <a:ln w="1905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24" name="Freeform: Shape 23">
              <a:extLst>
                <a:ext uri="{FF2B5EF4-FFF2-40B4-BE49-F238E27FC236}">
                  <a16:creationId xmlns:a16="http://schemas.microsoft.com/office/drawing/2014/main" id="{B42897F3-74BB-463F-BD23-D74A94C5361B}"/>
                </a:ext>
              </a:extLst>
            </p:cNvPr>
            <p:cNvSpPr/>
            <p:nvPr/>
          </p:nvSpPr>
          <p:spPr>
            <a:xfrm>
              <a:off x="3450847" y="2460144"/>
              <a:ext cx="126746" cy="92743"/>
            </a:xfrm>
            <a:custGeom>
              <a:avLst/>
              <a:gdLst>
                <a:gd name="connsiteX0" fmla="*/ 0 w 89829"/>
                <a:gd name="connsiteY0" fmla="*/ 15058 h 65730"/>
                <a:gd name="connsiteX1" fmla="*/ 14341 w 89829"/>
                <a:gd name="connsiteY1" fmla="*/ 0 h 65730"/>
                <a:gd name="connsiteX2" fmla="*/ 14341 w 89829"/>
                <a:gd name="connsiteY2" fmla="*/ 0 h 65730"/>
                <a:gd name="connsiteX3" fmla="*/ 62520 w 89829"/>
                <a:gd name="connsiteY3" fmla="*/ 9005 h 65730"/>
                <a:gd name="connsiteX4" fmla="*/ 71525 w 89829"/>
                <a:gd name="connsiteY4" fmla="*/ 0 h 65730"/>
                <a:gd name="connsiteX5" fmla="*/ 71525 w 89829"/>
                <a:gd name="connsiteY5" fmla="*/ 0 h 65730"/>
                <a:gd name="connsiteX6" fmla="*/ 89750 w 89829"/>
                <a:gd name="connsiteY6" fmla="*/ 56347 h 65730"/>
                <a:gd name="connsiteX7" fmla="*/ 42724 w 89829"/>
                <a:gd name="connsiteY7" fmla="*/ 65729 h 65730"/>
                <a:gd name="connsiteX8" fmla="*/ 20137 w 89829"/>
                <a:gd name="connsiteY8" fmla="*/ 63996 h 6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29" h="65730">
                  <a:moveTo>
                    <a:pt x="0" y="15058"/>
                  </a:moveTo>
                  <a:cubicBezTo>
                    <a:pt x="2820" y="8485"/>
                    <a:pt x="7911" y="3143"/>
                    <a:pt x="14341" y="0"/>
                  </a:cubicBezTo>
                  <a:lnTo>
                    <a:pt x="14341" y="0"/>
                  </a:lnTo>
                  <a:cubicBezTo>
                    <a:pt x="25156" y="15793"/>
                    <a:pt x="46727" y="19826"/>
                    <a:pt x="62520" y="9005"/>
                  </a:cubicBezTo>
                  <a:cubicBezTo>
                    <a:pt x="66051" y="6585"/>
                    <a:pt x="69105" y="3531"/>
                    <a:pt x="71525" y="0"/>
                  </a:cubicBezTo>
                  <a:lnTo>
                    <a:pt x="71525" y="0"/>
                  </a:lnTo>
                  <a:cubicBezTo>
                    <a:pt x="92080" y="10457"/>
                    <a:pt x="89750" y="31729"/>
                    <a:pt x="89750" y="56347"/>
                  </a:cubicBezTo>
                  <a:cubicBezTo>
                    <a:pt x="89750" y="56347"/>
                    <a:pt x="74991" y="65729"/>
                    <a:pt x="42724" y="65729"/>
                  </a:cubicBezTo>
                  <a:cubicBezTo>
                    <a:pt x="35159" y="65765"/>
                    <a:pt x="27606" y="65185"/>
                    <a:pt x="20137" y="63996"/>
                  </a:cubicBezTo>
                </a:path>
              </a:pathLst>
            </a:custGeom>
            <a:solidFill>
              <a:schemeClr val="tx2">
                <a:lumMod val="10000"/>
                <a:lumOff val="90000"/>
              </a:schemeClr>
            </a:solidFill>
            <a:ln w="1905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25" name="Freeform: Shape 24">
              <a:extLst>
                <a:ext uri="{FF2B5EF4-FFF2-40B4-BE49-F238E27FC236}">
                  <a16:creationId xmlns:a16="http://schemas.microsoft.com/office/drawing/2014/main" id="{C0D9DEF1-63AC-4B12-8EFA-6AA8B47E992E}"/>
                </a:ext>
              </a:extLst>
            </p:cNvPr>
            <p:cNvSpPr/>
            <p:nvPr/>
          </p:nvSpPr>
          <p:spPr>
            <a:xfrm>
              <a:off x="3463073" y="2359814"/>
              <a:ext cx="95101" cy="95101"/>
            </a:xfrm>
            <a:custGeom>
              <a:avLst/>
              <a:gdLst>
                <a:gd name="connsiteX0" fmla="*/ 67402 w 67401"/>
                <a:gd name="connsiteY0" fmla="*/ 33701 h 67401"/>
                <a:gd name="connsiteX1" fmla="*/ 33701 w 67401"/>
                <a:gd name="connsiteY1" fmla="*/ 67402 h 67401"/>
                <a:gd name="connsiteX2" fmla="*/ 0 w 67401"/>
                <a:gd name="connsiteY2" fmla="*/ 33701 h 67401"/>
                <a:gd name="connsiteX3" fmla="*/ 33701 w 67401"/>
                <a:gd name="connsiteY3" fmla="*/ 0 h 67401"/>
                <a:gd name="connsiteX4" fmla="*/ 67402 w 67401"/>
                <a:gd name="connsiteY4" fmla="*/ 33701 h 67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01" h="67401">
                  <a:moveTo>
                    <a:pt x="67402" y="33701"/>
                  </a:moveTo>
                  <a:cubicBezTo>
                    <a:pt x="67402" y="52313"/>
                    <a:pt x="52313" y="67402"/>
                    <a:pt x="33701" y="67402"/>
                  </a:cubicBezTo>
                  <a:cubicBezTo>
                    <a:pt x="15088" y="67402"/>
                    <a:pt x="0" y="52313"/>
                    <a:pt x="0" y="33701"/>
                  </a:cubicBezTo>
                  <a:cubicBezTo>
                    <a:pt x="0" y="15088"/>
                    <a:pt x="15088" y="0"/>
                    <a:pt x="33701" y="0"/>
                  </a:cubicBezTo>
                  <a:cubicBezTo>
                    <a:pt x="52313" y="0"/>
                    <a:pt x="67402" y="15088"/>
                    <a:pt x="67402" y="33701"/>
                  </a:cubicBezTo>
                  <a:close/>
                </a:path>
              </a:pathLst>
            </a:custGeom>
            <a:solidFill>
              <a:schemeClr val="tx2">
                <a:lumMod val="10000"/>
                <a:lumOff val="90000"/>
              </a:schemeClr>
            </a:solidFill>
            <a:ln w="1905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26" name="Freeform: Shape 25">
              <a:extLst>
                <a:ext uri="{FF2B5EF4-FFF2-40B4-BE49-F238E27FC236}">
                  <a16:creationId xmlns:a16="http://schemas.microsoft.com/office/drawing/2014/main" id="{C2259111-3CF1-476A-8088-0150EAFD81E6}"/>
                </a:ext>
              </a:extLst>
            </p:cNvPr>
            <p:cNvSpPr/>
            <p:nvPr/>
          </p:nvSpPr>
          <p:spPr>
            <a:xfrm>
              <a:off x="3120451" y="2460144"/>
              <a:ext cx="126449" cy="92743"/>
            </a:xfrm>
            <a:custGeom>
              <a:avLst/>
              <a:gdLst>
                <a:gd name="connsiteX0" fmla="*/ 89620 w 89619"/>
                <a:gd name="connsiteY0" fmla="*/ 15058 h 65730"/>
                <a:gd name="connsiteX1" fmla="*/ 75219 w 89619"/>
                <a:gd name="connsiteY1" fmla="*/ 0 h 65730"/>
                <a:gd name="connsiteX2" fmla="*/ 75219 w 89619"/>
                <a:gd name="connsiteY2" fmla="*/ 0 h 65730"/>
                <a:gd name="connsiteX3" fmla="*/ 27040 w 89619"/>
                <a:gd name="connsiteY3" fmla="*/ 9005 h 65730"/>
                <a:gd name="connsiteX4" fmla="*/ 18035 w 89619"/>
                <a:gd name="connsiteY4" fmla="*/ 0 h 65730"/>
                <a:gd name="connsiteX5" fmla="*/ 18035 w 89619"/>
                <a:gd name="connsiteY5" fmla="*/ 0 h 65730"/>
                <a:gd name="connsiteX6" fmla="*/ 109 w 89619"/>
                <a:gd name="connsiteY6" fmla="*/ 56347 h 65730"/>
                <a:gd name="connsiteX7" fmla="*/ 47135 w 89619"/>
                <a:gd name="connsiteY7" fmla="*/ 65729 h 65730"/>
                <a:gd name="connsiteX8" fmla="*/ 69662 w 89619"/>
                <a:gd name="connsiteY8" fmla="*/ 63996 h 6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19" h="65730">
                  <a:moveTo>
                    <a:pt x="89620" y="15058"/>
                  </a:moveTo>
                  <a:cubicBezTo>
                    <a:pt x="86835" y="8437"/>
                    <a:pt x="81708" y="3077"/>
                    <a:pt x="75219" y="0"/>
                  </a:cubicBezTo>
                  <a:lnTo>
                    <a:pt x="75219" y="0"/>
                  </a:lnTo>
                  <a:cubicBezTo>
                    <a:pt x="64404" y="15793"/>
                    <a:pt x="42833" y="19826"/>
                    <a:pt x="27040" y="9005"/>
                  </a:cubicBezTo>
                  <a:cubicBezTo>
                    <a:pt x="23509" y="6585"/>
                    <a:pt x="20455" y="3531"/>
                    <a:pt x="18035" y="0"/>
                  </a:cubicBezTo>
                  <a:lnTo>
                    <a:pt x="18035" y="0"/>
                  </a:lnTo>
                  <a:cubicBezTo>
                    <a:pt x="-2520" y="10457"/>
                    <a:pt x="109" y="31729"/>
                    <a:pt x="109" y="56347"/>
                  </a:cubicBezTo>
                  <a:cubicBezTo>
                    <a:pt x="109" y="56347"/>
                    <a:pt x="14809" y="65729"/>
                    <a:pt x="47135" y="65729"/>
                  </a:cubicBezTo>
                  <a:cubicBezTo>
                    <a:pt x="54676" y="65765"/>
                    <a:pt x="62211" y="65185"/>
                    <a:pt x="69662" y="63996"/>
                  </a:cubicBezTo>
                </a:path>
              </a:pathLst>
            </a:custGeom>
            <a:solidFill>
              <a:schemeClr val="tx2">
                <a:lumMod val="10000"/>
                <a:lumOff val="90000"/>
              </a:schemeClr>
            </a:solidFill>
            <a:ln w="1905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27" name="Freeform: Shape 26">
              <a:extLst>
                <a:ext uri="{FF2B5EF4-FFF2-40B4-BE49-F238E27FC236}">
                  <a16:creationId xmlns:a16="http://schemas.microsoft.com/office/drawing/2014/main" id="{208ED62B-6EAF-49F6-8A56-6C114558ABFE}"/>
                </a:ext>
              </a:extLst>
            </p:cNvPr>
            <p:cNvSpPr/>
            <p:nvPr/>
          </p:nvSpPr>
          <p:spPr>
            <a:xfrm>
              <a:off x="3139575" y="2359814"/>
              <a:ext cx="95101" cy="95101"/>
            </a:xfrm>
            <a:custGeom>
              <a:avLst/>
              <a:gdLst>
                <a:gd name="connsiteX0" fmla="*/ 67402 w 67401"/>
                <a:gd name="connsiteY0" fmla="*/ 33701 h 67401"/>
                <a:gd name="connsiteX1" fmla="*/ 33701 w 67401"/>
                <a:gd name="connsiteY1" fmla="*/ 67402 h 67401"/>
                <a:gd name="connsiteX2" fmla="*/ 0 w 67401"/>
                <a:gd name="connsiteY2" fmla="*/ 33701 h 67401"/>
                <a:gd name="connsiteX3" fmla="*/ 33701 w 67401"/>
                <a:gd name="connsiteY3" fmla="*/ 0 h 67401"/>
                <a:gd name="connsiteX4" fmla="*/ 67402 w 67401"/>
                <a:gd name="connsiteY4" fmla="*/ 33701 h 67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01" h="67401">
                  <a:moveTo>
                    <a:pt x="67402" y="33701"/>
                  </a:moveTo>
                  <a:cubicBezTo>
                    <a:pt x="67402" y="52313"/>
                    <a:pt x="52313" y="67402"/>
                    <a:pt x="33701" y="67402"/>
                  </a:cubicBezTo>
                  <a:cubicBezTo>
                    <a:pt x="15088" y="67402"/>
                    <a:pt x="0" y="52313"/>
                    <a:pt x="0" y="33701"/>
                  </a:cubicBezTo>
                  <a:cubicBezTo>
                    <a:pt x="0" y="15088"/>
                    <a:pt x="15088" y="0"/>
                    <a:pt x="33701" y="0"/>
                  </a:cubicBezTo>
                  <a:cubicBezTo>
                    <a:pt x="52313" y="0"/>
                    <a:pt x="67402" y="15088"/>
                    <a:pt x="67402" y="33701"/>
                  </a:cubicBezTo>
                  <a:close/>
                </a:path>
              </a:pathLst>
            </a:custGeom>
            <a:solidFill>
              <a:schemeClr val="tx2">
                <a:lumMod val="10000"/>
                <a:lumOff val="90000"/>
              </a:schemeClr>
            </a:solidFill>
            <a:ln w="1905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28" name="Freeform: Shape 27">
              <a:extLst>
                <a:ext uri="{FF2B5EF4-FFF2-40B4-BE49-F238E27FC236}">
                  <a16:creationId xmlns:a16="http://schemas.microsoft.com/office/drawing/2014/main" id="{D2F3FDF1-4068-4DAD-B74C-B4CCA5DA81DA}"/>
                </a:ext>
              </a:extLst>
            </p:cNvPr>
            <p:cNvSpPr/>
            <p:nvPr/>
          </p:nvSpPr>
          <p:spPr>
            <a:xfrm>
              <a:off x="3219474" y="2467815"/>
              <a:ext cx="259000" cy="181603"/>
            </a:xfrm>
            <a:custGeom>
              <a:avLst/>
              <a:gdLst>
                <a:gd name="connsiteX0" fmla="*/ 148028 w 183562"/>
                <a:gd name="connsiteY0" fmla="*/ 0 h 128708"/>
                <a:gd name="connsiteX1" fmla="*/ 53570 w 183562"/>
                <a:gd name="connsiteY1" fmla="*/ 17579 h 128708"/>
                <a:gd name="connsiteX2" fmla="*/ 35991 w 183562"/>
                <a:gd name="connsiteY2" fmla="*/ 0 h 128708"/>
                <a:gd name="connsiteX3" fmla="*/ 35991 w 183562"/>
                <a:gd name="connsiteY3" fmla="*/ 0 h 128708"/>
                <a:gd name="connsiteX4" fmla="*/ 139 w 183562"/>
                <a:gd name="connsiteY4" fmla="*/ 110305 h 128708"/>
                <a:gd name="connsiteX5" fmla="*/ 91322 w 183562"/>
                <a:gd name="connsiteY5" fmla="*/ 128709 h 128708"/>
                <a:gd name="connsiteX6" fmla="*/ 183403 w 183562"/>
                <a:gd name="connsiteY6" fmla="*/ 110305 h 128708"/>
                <a:gd name="connsiteX7" fmla="*/ 147849 w 183562"/>
                <a:gd name="connsiteY7" fmla="*/ 0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562" h="128708">
                  <a:moveTo>
                    <a:pt x="148028" y="0"/>
                  </a:moveTo>
                  <a:cubicBezTo>
                    <a:pt x="126798" y="30940"/>
                    <a:pt x="84505" y="38810"/>
                    <a:pt x="53570" y="17579"/>
                  </a:cubicBezTo>
                  <a:cubicBezTo>
                    <a:pt x="46681" y="12847"/>
                    <a:pt x="40717" y="6889"/>
                    <a:pt x="35991" y="0"/>
                  </a:cubicBezTo>
                  <a:lnTo>
                    <a:pt x="35991" y="0"/>
                  </a:lnTo>
                  <a:cubicBezTo>
                    <a:pt x="-4223" y="20436"/>
                    <a:pt x="139" y="62144"/>
                    <a:pt x="139" y="110305"/>
                  </a:cubicBezTo>
                  <a:cubicBezTo>
                    <a:pt x="139" y="110305"/>
                    <a:pt x="28044" y="128709"/>
                    <a:pt x="91322" y="128709"/>
                  </a:cubicBezTo>
                  <a:cubicBezTo>
                    <a:pt x="154601" y="128709"/>
                    <a:pt x="183403" y="110305"/>
                    <a:pt x="183403" y="110305"/>
                  </a:cubicBezTo>
                  <a:cubicBezTo>
                    <a:pt x="183403" y="62144"/>
                    <a:pt x="188003" y="20675"/>
                    <a:pt x="147849" y="0"/>
                  </a:cubicBezTo>
                  <a:close/>
                </a:path>
              </a:pathLst>
            </a:custGeom>
            <a:solidFill>
              <a:schemeClr val="tx2">
                <a:lumMod val="10000"/>
                <a:lumOff val="90000"/>
              </a:schemeClr>
            </a:solidFill>
            <a:ln w="1905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grpSp>
      <p:sp>
        <p:nvSpPr>
          <p:cNvPr id="3" name="Rectangle 2">
            <a:extLst>
              <a:ext uri="{FF2B5EF4-FFF2-40B4-BE49-F238E27FC236}">
                <a16:creationId xmlns:a16="http://schemas.microsoft.com/office/drawing/2014/main" id="{650382FD-A289-4B28-BD79-C11F9EED191A}"/>
              </a:ext>
            </a:extLst>
          </p:cNvPr>
          <p:cNvSpPr/>
          <p:nvPr/>
        </p:nvSpPr>
        <p:spPr>
          <a:xfrm>
            <a:off x="5714672" y="419244"/>
            <a:ext cx="1515873" cy="326371"/>
          </a:xfrm>
          <a:prstGeom prst="rect">
            <a:avLst/>
          </a:prstGeom>
          <a:solidFill>
            <a:schemeClr val="bg1"/>
          </a:solidFill>
        </p:spPr>
        <p:txBody>
          <a:bodyPr wrap="square">
            <a:spAutoFit/>
          </a:bodyPr>
          <a:lstStyle/>
          <a:p>
            <a:pPr marL="0" marR="0" lvl="0" indent="0" algn="ctr" defTabSz="457200" rtl="0" eaLnBrk="1" fontAlgn="auto" latinLnBrk="0" hangingPunct="1">
              <a:lnSpc>
                <a:spcPts val="1800"/>
              </a:lnSpc>
              <a:spcBef>
                <a:spcPts val="0"/>
              </a:spcBef>
              <a:spcAft>
                <a:spcPts val="0"/>
              </a:spcAft>
              <a:buClrTx/>
              <a:buSzTx/>
              <a:buFontTx/>
              <a:buNone/>
              <a:tabLst/>
              <a:defRPr/>
            </a:pPr>
            <a:r>
              <a:rPr kumimoji="0" lang="en-US" sz="1800" b="0" i="0" u="none" strike="noStrike" kern="1200" cap="none" spc="0" normalizeH="0" baseline="0" noProof="0">
                <a:ln>
                  <a:noFill/>
                </a:ln>
                <a:solidFill>
                  <a:srgbClr val="4398F9"/>
                </a:solidFill>
                <a:effectLst/>
                <a:uLnTx/>
                <a:uFillTx/>
                <a:latin typeface="Anova Light"/>
                <a:ea typeface="+mn-ea"/>
                <a:cs typeface="Arial" panose="020B0604020202020204" pitchFamily="34" charset="0"/>
              </a:rPr>
              <a:t>Inclusivity</a:t>
            </a:r>
          </a:p>
        </p:txBody>
      </p:sp>
      <p:sp>
        <p:nvSpPr>
          <p:cNvPr id="4" name="Rectangle 3">
            <a:extLst>
              <a:ext uri="{FF2B5EF4-FFF2-40B4-BE49-F238E27FC236}">
                <a16:creationId xmlns:a16="http://schemas.microsoft.com/office/drawing/2014/main" id="{750F2EEE-482E-422D-A44C-5A04311FE5D8}"/>
              </a:ext>
            </a:extLst>
          </p:cNvPr>
          <p:cNvSpPr/>
          <p:nvPr/>
        </p:nvSpPr>
        <p:spPr>
          <a:xfrm>
            <a:off x="7072788" y="2579381"/>
            <a:ext cx="1676100" cy="323358"/>
          </a:xfrm>
          <a:prstGeom prst="rect">
            <a:avLst/>
          </a:prstGeom>
        </p:spPr>
        <p:txBody>
          <a:bodyPr wrap="none">
            <a:spAutoFit/>
          </a:bodyPr>
          <a:lstStyle/>
          <a:p>
            <a:pPr marL="0" marR="0" lvl="0" indent="0" algn="ctr" defTabSz="457200" rtl="0" eaLnBrk="1" fontAlgn="auto" latinLnBrk="0" hangingPunct="1">
              <a:lnSpc>
                <a:spcPts val="1800"/>
              </a:lnSpc>
              <a:spcBef>
                <a:spcPts val="0"/>
              </a:spcBef>
              <a:spcAft>
                <a:spcPts val="0"/>
              </a:spcAft>
              <a:buClrTx/>
              <a:buSzTx/>
              <a:buFontTx/>
              <a:buNone/>
              <a:tabLst/>
              <a:defRPr/>
            </a:pPr>
            <a:r>
              <a:rPr kumimoji="0" lang="en-US" sz="1800" b="0" i="0" u="none" strike="noStrike" kern="1200" cap="none" spc="0" normalizeH="0" baseline="0" noProof="0">
                <a:ln>
                  <a:noFill/>
                </a:ln>
                <a:solidFill>
                  <a:srgbClr val="4398F9"/>
                </a:solidFill>
                <a:effectLst/>
                <a:uLnTx/>
                <a:uFillTx/>
                <a:latin typeface="Anova Light"/>
                <a:ea typeface="+mn-ea"/>
                <a:cs typeface="Arial" panose="020B0604020202020204" pitchFamily="34" charset="0"/>
              </a:rPr>
              <a:t>Accountability</a:t>
            </a:r>
          </a:p>
        </p:txBody>
      </p:sp>
      <p:grpSp>
        <p:nvGrpSpPr>
          <p:cNvPr id="36" name="Group 35">
            <a:extLst>
              <a:ext uri="{FF2B5EF4-FFF2-40B4-BE49-F238E27FC236}">
                <a16:creationId xmlns:a16="http://schemas.microsoft.com/office/drawing/2014/main" id="{73732C0C-8B12-4717-BC10-F9EC6D97E96C}"/>
              </a:ext>
            </a:extLst>
          </p:cNvPr>
          <p:cNvGrpSpPr/>
          <p:nvPr/>
        </p:nvGrpSpPr>
        <p:grpSpPr>
          <a:xfrm>
            <a:off x="5590018" y="1546585"/>
            <a:ext cx="773957" cy="675428"/>
            <a:chOff x="4066665" y="3155875"/>
            <a:chExt cx="643486" cy="561567"/>
          </a:xfrm>
          <a:solidFill>
            <a:schemeClr val="tx1">
              <a:lumMod val="90000"/>
              <a:lumOff val="10000"/>
            </a:schemeClr>
          </a:solidFill>
        </p:grpSpPr>
        <p:grpSp>
          <p:nvGrpSpPr>
            <p:cNvPr id="37" name="Group 36">
              <a:extLst>
                <a:ext uri="{FF2B5EF4-FFF2-40B4-BE49-F238E27FC236}">
                  <a16:creationId xmlns:a16="http://schemas.microsoft.com/office/drawing/2014/main" id="{355A7D38-C25A-499E-893C-2D32865884AD}"/>
                </a:ext>
              </a:extLst>
            </p:cNvPr>
            <p:cNvGrpSpPr/>
            <p:nvPr/>
          </p:nvGrpSpPr>
          <p:grpSpPr>
            <a:xfrm>
              <a:off x="4207602" y="3155875"/>
              <a:ext cx="455131" cy="455131"/>
              <a:chOff x="6993074" y="3364439"/>
              <a:chExt cx="1382719" cy="1382721"/>
            </a:xfrm>
            <a:grpFill/>
          </p:grpSpPr>
          <p:sp>
            <p:nvSpPr>
              <p:cNvPr id="39" name="Oval 254">
                <a:extLst>
                  <a:ext uri="{FF2B5EF4-FFF2-40B4-BE49-F238E27FC236}">
                    <a16:creationId xmlns:a16="http://schemas.microsoft.com/office/drawing/2014/main" id="{F8D8AF93-3E7C-4218-A41A-8DFDD2F0F5E8}"/>
                  </a:ext>
                </a:extLst>
              </p:cNvPr>
              <p:cNvSpPr/>
              <p:nvPr/>
            </p:nvSpPr>
            <p:spPr>
              <a:xfrm>
                <a:off x="7625278" y="3546082"/>
                <a:ext cx="714156" cy="972493"/>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699135"/>
                  <a:gd name="connsiteY0" fmla="*/ 461303 h 920297"/>
                  <a:gd name="connsiteX1" fmla="*/ 457200 w 699135"/>
                  <a:gd name="connsiteY1" fmla="*/ 4103 h 920297"/>
                  <a:gd name="connsiteX2" fmla="*/ 699135 w 699135"/>
                  <a:gd name="connsiteY2" fmla="*/ 314618 h 920297"/>
                  <a:gd name="connsiteX3" fmla="*/ 457200 w 699135"/>
                  <a:gd name="connsiteY3" fmla="*/ 918503 h 920297"/>
                  <a:gd name="connsiteX4" fmla="*/ 0 w 699135"/>
                  <a:gd name="connsiteY4" fmla="*/ 461303 h 920297"/>
                  <a:gd name="connsiteX0" fmla="*/ 210 w 699345"/>
                  <a:gd name="connsiteY0" fmla="*/ 505871 h 964389"/>
                  <a:gd name="connsiteX1" fmla="*/ 402165 w 699345"/>
                  <a:gd name="connsiteY1" fmla="*/ 2951 h 964389"/>
                  <a:gd name="connsiteX2" fmla="*/ 699345 w 699345"/>
                  <a:gd name="connsiteY2" fmla="*/ 359186 h 964389"/>
                  <a:gd name="connsiteX3" fmla="*/ 457410 w 699345"/>
                  <a:gd name="connsiteY3" fmla="*/ 963071 h 964389"/>
                  <a:gd name="connsiteX4" fmla="*/ 210 w 699345"/>
                  <a:gd name="connsiteY4" fmla="*/ 505871 h 964389"/>
                  <a:gd name="connsiteX0" fmla="*/ 202 w 707356"/>
                  <a:gd name="connsiteY0" fmla="*/ 517315 h 975833"/>
                  <a:gd name="connsiteX1" fmla="*/ 402157 w 707356"/>
                  <a:gd name="connsiteY1" fmla="*/ 14395 h 975833"/>
                  <a:gd name="connsiteX2" fmla="*/ 618270 w 707356"/>
                  <a:gd name="connsiteY2" fmla="*/ 157118 h 975833"/>
                  <a:gd name="connsiteX3" fmla="*/ 699337 w 707356"/>
                  <a:gd name="connsiteY3" fmla="*/ 370630 h 975833"/>
                  <a:gd name="connsiteX4" fmla="*/ 457402 w 707356"/>
                  <a:gd name="connsiteY4" fmla="*/ 974515 h 975833"/>
                  <a:gd name="connsiteX5" fmla="*/ 202 w 707356"/>
                  <a:gd name="connsiteY5" fmla="*/ 517315 h 975833"/>
                  <a:gd name="connsiteX0" fmla="*/ 202 w 726789"/>
                  <a:gd name="connsiteY0" fmla="*/ 517315 h 975482"/>
                  <a:gd name="connsiteX1" fmla="*/ 402157 w 726789"/>
                  <a:gd name="connsiteY1" fmla="*/ 14395 h 975482"/>
                  <a:gd name="connsiteX2" fmla="*/ 618270 w 726789"/>
                  <a:gd name="connsiteY2" fmla="*/ 157118 h 975482"/>
                  <a:gd name="connsiteX3" fmla="*/ 720292 w 726789"/>
                  <a:gd name="connsiteY3" fmla="*/ 623995 h 975482"/>
                  <a:gd name="connsiteX4" fmla="*/ 457402 w 726789"/>
                  <a:gd name="connsiteY4" fmla="*/ 974515 h 975482"/>
                  <a:gd name="connsiteX5" fmla="*/ 202 w 726789"/>
                  <a:gd name="connsiteY5" fmla="*/ 517315 h 975482"/>
                  <a:gd name="connsiteX0" fmla="*/ 202 w 716113"/>
                  <a:gd name="connsiteY0" fmla="*/ 517315 h 975031"/>
                  <a:gd name="connsiteX1" fmla="*/ 402157 w 716113"/>
                  <a:gd name="connsiteY1" fmla="*/ 14395 h 975031"/>
                  <a:gd name="connsiteX2" fmla="*/ 618270 w 716113"/>
                  <a:gd name="connsiteY2" fmla="*/ 157118 h 975031"/>
                  <a:gd name="connsiteX3" fmla="*/ 708862 w 716113"/>
                  <a:gd name="connsiteY3" fmla="*/ 427780 h 975031"/>
                  <a:gd name="connsiteX4" fmla="*/ 457402 w 716113"/>
                  <a:gd name="connsiteY4" fmla="*/ 974515 h 975031"/>
                  <a:gd name="connsiteX5" fmla="*/ 202 w 716113"/>
                  <a:gd name="connsiteY5" fmla="*/ 517315 h 975031"/>
                  <a:gd name="connsiteX0" fmla="*/ 202 w 708901"/>
                  <a:gd name="connsiteY0" fmla="*/ 517315 h 974810"/>
                  <a:gd name="connsiteX1" fmla="*/ 402157 w 708901"/>
                  <a:gd name="connsiteY1" fmla="*/ 14395 h 974810"/>
                  <a:gd name="connsiteX2" fmla="*/ 618270 w 708901"/>
                  <a:gd name="connsiteY2" fmla="*/ 157118 h 974810"/>
                  <a:gd name="connsiteX3" fmla="*/ 708862 w 708901"/>
                  <a:gd name="connsiteY3" fmla="*/ 427780 h 974810"/>
                  <a:gd name="connsiteX4" fmla="*/ 490100 w 708901"/>
                  <a:gd name="connsiteY4" fmla="*/ 584453 h 974810"/>
                  <a:gd name="connsiteX5" fmla="*/ 457402 w 708901"/>
                  <a:gd name="connsiteY5" fmla="*/ 974515 h 974810"/>
                  <a:gd name="connsiteX6" fmla="*/ 202 w 708901"/>
                  <a:gd name="connsiteY6" fmla="*/ 517315 h 974810"/>
                  <a:gd name="connsiteX0" fmla="*/ 318 w 709017"/>
                  <a:gd name="connsiteY0" fmla="*/ 517315 h 978616"/>
                  <a:gd name="connsiteX1" fmla="*/ 402273 w 709017"/>
                  <a:gd name="connsiteY1" fmla="*/ 14395 h 978616"/>
                  <a:gd name="connsiteX2" fmla="*/ 618386 w 709017"/>
                  <a:gd name="connsiteY2" fmla="*/ 157118 h 978616"/>
                  <a:gd name="connsiteX3" fmla="*/ 708978 w 709017"/>
                  <a:gd name="connsiteY3" fmla="*/ 427780 h 978616"/>
                  <a:gd name="connsiteX4" fmla="*/ 490216 w 709017"/>
                  <a:gd name="connsiteY4" fmla="*/ 584453 h 978616"/>
                  <a:gd name="connsiteX5" fmla="*/ 337503 w 709017"/>
                  <a:gd name="connsiteY5" fmla="*/ 978325 h 978616"/>
                  <a:gd name="connsiteX6" fmla="*/ 318 w 709017"/>
                  <a:gd name="connsiteY6" fmla="*/ 517315 h 978616"/>
                  <a:gd name="connsiteX0" fmla="*/ 318 w 709017"/>
                  <a:gd name="connsiteY0" fmla="*/ 517315 h 982067"/>
                  <a:gd name="connsiteX1" fmla="*/ 402273 w 709017"/>
                  <a:gd name="connsiteY1" fmla="*/ 14395 h 982067"/>
                  <a:gd name="connsiteX2" fmla="*/ 618386 w 709017"/>
                  <a:gd name="connsiteY2" fmla="*/ 157118 h 982067"/>
                  <a:gd name="connsiteX3" fmla="*/ 708978 w 709017"/>
                  <a:gd name="connsiteY3" fmla="*/ 427780 h 982067"/>
                  <a:gd name="connsiteX4" fmla="*/ 490216 w 709017"/>
                  <a:gd name="connsiteY4" fmla="*/ 584453 h 982067"/>
                  <a:gd name="connsiteX5" fmla="*/ 486406 w 709017"/>
                  <a:gd name="connsiteY5" fmla="*/ 727328 h 982067"/>
                  <a:gd name="connsiteX6" fmla="*/ 337503 w 709017"/>
                  <a:gd name="connsiteY6" fmla="*/ 978325 h 982067"/>
                  <a:gd name="connsiteX7" fmla="*/ 318 w 709017"/>
                  <a:gd name="connsiteY7" fmla="*/ 517315 h 982067"/>
                  <a:gd name="connsiteX0" fmla="*/ 306 w 709005"/>
                  <a:gd name="connsiteY0" fmla="*/ 517315 h 989145"/>
                  <a:gd name="connsiteX1" fmla="*/ 402261 w 709005"/>
                  <a:gd name="connsiteY1" fmla="*/ 14395 h 989145"/>
                  <a:gd name="connsiteX2" fmla="*/ 618374 w 709005"/>
                  <a:gd name="connsiteY2" fmla="*/ 157118 h 989145"/>
                  <a:gd name="connsiteX3" fmla="*/ 708966 w 709005"/>
                  <a:gd name="connsiteY3" fmla="*/ 427780 h 989145"/>
                  <a:gd name="connsiteX4" fmla="*/ 490204 w 709005"/>
                  <a:gd name="connsiteY4" fmla="*/ 584453 h 989145"/>
                  <a:gd name="connsiteX5" fmla="*/ 486394 w 709005"/>
                  <a:gd name="connsiteY5" fmla="*/ 727328 h 989145"/>
                  <a:gd name="connsiteX6" fmla="*/ 417814 w 709005"/>
                  <a:gd name="connsiteY6" fmla="*/ 834008 h 989145"/>
                  <a:gd name="connsiteX7" fmla="*/ 337491 w 709005"/>
                  <a:gd name="connsiteY7" fmla="*/ 978325 h 989145"/>
                  <a:gd name="connsiteX8" fmla="*/ 306 w 709005"/>
                  <a:gd name="connsiteY8" fmla="*/ 517315 h 989145"/>
                  <a:gd name="connsiteX0" fmla="*/ 306 w 708989"/>
                  <a:gd name="connsiteY0" fmla="*/ 517315 h 989145"/>
                  <a:gd name="connsiteX1" fmla="*/ 402261 w 708989"/>
                  <a:gd name="connsiteY1" fmla="*/ 14395 h 989145"/>
                  <a:gd name="connsiteX2" fmla="*/ 618374 w 708989"/>
                  <a:gd name="connsiteY2" fmla="*/ 157118 h 989145"/>
                  <a:gd name="connsiteX3" fmla="*/ 708966 w 708989"/>
                  <a:gd name="connsiteY3" fmla="*/ 427780 h 989145"/>
                  <a:gd name="connsiteX4" fmla="*/ 568309 w 708989"/>
                  <a:gd name="connsiteY4" fmla="*/ 411098 h 989145"/>
                  <a:gd name="connsiteX5" fmla="*/ 490204 w 708989"/>
                  <a:gd name="connsiteY5" fmla="*/ 584453 h 989145"/>
                  <a:gd name="connsiteX6" fmla="*/ 486394 w 708989"/>
                  <a:gd name="connsiteY6" fmla="*/ 727328 h 989145"/>
                  <a:gd name="connsiteX7" fmla="*/ 417814 w 708989"/>
                  <a:gd name="connsiteY7" fmla="*/ 834008 h 989145"/>
                  <a:gd name="connsiteX8" fmla="*/ 337491 w 708989"/>
                  <a:gd name="connsiteY8" fmla="*/ 978325 h 989145"/>
                  <a:gd name="connsiteX9" fmla="*/ 306 w 708989"/>
                  <a:gd name="connsiteY9" fmla="*/ 517315 h 989145"/>
                  <a:gd name="connsiteX0" fmla="*/ 306 w 708987"/>
                  <a:gd name="connsiteY0" fmla="*/ 517315 h 989145"/>
                  <a:gd name="connsiteX1" fmla="*/ 402261 w 708987"/>
                  <a:gd name="connsiteY1" fmla="*/ 14395 h 989145"/>
                  <a:gd name="connsiteX2" fmla="*/ 618374 w 708987"/>
                  <a:gd name="connsiteY2" fmla="*/ 157118 h 989145"/>
                  <a:gd name="connsiteX3" fmla="*/ 708966 w 708987"/>
                  <a:gd name="connsiteY3" fmla="*/ 427780 h 989145"/>
                  <a:gd name="connsiteX4" fmla="*/ 568309 w 708987"/>
                  <a:gd name="connsiteY4" fmla="*/ 411098 h 989145"/>
                  <a:gd name="connsiteX5" fmla="*/ 501634 w 708987"/>
                  <a:gd name="connsiteY5" fmla="*/ 483488 h 989145"/>
                  <a:gd name="connsiteX6" fmla="*/ 490204 w 708987"/>
                  <a:gd name="connsiteY6" fmla="*/ 584453 h 989145"/>
                  <a:gd name="connsiteX7" fmla="*/ 486394 w 708987"/>
                  <a:gd name="connsiteY7" fmla="*/ 727328 h 989145"/>
                  <a:gd name="connsiteX8" fmla="*/ 417814 w 708987"/>
                  <a:gd name="connsiteY8" fmla="*/ 834008 h 989145"/>
                  <a:gd name="connsiteX9" fmla="*/ 337491 w 708987"/>
                  <a:gd name="connsiteY9" fmla="*/ 978325 h 989145"/>
                  <a:gd name="connsiteX10" fmla="*/ 306 w 708987"/>
                  <a:gd name="connsiteY10" fmla="*/ 517315 h 989145"/>
                  <a:gd name="connsiteX0" fmla="*/ 306 w 708987"/>
                  <a:gd name="connsiteY0" fmla="*/ 517315 h 989145"/>
                  <a:gd name="connsiteX1" fmla="*/ 402261 w 708987"/>
                  <a:gd name="connsiteY1" fmla="*/ 14395 h 989145"/>
                  <a:gd name="connsiteX2" fmla="*/ 618374 w 708987"/>
                  <a:gd name="connsiteY2" fmla="*/ 157118 h 989145"/>
                  <a:gd name="connsiteX3" fmla="*/ 708966 w 708987"/>
                  <a:gd name="connsiteY3" fmla="*/ 427780 h 989145"/>
                  <a:gd name="connsiteX4" fmla="*/ 568309 w 708987"/>
                  <a:gd name="connsiteY4" fmla="*/ 411098 h 989145"/>
                  <a:gd name="connsiteX5" fmla="*/ 501634 w 708987"/>
                  <a:gd name="connsiteY5" fmla="*/ 483488 h 989145"/>
                  <a:gd name="connsiteX6" fmla="*/ 537829 w 708987"/>
                  <a:gd name="connsiteY6" fmla="*/ 529208 h 989145"/>
                  <a:gd name="connsiteX7" fmla="*/ 490204 w 708987"/>
                  <a:gd name="connsiteY7" fmla="*/ 584453 h 989145"/>
                  <a:gd name="connsiteX8" fmla="*/ 486394 w 708987"/>
                  <a:gd name="connsiteY8" fmla="*/ 727328 h 989145"/>
                  <a:gd name="connsiteX9" fmla="*/ 417814 w 708987"/>
                  <a:gd name="connsiteY9" fmla="*/ 834008 h 989145"/>
                  <a:gd name="connsiteX10" fmla="*/ 337491 w 708987"/>
                  <a:gd name="connsiteY10" fmla="*/ 978325 h 989145"/>
                  <a:gd name="connsiteX11" fmla="*/ 306 w 708987"/>
                  <a:gd name="connsiteY11" fmla="*/ 517315 h 989145"/>
                  <a:gd name="connsiteX0" fmla="*/ 306 w 710418"/>
                  <a:gd name="connsiteY0" fmla="*/ 517315 h 989145"/>
                  <a:gd name="connsiteX1" fmla="*/ 402261 w 710418"/>
                  <a:gd name="connsiteY1" fmla="*/ 14395 h 989145"/>
                  <a:gd name="connsiteX2" fmla="*/ 618374 w 710418"/>
                  <a:gd name="connsiteY2" fmla="*/ 157118 h 989145"/>
                  <a:gd name="connsiteX3" fmla="*/ 708966 w 710418"/>
                  <a:gd name="connsiteY3" fmla="*/ 427780 h 989145"/>
                  <a:gd name="connsiteX4" fmla="*/ 663559 w 710418"/>
                  <a:gd name="connsiteY4" fmla="*/ 422528 h 989145"/>
                  <a:gd name="connsiteX5" fmla="*/ 568309 w 710418"/>
                  <a:gd name="connsiteY5" fmla="*/ 411098 h 989145"/>
                  <a:gd name="connsiteX6" fmla="*/ 501634 w 710418"/>
                  <a:gd name="connsiteY6" fmla="*/ 483488 h 989145"/>
                  <a:gd name="connsiteX7" fmla="*/ 537829 w 710418"/>
                  <a:gd name="connsiteY7" fmla="*/ 529208 h 989145"/>
                  <a:gd name="connsiteX8" fmla="*/ 490204 w 710418"/>
                  <a:gd name="connsiteY8" fmla="*/ 584453 h 989145"/>
                  <a:gd name="connsiteX9" fmla="*/ 486394 w 710418"/>
                  <a:gd name="connsiteY9" fmla="*/ 727328 h 989145"/>
                  <a:gd name="connsiteX10" fmla="*/ 417814 w 710418"/>
                  <a:gd name="connsiteY10" fmla="*/ 834008 h 989145"/>
                  <a:gd name="connsiteX11" fmla="*/ 337491 w 710418"/>
                  <a:gd name="connsiteY11" fmla="*/ 978325 h 989145"/>
                  <a:gd name="connsiteX12" fmla="*/ 306 w 710418"/>
                  <a:gd name="connsiteY12" fmla="*/ 517315 h 989145"/>
                  <a:gd name="connsiteX0" fmla="*/ 306 w 710418"/>
                  <a:gd name="connsiteY0" fmla="*/ 517315 h 989145"/>
                  <a:gd name="connsiteX1" fmla="*/ 402261 w 710418"/>
                  <a:gd name="connsiteY1" fmla="*/ 14395 h 989145"/>
                  <a:gd name="connsiteX2" fmla="*/ 618374 w 710418"/>
                  <a:gd name="connsiteY2" fmla="*/ 157118 h 989145"/>
                  <a:gd name="connsiteX3" fmla="*/ 708966 w 710418"/>
                  <a:gd name="connsiteY3" fmla="*/ 427780 h 989145"/>
                  <a:gd name="connsiteX4" fmla="*/ 663559 w 710418"/>
                  <a:gd name="connsiteY4" fmla="*/ 422528 h 989145"/>
                  <a:gd name="connsiteX5" fmla="*/ 568309 w 710418"/>
                  <a:gd name="connsiteY5" fmla="*/ 411098 h 989145"/>
                  <a:gd name="connsiteX6" fmla="*/ 547353 w 710418"/>
                  <a:gd name="connsiteY6" fmla="*/ 451103 h 989145"/>
                  <a:gd name="connsiteX7" fmla="*/ 501634 w 710418"/>
                  <a:gd name="connsiteY7" fmla="*/ 483488 h 989145"/>
                  <a:gd name="connsiteX8" fmla="*/ 537829 w 710418"/>
                  <a:gd name="connsiteY8" fmla="*/ 529208 h 989145"/>
                  <a:gd name="connsiteX9" fmla="*/ 490204 w 710418"/>
                  <a:gd name="connsiteY9" fmla="*/ 584453 h 989145"/>
                  <a:gd name="connsiteX10" fmla="*/ 486394 w 710418"/>
                  <a:gd name="connsiteY10" fmla="*/ 727328 h 989145"/>
                  <a:gd name="connsiteX11" fmla="*/ 417814 w 710418"/>
                  <a:gd name="connsiteY11" fmla="*/ 834008 h 989145"/>
                  <a:gd name="connsiteX12" fmla="*/ 337491 w 710418"/>
                  <a:gd name="connsiteY12" fmla="*/ 978325 h 989145"/>
                  <a:gd name="connsiteX13" fmla="*/ 306 w 710418"/>
                  <a:gd name="connsiteY13" fmla="*/ 517315 h 989145"/>
                  <a:gd name="connsiteX0" fmla="*/ 2032 w 712144"/>
                  <a:gd name="connsiteY0" fmla="*/ 517315 h 982820"/>
                  <a:gd name="connsiteX1" fmla="*/ 403987 w 712144"/>
                  <a:gd name="connsiteY1" fmla="*/ 14395 h 982820"/>
                  <a:gd name="connsiteX2" fmla="*/ 620100 w 712144"/>
                  <a:gd name="connsiteY2" fmla="*/ 157118 h 982820"/>
                  <a:gd name="connsiteX3" fmla="*/ 710692 w 712144"/>
                  <a:gd name="connsiteY3" fmla="*/ 427780 h 982820"/>
                  <a:gd name="connsiteX4" fmla="*/ 665285 w 712144"/>
                  <a:gd name="connsiteY4" fmla="*/ 422528 h 982820"/>
                  <a:gd name="connsiteX5" fmla="*/ 570035 w 712144"/>
                  <a:gd name="connsiteY5" fmla="*/ 411098 h 982820"/>
                  <a:gd name="connsiteX6" fmla="*/ 549079 w 712144"/>
                  <a:gd name="connsiteY6" fmla="*/ 451103 h 982820"/>
                  <a:gd name="connsiteX7" fmla="*/ 503360 w 712144"/>
                  <a:gd name="connsiteY7" fmla="*/ 483488 h 982820"/>
                  <a:gd name="connsiteX8" fmla="*/ 539555 w 712144"/>
                  <a:gd name="connsiteY8" fmla="*/ 529208 h 982820"/>
                  <a:gd name="connsiteX9" fmla="*/ 491930 w 712144"/>
                  <a:gd name="connsiteY9" fmla="*/ 584453 h 982820"/>
                  <a:gd name="connsiteX10" fmla="*/ 488120 w 712144"/>
                  <a:gd name="connsiteY10" fmla="*/ 727328 h 982820"/>
                  <a:gd name="connsiteX11" fmla="*/ 419540 w 712144"/>
                  <a:gd name="connsiteY11" fmla="*/ 834008 h 982820"/>
                  <a:gd name="connsiteX12" fmla="*/ 339217 w 712144"/>
                  <a:gd name="connsiteY12" fmla="*/ 978325 h 982820"/>
                  <a:gd name="connsiteX13" fmla="*/ 251899 w 712144"/>
                  <a:gd name="connsiteY13" fmla="*/ 651128 h 982820"/>
                  <a:gd name="connsiteX14" fmla="*/ 2032 w 712144"/>
                  <a:gd name="connsiteY14" fmla="*/ 517315 h 982820"/>
                  <a:gd name="connsiteX0" fmla="*/ 23450 w 733562"/>
                  <a:gd name="connsiteY0" fmla="*/ 510114 h 975619"/>
                  <a:gd name="connsiteX1" fmla="*/ 56147 w 733562"/>
                  <a:gd name="connsiteY1" fmla="*/ 377227 h 975619"/>
                  <a:gd name="connsiteX2" fmla="*/ 425405 w 733562"/>
                  <a:gd name="connsiteY2" fmla="*/ 7194 h 975619"/>
                  <a:gd name="connsiteX3" fmla="*/ 641518 w 733562"/>
                  <a:gd name="connsiteY3" fmla="*/ 149917 h 975619"/>
                  <a:gd name="connsiteX4" fmla="*/ 732110 w 733562"/>
                  <a:gd name="connsiteY4" fmla="*/ 420579 h 975619"/>
                  <a:gd name="connsiteX5" fmla="*/ 686703 w 733562"/>
                  <a:gd name="connsiteY5" fmla="*/ 415327 h 975619"/>
                  <a:gd name="connsiteX6" fmla="*/ 591453 w 733562"/>
                  <a:gd name="connsiteY6" fmla="*/ 403897 h 975619"/>
                  <a:gd name="connsiteX7" fmla="*/ 570497 w 733562"/>
                  <a:gd name="connsiteY7" fmla="*/ 443902 h 975619"/>
                  <a:gd name="connsiteX8" fmla="*/ 524778 w 733562"/>
                  <a:gd name="connsiteY8" fmla="*/ 476287 h 975619"/>
                  <a:gd name="connsiteX9" fmla="*/ 560973 w 733562"/>
                  <a:gd name="connsiteY9" fmla="*/ 522007 h 975619"/>
                  <a:gd name="connsiteX10" fmla="*/ 513348 w 733562"/>
                  <a:gd name="connsiteY10" fmla="*/ 577252 h 975619"/>
                  <a:gd name="connsiteX11" fmla="*/ 509538 w 733562"/>
                  <a:gd name="connsiteY11" fmla="*/ 720127 h 975619"/>
                  <a:gd name="connsiteX12" fmla="*/ 440958 w 733562"/>
                  <a:gd name="connsiteY12" fmla="*/ 826807 h 975619"/>
                  <a:gd name="connsiteX13" fmla="*/ 360635 w 733562"/>
                  <a:gd name="connsiteY13" fmla="*/ 971124 h 975619"/>
                  <a:gd name="connsiteX14" fmla="*/ 273317 w 733562"/>
                  <a:gd name="connsiteY14" fmla="*/ 643927 h 975619"/>
                  <a:gd name="connsiteX15" fmla="*/ 23450 w 733562"/>
                  <a:gd name="connsiteY15" fmla="*/ 510114 h 975619"/>
                  <a:gd name="connsiteX0" fmla="*/ 15083 w 725195"/>
                  <a:gd name="connsiteY0" fmla="*/ 510114 h 975619"/>
                  <a:gd name="connsiteX1" fmla="*/ 47780 w 725195"/>
                  <a:gd name="connsiteY1" fmla="*/ 377227 h 975619"/>
                  <a:gd name="connsiteX2" fmla="*/ 417038 w 725195"/>
                  <a:gd name="connsiteY2" fmla="*/ 7194 h 975619"/>
                  <a:gd name="connsiteX3" fmla="*/ 633151 w 725195"/>
                  <a:gd name="connsiteY3" fmla="*/ 149917 h 975619"/>
                  <a:gd name="connsiteX4" fmla="*/ 723743 w 725195"/>
                  <a:gd name="connsiteY4" fmla="*/ 420579 h 975619"/>
                  <a:gd name="connsiteX5" fmla="*/ 678336 w 725195"/>
                  <a:gd name="connsiteY5" fmla="*/ 415327 h 975619"/>
                  <a:gd name="connsiteX6" fmla="*/ 583086 w 725195"/>
                  <a:gd name="connsiteY6" fmla="*/ 403897 h 975619"/>
                  <a:gd name="connsiteX7" fmla="*/ 562130 w 725195"/>
                  <a:gd name="connsiteY7" fmla="*/ 443902 h 975619"/>
                  <a:gd name="connsiteX8" fmla="*/ 516411 w 725195"/>
                  <a:gd name="connsiteY8" fmla="*/ 476287 h 975619"/>
                  <a:gd name="connsiteX9" fmla="*/ 552606 w 725195"/>
                  <a:gd name="connsiteY9" fmla="*/ 522007 h 975619"/>
                  <a:gd name="connsiteX10" fmla="*/ 504981 w 725195"/>
                  <a:gd name="connsiteY10" fmla="*/ 577252 h 975619"/>
                  <a:gd name="connsiteX11" fmla="*/ 501171 w 725195"/>
                  <a:gd name="connsiteY11" fmla="*/ 720127 h 975619"/>
                  <a:gd name="connsiteX12" fmla="*/ 432591 w 725195"/>
                  <a:gd name="connsiteY12" fmla="*/ 826807 h 975619"/>
                  <a:gd name="connsiteX13" fmla="*/ 352268 w 725195"/>
                  <a:gd name="connsiteY13" fmla="*/ 971124 h 975619"/>
                  <a:gd name="connsiteX14" fmla="*/ 264950 w 725195"/>
                  <a:gd name="connsiteY14" fmla="*/ 643927 h 975619"/>
                  <a:gd name="connsiteX15" fmla="*/ 15083 w 725195"/>
                  <a:gd name="connsiteY15" fmla="*/ 510114 h 975619"/>
                  <a:gd name="connsiteX0" fmla="*/ 4044 w 714156"/>
                  <a:gd name="connsiteY0" fmla="*/ 510114 h 975619"/>
                  <a:gd name="connsiteX1" fmla="*/ 36741 w 714156"/>
                  <a:gd name="connsiteY1" fmla="*/ 377227 h 975619"/>
                  <a:gd name="connsiteX2" fmla="*/ 405999 w 714156"/>
                  <a:gd name="connsiteY2" fmla="*/ 7194 h 975619"/>
                  <a:gd name="connsiteX3" fmla="*/ 622112 w 714156"/>
                  <a:gd name="connsiteY3" fmla="*/ 149917 h 975619"/>
                  <a:gd name="connsiteX4" fmla="*/ 712704 w 714156"/>
                  <a:gd name="connsiteY4" fmla="*/ 420579 h 975619"/>
                  <a:gd name="connsiteX5" fmla="*/ 667297 w 714156"/>
                  <a:gd name="connsiteY5" fmla="*/ 415327 h 975619"/>
                  <a:gd name="connsiteX6" fmla="*/ 572047 w 714156"/>
                  <a:gd name="connsiteY6" fmla="*/ 403897 h 975619"/>
                  <a:gd name="connsiteX7" fmla="*/ 551091 w 714156"/>
                  <a:gd name="connsiteY7" fmla="*/ 443902 h 975619"/>
                  <a:gd name="connsiteX8" fmla="*/ 505372 w 714156"/>
                  <a:gd name="connsiteY8" fmla="*/ 476287 h 975619"/>
                  <a:gd name="connsiteX9" fmla="*/ 541567 w 714156"/>
                  <a:gd name="connsiteY9" fmla="*/ 522007 h 975619"/>
                  <a:gd name="connsiteX10" fmla="*/ 493942 w 714156"/>
                  <a:gd name="connsiteY10" fmla="*/ 577252 h 975619"/>
                  <a:gd name="connsiteX11" fmla="*/ 490132 w 714156"/>
                  <a:gd name="connsiteY11" fmla="*/ 720127 h 975619"/>
                  <a:gd name="connsiteX12" fmla="*/ 421552 w 714156"/>
                  <a:gd name="connsiteY12" fmla="*/ 826807 h 975619"/>
                  <a:gd name="connsiteX13" fmla="*/ 341229 w 714156"/>
                  <a:gd name="connsiteY13" fmla="*/ 971124 h 975619"/>
                  <a:gd name="connsiteX14" fmla="*/ 253911 w 714156"/>
                  <a:gd name="connsiteY14" fmla="*/ 643927 h 975619"/>
                  <a:gd name="connsiteX15" fmla="*/ 101511 w 714156"/>
                  <a:gd name="connsiteY15" fmla="*/ 596302 h 975619"/>
                  <a:gd name="connsiteX16" fmla="*/ 4044 w 714156"/>
                  <a:gd name="connsiteY16" fmla="*/ 510114 h 975619"/>
                  <a:gd name="connsiteX0" fmla="*/ 4044 w 714156"/>
                  <a:gd name="connsiteY0" fmla="*/ 510114 h 971365"/>
                  <a:gd name="connsiteX1" fmla="*/ 36741 w 714156"/>
                  <a:gd name="connsiteY1" fmla="*/ 377227 h 971365"/>
                  <a:gd name="connsiteX2" fmla="*/ 405999 w 714156"/>
                  <a:gd name="connsiteY2" fmla="*/ 7194 h 971365"/>
                  <a:gd name="connsiteX3" fmla="*/ 622112 w 714156"/>
                  <a:gd name="connsiteY3" fmla="*/ 149917 h 971365"/>
                  <a:gd name="connsiteX4" fmla="*/ 712704 w 714156"/>
                  <a:gd name="connsiteY4" fmla="*/ 420579 h 971365"/>
                  <a:gd name="connsiteX5" fmla="*/ 667297 w 714156"/>
                  <a:gd name="connsiteY5" fmla="*/ 415327 h 971365"/>
                  <a:gd name="connsiteX6" fmla="*/ 572047 w 714156"/>
                  <a:gd name="connsiteY6" fmla="*/ 403897 h 971365"/>
                  <a:gd name="connsiteX7" fmla="*/ 551091 w 714156"/>
                  <a:gd name="connsiteY7" fmla="*/ 443902 h 971365"/>
                  <a:gd name="connsiteX8" fmla="*/ 505372 w 714156"/>
                  <a:gd name="connsiteY8" fmla="*/ 476287 h 971365"/>
                  <a:gd name="connsiteX9" fmla="*/ 541567 w 714156"/>
                  <a:gd name="connsiteY9" fmla="*/ 522007 h 971365"/>
                  <a:gd name="connsiteX10" fmla="*/ 493942 w 714156"/>
                  <a:gd name="connsiteY10" fmla="*/ 577252 h 971365"/>
                  <a:gd name="connsiteX11" fmla="*/ 490132 w 714156"/>
                  <a:gd name="connsiteY11" fmla="*/ 720127 h 971365"/>
                  <a:gd name="connsiteX12" fmla="*/ 421552 w 714156"/>
                  <a:gd name="connsiteY12" fmla="*/ 826807 h 971365"/>
                  <a:gd name="connsiteX13" fmla="*/ 341229 w 714156"/>
                  <a:gd name="connsiteY13" fmla="*/ 971124 h 971365"/>
                  <a:gd name="connsiteX14" fmla="*/ 267245 w 714156"/>
                  <a:gd name="connsiteY14" fmla="*/ 790612 h 971365"/>
                  <a:gd name="connsiteX15" fmla="*/ 253911 w 714156"/>
                  <a:gd name="connsiteY15" fmla="*/ 643927 h 971365"/>
                  <a:gd name="connsiteX16" fmla="*/ 101511 w 714156"/>
                  <a:gd name="connsiteY16" fmla="*/ 596302 h 971365"/>
                  <a:gd name="connsiteX17" fmla="*/ 4044 w 714156"/>
                  <a:gd name="connsiteY17" fmla="*/ 510114 h 971365"/>
                  <a:gd name="connsiteX0" fmla="*/ 4044 w 714156"/>
                  <a:gd name="connsiteY0" fmla="*/ 510114 h 974599"/>
                  <a:gd name="connsiteX1" fmla="*/ 36741 w 714156"/>
                  <a:gd name="connsiteY1" fmla="*/ 377227 h 974599"/>
                  <a:gd name="connsiteX2" fmla="*/ 405999 w 714156"/>
                  <a:gd name="connsiteY2" fmla="*/ 7194 h 974599"/>
                  <a:gd name="connsiteX3" fmla="*/ 622112 w 714156"/>
                  <a:gd name="connsiteY3" fmla="*/ 149917 h 974599"/>
                  <a:gd name="connsiteX4" fmla="*/ 712704 w 714156"/>
                  <a:gd name="connsiteY4" fmla="*/ 420579 h 974599"/>
                  <a:gd name="connsiteX5" fmla="*/ 667297 w 714156"/>
                  <a:gd name="connsiteY5" fmla="*/ 415327 h 974599"/>
                  <a:gd name="connsiteX6" fmla="*/ 572047 w 714156"/>
                  <a:gd name="connsiteY6" fmla="*/ 403897 h 974599"/>
                  <a:gd name="connsiteX7" fmla="*/ 551091 w 714156"/>
                  <a:gd name="connsiteY7" fmla="*/ 443902 h 974599"/>
                  <a:gd name="connsiteX8" fmla="*/ 505372 w 714156"/>
                  <a:gd name="connsiteY8" fmla="*/ 476287 h 974599"/>
                  <a:gd name="connsiteX9" fmla="*/ 541567 w 714156"/>
                  <a:gd name="connsiteY9" fmla="*/ 522007 h 974599"/>
                  <a:gd name="connsiteX10" fmla="*/ 493942 w 714156"/>
                  <a:gd name="connsiteY10" fmla="*/ 577252 h 974599"/>
                  <a:gd name="connsiteX11" fmla="*/ 490132 w 714156"/>
                  <a:gd name="connsiteY11" fmla="*/ 720127 h 974599"/>
                  <a:gd name="connsiteX12" fmla="*/ 421552 w 714156"/>
                  <a:gd name="connsiteY12" fmla="*/ 826807 h 974599"/>
                  <a:gd name="connsiteX13" fmla="*/ 341229 w 714156"/>
                  <a:gd name="connsiteY13" fmla="*/ 971124 h 974599"/>
                  <a:gd name="connsiteX14" fmla="*/ 286295 w 714156"/>
                  <a:gd name="connsiteY14" fmla="*/ 918247 h 974599"/>
                  <a:gd name="connsiteX15" fmla="*/ 267245 w 714156"/>
                  <a:gd name="connsiteY15" fmla="*/ 790612 h 974599"/>
                  <a:gd name="connsiteX16" fmla="*/ 253911 w 714156"/>
                  <a:gd name="connsiteY16" fmla="*/ 643927 h 974599"/>
                  <a:gd name="connsiteX17" fmla="*/ 101511 w 714156"/>
                  <a:gd name="connsiteY17" fmla="*/ 596302 h 974599"/>
                  <a:gd name="connsiteX18" fmla="*/ 4044 w 714156"/>
                  <a:gd name="connsiteY18" fmla="*/ 510114 h 974599"/>
                  <a:gd name="connsiteX0" fmla="*/ 4044 w 714156"/>
                  <a:gd name="connsiteY0" fmla="*/ 518915 h 983400"/>
                  <a:gd name="connsiteX1" fmla="*/ 36741 w 714156"/>
                  <a:gd name="connsiteY1" fmla="*/ 386028 h 983400"/>
                  <a:gd name="connsiteX2" fmla="*/ 257720 w 714156"/>
                  <a:gd name="connsiteY2" fmla="*/ 45033 h 983400"/>
                  <a:gd name="connsiteX3" fmla="*/ 405999 w 714156"/>
                  <a:gd name="connsiteY3" fmla="*/ 15995 h 983400"/>
                  <a:gd name="connsiteX4" fmla="*/ 622112 w 714156"/>
                  <a:gd name="connsiteY4" fmla="*/ 158718 h 983400"/>
                  <a:gd name="connsiteX5" fmla="*/ 712704 w 714156"/>
                  <a:gd name="connsiteY5" fmla="*/ 429380 h 983400"/>
                  <a:gd name="connsiteX6" fmla="*/ 667297 w 714156"/>
                  <a:gd name="connsiteY6" fmla="*/ 424128 h 983400"/>
                  <a:gd name="connsiteX7" fmla="*/ 572047 w 714156"/>
                  <a:gd name="connsiteY7" fmla="*/ 412698 h 983400"/>
                  <a:gd name="connsiteX8" fmla="*/ 551091 w 714156"/>
                  <a:gd name="connsiteY8" fmla="*/ 452703 h 983400"/>
                  <a:gd name="connsiteX9" fmla="*/ 505372 w 714156"/>
                  <a:gd name="connsiteY9" fmla="*/ 485088 h 983400"/>
                  <a:gd name="connsiteX10" fmla="*/ 541567 w 714156"/>
                  <a:gd name="connsiteY10" fmla="*/ 530808 h 983400"/>
                  <a:gd name="connsiteX11" fmla="*/ 493942 w 714156"/>
                  <a:gd name="connsiteY11" fmla="*/ 586053 h 983400"/>
                  <a:gd name="connsiteX12" fmla="*/ 490132 w 714156"/>
                  <a:gd name="connsiteY12" fmla="*/ 728928 h 983400"/>
                  <a:gd name="connsiteX13" fmla="*/ 421552 w 714156"/>
                  <a:gd name="connsiteY13" fmla="*/ 835608 h 983400"/>
                  <a:gd name="connsiteX14" fmla="*/ 341229 w 714156"/>
                  <a:gd name="connsiteY14" fmla="*/ 979925 h 983400"/>
                  <a:gd name="connsiteX15" fmla="*/ 286295 w 714156"/>
                  <a:gd name="connsiteY15" fmla="*/ 927048 h 983400"/>
                  <a:gd name="connsiteX16" fmla="*/ 267245 w 714156"/>
                  <a:gd name="connsiteY16" fmla="*/ 799413 h 983400"/>
                  <a:gd name="connsiteX17" fmla="*/ 253911 w 714156"/>
                  <a:gd name="connsiteY17" fmla="*/ 652728 h 983400"/>
                  <a:gd name="connsiteX18" fmla="*/ 101511 w 714156"/>
                  <a:gd name="connsiteY18" fmla="*/ 605103 h 983400"/>
                  <a:gd name="connsiteX19" fmla="*/ 4044 w 714156"/>
                  <a:gd name="connsiteY19" fmla="*/ 518915 h 983400"/>
                  <a:gd name="connsiteX0" fmla="*/ 4044 w 714156"/>
                  <a:gd name="connsiteY0" fmla="*/ 509186 h 973671"/>
                  <a:gd name="connsiteX1" fmla="*/ 36741 w 714156"/>
                  <a:gd name="connsiteY1" fmla="*/ 376299 h 973671"/>
                  <a:gd name="connsiteX2" fmla="*/ 257720 w 714156"/>
                  <a:gd name="connsiteY2" fmla="*/ 35304 h 973671"/>
                  <a:gd name="connsiteX3" fmla="*/ 405999 w 714156"/>
                  <a:gd name="connsiteY3" fmla="*/ 6266 h 973671"/>
                  <a:gd name="connsiteX4" fmla="*/ 622112 w 714156"/>
                  <a:gd name="connsiteY4" fmla="*/ 148989 h 973671"/>
                  <a:gd name="connsiteX5" fmla="*/ 712704 w 714156"/>
                  <a:gd name="connsiteY5" fmla="*/ 419651 h 973671"/>
                  <a:gd name="connsiteX6" fmla="*/ 667297 w 714156"/>
                  <a:gd name="connsiteY6" fmla="*/ 414399 h 973671"/>
                  <a:gd name="connsiteX7" fmla="*/ 572047 w 714156"/>
                  <a:gd name="connsiteY7" fmla="*/ 402969 h 973671"/>
                  <a:gd name="connsiteX8" fmla="*/ 551091 w 714156"/>
                  <a:gd name="connsiteY8" fmla="*/ 442974 h 973671"/>
                  <a:gd name="connsiteX9" fmla="*/ 505372 w 714156"/>
                  <a:gd name="connsiteY9" fmla="*/ 475359 h 973671"/>
                  <a:gd name="connsiteX10" fmla="*/ 541567 w 714156"/>
                  <a:gd name="connsiteY10" fmla="*/ 521079 h 973671"/>
                  <a:gd name="connsiteX11" fmla="*/ 493942 w 714156"/>
                  <a:gd name="connsiteY11" fmla="*/ 576324 h 973671"/>
                  <a:gd name="connsiteX12" fmla="*/ 490132 w 714156"/>
                  <a:gd name="connsiteY12" fmla="*/ 719199 h 973671"/>
                  <a:gd name="connsiteX13" fmla="*/ 421552 w 714156"/>
                  <a:gd name="connsiteY13" fmla="*/ 825879 h 973671"/>
                  <a:gd name="connsiteX14" fmla="*/ 341229 w 714156"/>
                  <a:gd name="connsiteY14" fmla="*/ 970196 h 973671"/>
                  <a:gd name="connsiteX15" fmla="*/ 286295 w 714156"/>
                  <a:gd name="connsiteY15" fmla="*/ 917319 h 973671"/>
                  <a:gd name="connsiteX16" fmla="*/ 267245 w 714156"/>
                  <a:gd name="connsiteY16" fmla="*/ 789684 h 973671"/>
                  <a:gd name="connsiteX17" fmla="*/ 253911 w 714156"/>
                  <a:gd name="connsiteY17" fmla="*/ 642999 h 973671"/>
                  <a:gd name="connsiteX18" fmla="*/ 101511 w 714156"/>
                  <a:gd name="connsiteY18" fmla="*/ 595374 h 973671"/>
                  <a:gd name="connsiteX19" fmla="*/ 4044 w 714156"/>
                  <a:gd name="connsiteY19" fmla="*/ 509186 h 973671"/>
                  <a:gd name="connsiteX0" fmla="*/ 4044 w 714156"/>
                  <a:gd name="connsiteY0" fmla="*/ 512509 h 976994"/>
                  <a:gd name="connsiteX1" fmla="*/ 36741 w 714156"/>
                  <a:gd name="connsiteY1" fmla="*/ 379622 h 976994"/>
                  <a:gd name="connsiteX2" fmla="*/ 257720 w 714156"/>
                  <a:gd name="connsiteY2" fmla="*/ 38627 h 976994"/>
                  <a:gd name="connsiteX3" fmla="*/ 476484 w 714156"/>
                  <a:gd name="connsiteY3" fmla="*/ 5779 h 976994"/>
                  <a:gd name="connsiteX4" fmla="*/ 622112 w 714156"/>
                  <a:gd name="connsiteY4" fmla="*/ 152312 h 976994"/>
                  <a:gd name="connsiteX5" fmla="*/ 712704 w 714156"/>
                  <a:gd name="connsiteY5" fmla="*/ 422974 h 976994"/>
                  <a:gd name="connsiteX6" fmla="*/ 667297 w 714156"/>
                  <a:gd name="connsiteY6" fmla="*/ 417722 h 976994"/>
                  <a:gd name="connsiteX7" fmla="*/ 572047 w 714156"/>
                  <a:gd name="connsiteY7" fmla="*/ 406292 h 976994"/>
                  <a:gd name="connsiteX8" fmla="*/ 551091 w 714156"/>
                  <a:gd name="connsiteY8" fmla="*/ 446297 h 976994"/>
                  <a:gd name="connsiteX9" fmla="*/ 505372 w 714156"/>
                  <a:gd name="connsiteY9" fmla="*/ 478682 h 976994"/>
                  <a:gd name="connsiteX10" fmla="*/ 541567 w 714156"/>
                  <a:gd name="connsiteY10" fmla="*/ 524402 h 976994"/>
                  <a:gd name="connsiteX11" fmla="*/ 493942 w 714156"/>
                  <a:gd name="connsiteY11" fmla="*/ 579647 h 976994"/>
                  <a:gd name="connsiteX12" fmla="*/ 490132 w 714156"/>
                  <a:gd name="connsiteY12" fmla="*/ 722522 h 976994"/>
                  <a:gd name="connsiteX13" fmla="*/ 421552 w 714156"/>
                  <a:gd name="connsiteY13" fmla="*/ 829202 h 976994"/>
                  <a:gd name="connsiteX14" fmla="*/ 341229 w 714156"/>
                  <a:gd name="connsiteY14" fmla="*/ 973519 h 976994"/>
                  <a:gd name="connsiteX15" fmla="*/ 286295 w 714156"/>
                  <a:gd name="connsiteY15" fmla="*/ 920642 h 976994"/>
                  <a:gd name="connsiteX16" fmla="*/ 267245 w 714156"/>
                  <a:gd name="connsiteY16" fmla="*/ 793007 h 976994"/>
                  <a:gd name="connsiteX17" fmla="*/ 253911 w 714156"/>
                  <a:gd name="connsiteY17" fmla="*/ 646322 h 976994"/>
                  <a:gd name="connsiteX18" fmla="*/ 101511 w 714156"/>
                  <a:gd name="connsiteY18" fmla="*/ 598697 h 976994"/>
                  <a:gd name="connsiteX19" fmla="*/ 4044 w 714156"/>
                  <a:gd name="connsiteY19" fmla="*/ 512509 h 976994"/>
                  <a:gd name="connsiteX0" fmla="*/ 4044 w 714156"/>
                  <a:gd name="connsiteY0" fmla="*/ 510553 h 975038"/>
                  <a:gd name="connsiteX1" fmla="*/ 36741 w 714156"/>
                  <a:gd name="connsiteY1" fmla="*/ 377666 h 975038"/>
                  <a:gd name="connsiteX2" fmla="*/ 257720 w 714156"/>
                  <a:gd name="connsiteY2" fmla="*/ 36671 h 975038"/>
                  <a:gd name="connsiteX3" fmla="*/ 364400 w 714156"/>
                  <a:gd name="connsiteY3" fmla="*/ 42386 h 975038"/>
                  <a:gd name="connsiteX4" fmla="*/ 476484 w 714156"/>
                  <a:gd name="connsiteY4" fmla="*/ 3823 h 975038"/>
                  <a:gd name="connsiteX5" fmla="*/ 622112 w 714156"/>
                  <a:gd name="connsiteY5" fmla="*/ 150356 h 975038"/>
                  <a:gd name="connsiteX6" fmla="*/ 712704 w 714156"/>
                  <a:gd name="connsiteY6" fmla="*/ 421018 h 975038"/>
                  <a:gd name="connsiteX7" fmla="*/ 667297 w 714156"/>
                  <a:gd name="connsiteY7" fmla="*/ 415766 h 975038"/>
                  <a:gd name="connsiteX8" fmla="*/ 572047 w 714156"/>
                  <a:gd name="connsiteY8" fmla="*/ 404336 h 975038"/>
                  <a:gd name="connsiteX9" fmla="*/ 551091 w 714156"/>
                  <a:gd name="connsiteY9" fmla="*/ 444341 h 975038"/>
                  <a:gd name="connsiteX10" fmla="*/ 505372 w 714156"/>
                  <a:gd name="connsiteY10" fmla="*/ 476726 h 975038"/>
                  <a:gd name="connsiteX11" fmla="*/ 541567 w 714156"/>
                  <a:gd name="connsiteY11" fmla="*/ 522446 h 975038"/>
                  <a:gd name="connsiteX12" fmla="*/ 493942 w 714156"/>
                  <a:gd name="connsiteY12" fmla="*/ 577691 h 975038"/>
                  <a:gd name="connsiteX13" fmla="*/ 490132 w 714156"/>
                  <a:gd name="connsiteY13" fmla="*/ 720566 h 975038"/>
                  <a:gd name="connsiteX14" fmla="*/ 421552 w 714156"/>
                  <a:gd name="connsiteY14" fmla="*/ 827246 h 975038"/>
                  <a:gd name="connsiteX15" fmla="*/ 341229 w 714156"/>
                  <a:gd name="connsiteY15" fmla="*/ 971563 h 975038"/>
                  <a:gd name="connsiteX16" fmla="*/ 286295 w 714156"/>
                  <a:gd name="connsiteY16" fmla="*/ 918686 h 975038"/>
                  <a:gd name="connsiteX17" fmla="*/ 267245 w 714156"/>
                  <a:gd name="connsiteY17" fmla="*/ 791051 h 975038"/>
                  <a:gd name="connsiteX18" fmla="*/ 253911 w 714156"/>
                  <a:gd name="connsiteY18" fmla="*/ 644366 h 975038"/>
                  <a:gd name="connsiteX19" fmla="*/ 101511 w 714156"/>
                  <a:gd name="connsiteY19" fmla="*/ 596741 h 975038"/>
                  <a:gd name="connsiteX20" fmla="*/ 4044 w 714156"/>
                  <a:gd name="connsiteY20" fmla="*/ 510553 h 975038"/>
                  <a:gd name="connsiteX0" fmla="*/ 4044 w 714156"/>
                  <a:gd name="connsiteY0" fmla="*/ 510553 h 975038"/>
                  <a:gd name="connsiteX1" fmla="*/ 36741 w 714156"/>
                  <a:gd name="connsiteY1" fmla="*/ 377666 h 975038"/>
                  <a:gd name="connsiteX2" fmla="*/ 267245 w 714156"/>
                  <a:gd name="connsiteY2" fmla="*/ 128111 h 975038"/>
                  <a:gd name="connsiteX3" fmla="*/ 257720 w 714156"/>
                  <a:gd name="connsiteY3" fmla="*/ 36671 h 975038"/>
                  <a:gd name="connsiteX4" fmla="*/ 364400 w 714156"/>
                  <a:gd name="connsiteY4" fmla="*/ 42386 h 975038"/>
                  <a:gd name="connsiteX5" fmla="*/ 476484 w 714156"/>
                  <a:gd name="connsiteY5" fmla="*/ 3823 h 975038"/>
                  <a:gd name="connsiteX6" fmla="*/ 622112 w 714156"/>
                  <a:gd name="connsiteY6" fmla="*/ 150356 h 975038"/>
                  <a:gd name="connsiteX7" fmla="*/ 712704 w 714156"/>
                  <a:gd name="connsiteY7" fmla="*/ 421018 h 975038"/>
                  <a:gd name="connsiteX8" fmla="*/ 667297 w 714156"/>
                  <a:gd name="connsiteY8" fmla="*/ 415766 h 975038"/>
                  <a:gd name="connsiteX9" fmla="*/ 572047 w 714156"/>
                  <a:gd name="connsiteY9" fmla="*/ 404336 h 975038"/>
                  <a:gd name="connsiteX10" fmla="*/ 551091 w 714156"/>
                  <a:gd name="connsiteY10" fmla="*/ 444341 h 975038"/>
                  <a:gd name="connsiteX11" fmla="*/ 505372 w 714156"/>
                  <a:gd name="connsiteY11" fmla="*/ 476726 h 975038"/>
                  <a:gd name="connsiteX12" fmla="*/ 541567 w 714156"/>
                  <a:gd name="connsiteY12" fmla="*/ 522446 h 975038"/>
                  <a:gd name="connsiteX13" fmla="*/ 493942 w 714156"/>
                  <a:gd name="connsiteY13" fmla="*/ 577691 h 975038"/>
                  <a:gd name="connsiteX14" fmla="*/ 490132 w 714156"/>
                  <a:gd name="connsiteY14" fmla="*/ 720566 h 975038"/>
                  <a:gd name="connsiteX15" fmla="*/ 421552 w 714156"/>
                  <a:gd name="connsiteY15" fmla="*/ 827246 h 975038"/>
                  <a:gd name="connsiteX16" fmla="*/ 341229 w 714156"/>
                  <a:gd name="connsiteY16" fmla="*/ 971563 h 975038"/>
                  <a:gd name="connsiteX17" fmla="*/ 286295 w 714156"/>
                  <a:gd name="connsiteY17" fmla="*/ 918686 h 975038"/>
                  <a:gd name="connsiteX18" fmla="*/ 267245 w 714156"/>
                  <a:gd name="connsiteY18" fmla="*/ 791051 h 975038"/>
                  <a:gd name="connsiteX19" fmla="*/ 253911 w 714156"/>
                  <a:gd name="connsiteY19" fmla="*/ 644366 h 975038"/>
                  <a:gd name="connsiteX20" fmla="*/ 101511 w 714156"/>
                  <a:gd name="connsiteY20" fmla="*/ 596741 h 975038"/>
                  <a:gd name="connsiteX21" fmla="*/ 4044 w 714156"/>
                  <a:gd name="connsiteY21" fmla="*/ 510553 h 975038"/>
                  <a:gd name="connsiteX0" fmla="*/ 4044 w 714156"/>
                  <a:gd name="connsiteY0" fmla="*/ 510553 h 975038"/>
                  <a:gd name="connsiteX1" fmla="*/ 36741 w 714156"/>
                  <a:gd name="connsiteY1" fmla="*/ 377666 h 975038"/>
                  <a:gd name="connsiteX2" fmla="*/ 267245 w 714156"/>
                  <a:gd name="connsiteY2" fmla="*/ 128111 h 975038"/>
                  <a:gd name="connsiteX3" fmla="*/ 257720 w 714156"/>
                  <a:gd name="connsiteY3" fmla="*/ 36671 h 975038"/>
                  <a:gd name="connsiteX4" fmla="*/ 364400 w 714156"/>
                  <a:gd name="connsiteY4" fmla="*/ 42386 h 975038"/>
                  <a:gd name="connsiteX5" fmla="*/ 476484 w 714156"/>
                  <a:gd name="connsiteY5" fmla="*/ 3823 h 975038"/>
                  <a:gd name="connsiteX6" fmla="*/ 622112 w 714156"/>
                  <a:gd name="connsiteY6" fmla="*/ 150356 h 975038"/>
                  <a:gd name="connsiteX7" fmla="*/ 712704 w 714156"/>
                  <a:gd name="connsiteY7" fmla="*/ 421018 h 975038"/>
                  <a:gd name="connsiteX8" fmla="*/ 667297 w 714156"/>
                  <a:gd name="connsiteY8" fmla="*/ 415766 h 975038"/>
                  <a:gd name="connsiteX9" fmla="*/ 572047 w 714156"/>
                  <a:gd name="connsiteY9" fmla="*/ 404336 h 975038"/>
                  <a:gd name="connsiteX10" fmla="*/ 551091 w 714156"/>
                  <a:gd name="connsiteY10" fmla="*/ 444341 h 975038"/>
                  <a:gd name="connsiteX11" fmla="*/ 505372 w 714156"/>
                  <a:gd name="connsiteY11" fmla="*/ 476726 h 975038"/>
                  <a:gd name="connsiteX12" fmla="*/ 541567 w 714156"/>
                  <a:gd name="connsiteY12" fmla="*/ 522446 h 975038"/>
                  <a:gd name="connsiteX13" fmla="*/ 493942 w 714156"/>
                  <a:gd name="connsiteY13" fmla="*/ 577691 h 975038"/>
                  <a:gd name="connsiteX14" fmla="*/ 490132 w 714156"/>
                  <a:gd name="connsiteY14" fmla="*/ 720566 h 975038"/>
                  <a:gd name="connsiteX15" fmla="*/ 421552 w 714156"/>
                  <a:gd name="connsiteY15" fmla="*/ 827246 h 975038"/>
                  <a:gd name="connsiteX16" fmla="*/ 341229 w 714156"/>
                  <a:gd name="connsiteY16" fmla="*/ 971563 h 975038"/>
                  <a:gd name="connsiteX17" fmla="*/ 286295 w 714156"/>
                  <a:gd name="connsiteY17" fmla="*/ 918686 h 975038"/>
                  <a:gd name="connsiteX18" fmla="*/ 267245 w 714156"/>
                  <a:gd name="connsiteY18" fmla="*/ 791051 h 975038"/>
                  <a:gd name="connsiteX19" fmla="*/ 253911 w 714156"/>
                  <a:gd name="connsiteY19" fmla="*/ 644366 h 975038"/>
                  <a:gd name="connsiteX20" fmla="*/ 101511 w 714156"/>
                  <a:gd name="connsiteY20" fmla="*/ 596741 h 975038"/>
                  <a:gd name="connsiteX21" fmla="*/ 4044 w 714156"/>
                  <a:gd name="connsiteY21" fmla="*/ 510553 h 975038"/>
                  <a:gd name="connsiteX0" fmla="*/ 4044 w 714156"/>
                  <a:gd name="connsiteY0" fmla="*/ 510553 h 975038"/>
                  <a:gd name="connsiteX1" fmla="*/ 36741 w 714156"/>
                  <a:gd name="connsiteY1" fmla="*/ 377666 h 975038"/>
                  <a:gd name="connsiteX2" fmla="*/ 328205 w 714156"/>
                  <a:gd name="connsiteY2" fmla="*/ 295751 h 975038"/>
                  <a:gd name="connsiteX3" fmla="*/ 267245 w 714156"/>
                  <a:gd name="connsiteY3" fmla="*/ 128111 h 975038"/>
                  <a:gd name="connsiteX4" fmla="*/ 257720 w 714156"/>
                  <a:gd name="connsiteY4" fmla="*/ 36671 h 975038"/>
                  <a:gd name="connsiteX5" fmla="*/ 364400 w 714156"/>
                  <a:gd name="connsiteY5" fmla="*/ 42386 h 975038"/>
                  <a:gd name="connsiteX6" fmla="*/ 476484 w 714156"/>
                  <a:gd name="connsiteY6" fmla="*/ 3823 h 975038"/>
                  <a:gd name="connsiteX7" fmla="*/ 622112 w 714156"/>
                  <a:gd name="connsiteY7" fmla="*/ 150356 h 975038"/>
                  <a:gd name="connsiteX8" fmla="*/ 712704 w 714156"/>
                  <a:gd name="connsiteY8" fmla="*/ 421018 h 975038"/>
                  <a:gd name="connsiteX9" fmla="*/ 667297 w 714156"/>
                  <a:gd name="connsiteY9" fmla="*/ 415766 h 975038"/>
                  <a:gd name="connsiteX10" fmla="*/ 572047 w 714156"/>
                  <a:gd name="connsiteY10" fmla="*/ 404336 h 975038"/>
                  <a:gd name="connsiteX11" fmla="*/ 551091 w 714156"/>
                  <a:gd name="connsiteY11" fmla="*/ 444341 h 975038"/>
                  <a:gd name="connsiteX12" fmla="*/ 505372 w 714156"/>
                  <a:gd name="connsiteY12" fmla="*/ 476726 h 975038"/>
                  <a:gd name="connsiteX13" fmla="*/ 541567 w 714156"/>
                  <a:gd name="connsiteY13" fmla="*/ 522446 h 975038"/>
                  <a:gd name="connsiteX14" fmla="*/ 493942 w 714156"/>
                  <a:gd name="connsiteY14" fmla="*/ 577691 h 975038"/>
                  <a:gd name="connsiteX15" fmla="*/ 490132 w 714156"/>
                  <a:gd name="connsiteY15" fmla="*/ 720566 h 975038"/>
                  <a:gd name="connsiteX16" fmla="*/ 421552 w 714156"/>
                  <a:gd name="connsiteY16" fmla="*/ 827246 h 975038"/>
                  <a:gd name="connsiteX17" fmla="*/ 341229 w 714156"/>
                  <a:gd name="connsiteY17" fmla="*/ 971563 h 975038"/>
                  <a:gd name="connsiteX18" fmla="*/ 286295 w 714156"/>
                  <a:gd name="connsiteY18" fmla="*/ 918686 h 975038"/>
                  <a:gd name="connsiteX19" fmla="*/ 267245 w 714156"/>
                  <a:gd name="connsiteY19" fmla="*/ 791051 h 975038"/>
                  <a:gd name="connsiteX20" fmla="*/ 253911 w 714156"/>
                  <a:gd name="connsiteY20" fmla="*/ 644366 h 975038"/>
                  <a:gd name="connsiteX21" fmla="*/ 101511 w 714156"/>
                  <a:gd name="connsiteY21" fmla="*/ 596741 h 975038"/>
                  <a:gd name="connsiteX22" fmla="*/ 4044 w 714156"/>
                  <a:gd name="connsiteY22" fmla="*/ 510553 h 975038"/>
                  <a:gd name="connsiteX0" fmla="*/ 4044 w 714156"/>
                  <a:gd name="connsiteY0" fmla="*/ 510553 h 975038"/>
                  <a:gd name="connsiteX1" fmla="*/ 36741 w 714156"/>
                  <a:gd name="connsiteY1" fmla="*/ 377666 h 975038"/>
                  <a:gd name="connsiteX2" fmla="*/ 168185 w 714156"/>
                  <a:gd name="connsiteY2" fmla="*/ 316706 h 975038"/>
                  <a:gd name="connsiteX3" fmla="*/ 328205 w 714156"/>
                  <a:gd name="connsiteY3" fmla="*/ 295751 h 975038"/>
                  <a:gd name="connsiteX4" fmla="*/ 267245 w 714156"/>
                  <a:gd name="connsiteY4" fmla="*/ 128111 h 975038"/>
                  <a:gd name="connsiteX5" fmla="*/ 257720 w 714156"/>
                  <a:gd name="connsiteY5" fmla="*/ 36671 h 975038"/>
                  <a:gd name="connsiteX6" fmla="*/ 364400 w 714156"/>
                  <a:gd name="connsiteY6" fmla="*/ 42386 h 975038"/>
                  <a:gd name="connsiteX7" fmla="*/ 476484 w 714156"/>
                  <a:gd name="connsiteY7" fmla="*/ 3823 h 975038"/>
                  <a:gd name="connsiteX8" fmla="*/ 622112 w 714156"/>
                  <a:gd name="connsiteY8" fmla="*/ 150356 h 975038"/>
                  <a:gd name="connsiteX9" fmla="*/ 712704 w 714156"/>
                  <a:gd name="connsiteY9" fmla="*/ 421018 h 975038"/>
                  <a:gd name="connsiteX10" fmla="*/ 667297 w 714156"/>
                  <a:gd name="connsiteY10" fmla="*/ 415766 h 975038"/>
                  <a:gd name="connsiteX11" fmla="*/ 572047 w 714156"/>
                  <a:gd name="connsiteY11" fmla="*/ 404336 h 975038"/>
                  <a:gd name="connsiteX12" fmla="*/ 551091 w 714156"/>
                  <a:gd name="connsiteY12" fmla="*/ 444341 h 975038"/>
                  <a:gd name="connsiteX13" fmla="*/ 505372 w 714156"/>
                  <a:gd name="connsiteY13" fmla="*/ 476726 h 975038"/>
                  <a:gd name="connsiteX14" fmla="*/ 541567 w 714156"/>
                  <a:gd name="connsiteY14" fmla="*/ 522446 h 975038"/>
                  <a:gd name="connsiteX15" fmla="*/ 493942 w 714156"/>
                  <a:gd name="connsiteY15" fmla="*/ 577691 h 975038"/>
                  <a:gd name="connsiteX16" fmla="*/ 490132 w 714156"/>
                  <a:gd name="connsiteY16" fmla="*/ 720566 h 975038"/>
                  <a:gd name="connsiteX17" fmla="*/ 421552 w 714156"/>
                  <a:gd name="connsiteY17" fmla="*/ 827246 h 975038"/>
                  <a:gd name="connsiteX18" fmla="*/ 341229 w 714156"/>
                  <a:gd name="connsiteY18" fmla="*/ 971563 h 975038"/>
                  <a:gd name="connsiteX19" fmla="*/ 286295 w 714156"/>
                  <a:gd name="connsiteY19" fmla="*/ 918686 h 975038"/>
                  <a:gd name="connsiteX20" fmla="*/ 267245 w 714156"/>
                  <a:gd name="connsiteY20" fmla="*/ 791051 h 975038"/>
                  <a:gd name="connsiteX21" fmla="*/ 253911 w 714156"/>
                  <a:gd name="connsiteY21" fmla="*/ 644366 h 975038"/>
                  <a:gd name="connsiteX22" fmla="*/ 101511 w 714156"/>
                  <a:gd name="connsiteY22" fmla="*/ 596741 h 975038"/>
                  <a:gd name="connsiteX23" fmla="*/ 4044 w 714156"/>
                  <a:gd name="connsiteY23" fmla="*/ 510553 h 975038"/>
                  <a:gd name="connsiteX0" fmla="*/ 4044 w 714156"/>
                  <a:gd name="connsiteY0" fmla="*/ 510553 h 975038"/>
                  <a:gd name="connsiteX1" fmla="*/ 36741 w 714156"/>
                  <a:gd name="connsiteY1" fmla="*/ 377666 h 975038"/>
                  <a:gd name="connsiteX2" fmla="*/ 168185 w 714156"/>
                  <a:gd name="connsiteY2" fmla="*/ 316706 h 975038"/>
                  <a:gd name="connsiteX3" fmla="*/ 328205 w 714156"/>
                  <a:gd name="connsiteY3" fmla="*/ 295751 h 975038"/>
                  <a:gd name="connsiteX4" fmla="*/ 143420 w 714156"/>
                  <a:gd name="connsiteY4" fmla="*/ 208121 h 975038"/>
                  <a:gd name="connsiteX5" fmla="*/ 267245 w 714156"/>
                  <a:gd name="connsiteY5" fmla="*/ 128111 h 975038"/>
                  <a:gd name="connsiteX6" fmla="*/ 257720 w 714156"/>
                  <a:gd name="connsiteY6" fmla="*/ 36671 h 975038"/>
                  <a:gd name="connsiteX7" fmla="*/ 364400 w 714156"/>
                  <a:gd name="connsiteY7" fmla="*/ 42386 h 975038"/>
                  <a:gd name="connsiteX8" fmla="*/ 476484 w 714156"/>
                  <a:gd name="connsiteY8" fmla="*/ 3823 h 975038"/>
                  <a:gd name="connsiteX9" fmla="*/ 622112 w 714156"/>
                  <a:gd name="connsiteY9" fmla="*/ 150356 h 975038"/>
                  <a:gd name="connsiteX10" fmla="*/ 712704 w 714156"/>
                  <a:gd name="connsiteY10" fmla="*/ 421018 h 975038"/>
                  <a:gd name="connsiteX11" fmla="*/ 667297 w 714156"/>
                  <a:gd name="connsiteY11" fmla="*/ 415766 h 975038"/>
                  <a:gd name="connsiteX12" fmla="*/ 572047 w 714156"/>
                  <a:gd name="connsiteY12" fmla="*/ 404336 h 975038"/>
                  <a:gd name="connsiteX13" fmla="*/ 551091 w 714156"/>
                  <a:gd name="connsiteY13" fmla="*/ 444341 h 975038"/>
                  <a:gd name="connsiteX14" fmla="*/ 505372 w 714156"/>
                  <a:gd name="connsiteY14" fmla="*/ 476726 h 975038"/>
                  <a:gd name="connsiteX15" fmla="*/ 541567 w 714156"/>
                  <a:gd name="connsiteY15" fmla="*/ 522446 h 975038"/>
                  <a:gd name="connsiteX16" fmla="*/ 493942 w 714156"/>
                  <a:gd name="connsiteY16" fmla="*/ 577691 h 975038"/>
                  <a:gd name="connsiteX17" fmla="*/ 490132 w 714156"/>
                  <a:gd name="connsiteY17" fmla="*/ 720566 h 975038"/>
                  <a:gd name="connsiteX18" fmla="*/ 421552 w 714156"/>
                  <a:gd name="connsiteY18" fmla="*/ 827246 h 975038"/>
                  <a:gd name="connsiteX19" fmla="*/ 341229 w 714156"/>
                  <a:gd name="connsiteY19" fmla="*/ 971563 h 975038"/>
                  <a:gd name="connsiteX20" fmla="*/ 286295 w 714156"/>
                  <a:gd name="connsiteY20" fmla="*/ 918686 h 975038"/>
                  <a:gd name="connsiteX21" fmla="*/ 267245 w 714156"/>
                  <a:gd name="connsiteY21" fmla="*/ 791051 h 975038"/>
                  <a:gd name="connsiteX22" fmla="*/ 253911 w 714156"/>
                  <a:gd name="connsiteY22" fmla="*/ 644366 h 975038"/>
                  <a:gd name="connsiteX23" fmla="*/ 101511 w 714156"/>
                  <a:gd name="connsiteY23" fmla="*/ 596741 h 975038"/>
                  <a:gd name="connsiteX24" fmla="*/ 4044 w 714156"/>
                  <a:gd name="connsiteY24" fmla="*/ 510553 h 975038"/>
                  <a:gd name="connsiteX0" fmla="*/ 4044 w 714156"/>
                  <a:gd name="connsiteY0" fmla="*/ 510553 h 975038"/>
                  <a:gd name="connsiteX1" fmla="*/ 36741 w 714156"/>
                  <a:gd name="connsiteY1" fmla="*/ 377666 h 975038"/>
                  <a:gd name="connsiteX2" fmla="*/ 168185 w 714156"/>
                  <a:gd name="connsiteY2" fmla="*/ 316706 h 975038"/>
                  <a:gd name="connsiteX3" fmla="*/ 328205 w 714156"/>
                  <a:gd name="connsiteY3" fmla="*/ 295751 h 975038"/>
                  <a:gd name="connsiteX4" fmla="*/ 290105 w 714156"/>
                  <a:gd name="connsiteY4" fmla="*/ 213836 h 975038"/>
                  <a:gd name="connsiteX5" fmla="*/ 143420 w 714156"/>
                  <a:gd name="connsiteY5" fmla="*/ 208121 h 975038"/>
                  <a:gd name="connsiteX6" fmla="*/ 267245 w 714156"/>
                  <a:gd name="connsiteY6" fmla="*/ 128111 h 975038"/>
                  <a:gd name="connsiteX7" fmla="*/ 257720 w 714156"/>
                  <a:gd name="connsiteY7" fmla="*/ 36671 h 975038"/>
                  <a:gd name="connsiteX8" fmla="*/ 364400 w 714156"/>
                  <a:gd name="connsiteY8" fmla="*/ 42386 h 975038"/>
                  <a:gd name="connsiteX9" fmla="*/ 476484 w 714156"/>
                  <a:gd name="connsiteY9" fmla="*/ 3823 h 975038"/>
                  <a:gd name="connsiteX10" fmla="*/ 622112 w 714156"/>
                  <a:gd name="connsiteY10" fmla="*/ 150356 h 975038"/>
                  <a:gd name="connsiteX11" fmla="*/ 712704 w 714156"/>
                  <a:gd name="connsiteY11" fmla="*/ 421018 h 975038"/>
                  <a:gd name="connsiteX12" fmla="*/ 667297 w 714156"/>
                  <a:gd name="connsiteY12" fmla="*/ 415766 h 975038"/>
                  <a:gd name="connsiteX13" fmla="*/ 572047 w 714156"/>
                  <a:gd name="connsiteY13" fmla="*/ 404336 h 975038"/>
                  <a:gd name="connsiteX14" fmla="*/ 551091 w 714156"/>
                  <a:gd name="connsiteY14" fmla="*/ 444341 h 975038"/>
                  <a:gd name="connsiteX15" fmla="*/ 505372 w 714156"/>
                  <a:gd name="connsiteY15" fmla="*/ 476726 h 975038"/>
                  <a:gd name="connsiteX16" fmla="*/ 541567 w 714156"/>
                  <a:gd name="connsiteY16" fmla="*/ 522446 h 975038"/>
                  <a:gd name="connsiteX17" fmla="*/ 493942 w 714156"/>
                  <a:gd name="connsiteY17" fmla="*/ 577691 h 975038"/>
                  <a:gd name="connsiteX18" fmla="*/ 490132 w 714156"/>
                  <a:gd name="connsiteY18" fmla="*/ 720566 h 975038"/>
                  <a:gd name="connsiteX19" fmla="*/ 421552 w 714156"/>
                  <a:gd name="connsiteY19" fmla="*/ 827246 h 975038"/>
                  <a:gd name="connsiteX20" fmla="*/ 341229 w 714156"/>
                  <a:gd name="connsiteY20" fmla="*/ 971563 h 975038"/>
                  <a:gd name="connsiteX21" fmla="*/ 286295 w 714156"/>
                  <a:gd name="connsiteY21" fmla="*/ 918686 h 975038"/>
                  <a:gd name="connsiteX22" fmla="*/ 267245 w 714156"/>
                  <a:gd name="connsiteY22" fmla="*/ 791051 h 975038"/>
                  <a:gd name="connsiteX23" fmla="*/ 253911 w 714156"/>
                  <a:gd name="connsiteY23" fmla="*/ 644366 h 975038"/>
                  <a:gd name="connsiteX24" fmla="*/ 101511 w 714156"/>
                  <a:gd name="connsiteY24" fmla="*/ 596741 h 975038"/>
                  <a:gd name="connsiteX25" fmla="*/ 4044 w 714156"/>
                  <a:gd name="connsiteY25" fmla="*/ 510553 h 975038"/>
                  <a:gd name="connsiteX0" fmla="*/ 4044 w 714156"/>
                  <a:gd name="connsiteY0" fmla="*/ 510553 h 975038"/>
                  <a:gd name="connsiteX1" fmla="*/ 36741 w 714156"/>
                  <a:gd name="connsiteY1" fmla="*/ 377666 h 975038"/>
                  <a:gd name="connsiteX2" fmla="*/ 168185 w 714156"/>
                  <a:gd name="connsiteY2" fmla="*/ 316706 h 975038"/>
                  <a:gd name="connsiteX3" fmla="*/ 328205 w 714156"/>
                  <a:gd name="connsiteY3" fmla="*/ 295751 h 975038"/>
                  <a:gd name="connsiteX4" fmla="*/ 290105 w 714156"/>
                  <a:gd name="connsiteY4" fmla="*/ 213836 h 975038"/>
                  <a:gd name="connsiteX5" fmla="*/ 143420 w 714156"/>
                  <a:gd name="connsiteY5" fmla="*/ 208121 h 975038"/>
                  <a:gd name="connsiteX6" fmla="*/ 267245 w 714156"/>
                  <a:gd name="connsiteY6" fmla="*/ 128111 h 975038"/>
                  <a:gd name="connsiteX7" fmla="*/ 223430 w 714156"/>
                  <a:gd name="connsiteY7" fmla="*/ 99536 h 975038"/>
                  <a:gd name="connsiteX8" fmla="*/ 257720 w 714156"/>
                  <a:gd name="connsiteY8" fmla="*/ 36671 h 975038"/>
                  <a:gd name="connsiteX9" fmla="*/ 364400 w 714156"/>
                  <a:gd name="connsiteY9" fmla="*/ 42386 h 975038"/>
                  <a:gd name="connsiteX10" fmla="*/ 476484 w 714156"/>
                  <a:gd name="connsiteY10" fmla="*/ 3823 h 975038"/>
                  <a:gd name="connsiteX11" fmla="*/ 622112 w 714156"/>
                  <a:gd name="connsiteY11" fmla="*/ 150356 h 975038"/>
                  <a:gd name="connsiteX12" fmla="*/ 712704 w 714156"/>
                  <a:gd name="connsiteY12" fmla="*/ 421018 h 975038"/>
                  <a:gd name="connsiteX13" fmla="*/ 667297 w 714156"/>
                  <a:gd name="connsiteY13" fmla="*/ 415766 h 975038"/>
                  <a:gd name="connsiteX14" fmla="*/ 572047 w 714156"/>
                  <a:gd name="connsiteY14" fmla="*/ 404336 h 975038"/>
                  <a:gd name="connsiteX15" fmla="*/ 551091 w 714156"/>
                  <a:gd name="connsiteY15" fmla="*/ 444341 h 975038"/>
                  <a:gd name="connsiteX16" fmla="*/ 505372 w 714156"/>
                  <a:gd name="connsiteY16" fmla="*/ 476726 h 975038"/>
                  <a:gd name="connsiteX17" fmla="*/ 541567 w 714156"/>
                  <a:gd name="connsiteY17" fmla="*/ 522446 h 975038"/>
                  <a:gd name="connsiteX18" fmla="*/ 493942 w 714156"/>
                  <a:gd name="connsiteY18" fmla="*/ 577691 h 975038"/>
                  <a:gd name="connsiteX19" fmla="*/ 490132 w 714156"/>
                  <a:gd name="connsiteY19" fmla="*/ 720566 h 975038"/>
                  <a:gd name="connsiteX20" fmla="*/ 421552 w 714156"/>
                  <a:gd name="connsiteY20" fmla="*/ 827246 h 975038"/>
                  <a:gd name="connsiteX21" fmla="*/ 341229 w 714156"/>
                  <a:gd name="connsiteY21" fmla="*/ 971563 h 975038"/>
                  <a:gd name="connsiteX22" fmla="*/ 286295 w 714156"/>
                  <a:gd name="connsiteY22" fmla="*/ 918686 h 975038"/>
                  <a:gd name="connsiteX23" fmla="*/ 267245 w 714156"/>
                  <a:gd name="connsiteY23" fmla="*/ 791051 h 975038"/>
                  <a:gd name="connsiteX24" fmla="*/ 253911 w 714156"/>
                  <a:gd name="connsiteY24" fmla="*/ 644366 h 975038"/>
                  <a:gd name="connsiteX25" fmla="*/ 101511 w 714156"/>
                  <a:gd name="connsiteY25" fmla="*/ 596741 h 975038"/>
                  <a:gd name="connsiteX26" fmla="*/ 4044 w 714156"/>
                  <a:gd name="connsiteY26" fmla="*/ 510553 h 975038"/>
                  <a:gd name="connsiteX0" fmla="*/ 4044 w 714156"/>
                  <a:gd name="connsiteY0" fmla="*/ 510553 h 975038"/>
                  <a:gd name="connsiteX1" fmla="*/ 36741 w 714156"/>
                  <a:gd name="connsiteY1" fmla="*/ 377666 h 975038"/>
                  <a:gd name="connsiteX2" fmla="*/ 168185 w 714156"/>
                  <a:gd name="connsiteY2" fmla="*/ 316706 h 975038"/>
                  <a:gd name="connsiteX3" fmla="*/ 328205 w 714156"/>
                  <a:gd name="connsiteY3" fmla="*/ 295751 h 975038"/>
                  <a:gd name="connsiteX4" fmla="*/ 290105 w 714156"/>
                  <a:gd name="connsiteY4" fmla="*/ 213836 h 975038"/>
                  <a:gd name="connsiteX5" fmla="*/ 175805 w 714156"/>
                  <a:gd name="connsiteY5" fmla="*/ 236696 h 975038"/>
                  <a:gd name="connsiteX6" fmla="*/ 143420 w 714156"/>
                  <a:gd name="connsiteY6" fmla="*/ 208121 h 975038"/>
                  <a:gd name="connsiteX7" fmla="*/ 267245 w 714156"/>
                  <a:gd name="connsiteY7" fmla="*/ 128111 h 975038"/>
                  <a:gd name="connsiteX8" fmla="*/ 223430 w 714156"/>
                  <a:gd name="connsiteY8" fmla="*/ 99536 h 975038"/>
                  <a:gd name="connsiteX9" fmla="*/ 257720 w 714156"/>
                  <a:gd name="connsiteY9" fmla="*/ 36671 h 975038"/>
                  <a:gd name="connsiteX10" fmla="*/ 364400 w 714156"/>
                  <a:gd name="connsiteY10" fmla="*/ 42386 h 975038"/>
                  <a:gd name="connsiteX11" fmla="*/ 476484 w 714156"/>
                  <a:gd name="connsiteY11" fmla="*/ 3823 h 975038"/>
                  <a:gd name="connsiteX12" fmla="*/ 622112 w 714156"/>
                  <a:gd name="connsiteY12" fmla="*/ 150356 h 975038"/>
                  <a:gd name="connsiteX13" fmla="*/ 712704 w 714156"/>
                  <a:gd name="connsiteY13" fmla="*/ 421018 h 975038"/>
                  <a:gd name="connsiteX14" fmla="*/ 667297 w 714156"/>
                  <a:gd name="connsiteY14" fmla="*/ 415766 h 975038"/>
                  <a:gd name="connsiteX15" fmla="*/ 572047 w 714156"/>
                  <a:gd name="connsiteY15" fmla="*/ 404336 h 975038"/>
                  <a:gd name="connsiteX16" fmla="*/ 551091 w 714156"/>
                  <a:gd name="connsiteY16" fmla="*/ 444341 h 975038"/>
                  <a:gd name="connsiteX17" fmla="*/ 505372 w 714156"/>
                  <a:gd name="connsiteY17" fmla="*/ 476726 h 975038"/>
                  <a:gd name="connsiteX18" fmla="*/ 541567 w 714156"/>
                  <a:gd name="connsiteY18" fmla="*/ 522446 h 975038"/>
                  <a:gd name="connsiteX19" fmla="*/ 493942 w 714156"/>
                  <a:gd name="connsiteY19" fmla="*/ 577691 h 975038"/>
                  <a:gd name="connsiteX20" fmla="*/ 490132 w 714156"/>
                  <a:gd name="connsiteY20" fmla="*/ 720566 h 975038"/>
                  <a:gd name="connsiteX21" fmla="*/ 421552 w 714156"/>
                  <a:gd name="connsiteY21" fmla="*/ 827246 h 975038"/>
                  <a:gd name="connsiteX22" fmla="*/ 341229 w 714156"/>
                  <a:gd name="connsiteY22" fmla="*/ 971563 h 975038"/>
                  <a:gd name="connsiteX23" fmla="*/ 286295 w 714156"/>
                  <a:gd name="connsiteY23" fmla="*/ 918686 h 975038"/>
                  <a:gd name="connsiteX24" fmla="*/ 267245 w 714156"/>
                  <a:gd name="connsiteY24" fmla="*/ 791051 h 975038"/>
                  <a:gd name="connsiteX25" fmla="*/ 253911 w 714156"/>
                  <a:gd name="connsiteY25" fmla="*/ 644366 h 975038"/>
                  <a:gd name="connsiteX26" fmla="*/ 101511 w 714156"/>
                  <a:gd name="connsiteY26" fmla="*/ 596741 h 975038"/>
                  <a:gd name="connsiteX27" fmla="*/ 4044 w 714156"/>
                  <a:gd name="connsiteY27" fmla="*/ 510553 h 975038"/>
                  <a:gd name="connsiteX0" fmla="*/ 4044 w 714156"/>
                  <a:gd name="connsiteY0" fmla="*/ 510553 h 975038"/>
                  <a:gd name="connsiteX1" fmla="*/ 36741 w 714156"/>
                  <a:gd name="connsiteY1" fmla="*/ 377666 h 975038"/>
                  <a:gd name="connsiteX2" fmla="*/ 168185 w 714156"/>
                  <a:gd name="connsiteY2" fmla="*/ 316706 h 975038"/>
                  <a:gd name="connsiteX3" fmla="*/ 328205 w 714156"/>
                  <a:gd name="connsiteY3" fmla="*/ 295751 h 975038"/>
                  <a:gd name="connsiteX4" fmla="*/ 290105 w 714156"/>
                  <a:gd name="connsiteY4" fmla="*/ 213836 h 975038"/>
                  <a:gd name="connsiteX5" fmla="*/ 175805 w 714156"/>
                  <a:gd name="connsiteY5" fmla="*/ 236696 h 975038"/>
                  <a:gd name="connsiteX6" fmla="*/ 143420 w 714156"/>
                  <a:gd name="connsiteY6" fmla="*/ 208121 h 975038"/>
                  <a:gd name="connsiteX7" fmla="*/ 175805 w 714156"/>
                  <a:gd name="connsiteY7" fmla="*/ 164306 h 975038"/>
                  <a:gd name="connsiteX8" fmla="*/ 267245 w 714156"/>
                  <a:gd name="connsiteY8" fmla="*/ 128111 h 975038"/>
                  <a:gd name="connsiteX9" fmla="*/ 223430 w 714156"/>
                  <a:gd name="connsiteY9" fmla="*/ 99536 h 975038"/>
                  <a:gd name="connsiteX10" fmla="*/ 257720 w 714156"/>
                  <a:gd name="connsiteY10" fmla="*/ 36671 h 975038"/>
                  <a:gd name="connsiteX11" fmla="*/ 364400 w 714156"/>
                  <a:gd name="connsiteY11" fmla="*/ 42386 h 975038"/>
                  <a:gd name="connsiteX12" fmla="*/ 476484 w 714156"/>
                  <a:gd name="connsiteY12" fmla="*/ 3823 h 975038"/>
                  <a:gd name="connsiteX13" fmla="*/ 622112 w 714156"/>
                  <a:gd name="connsiteY13" fmla="*/ 150356 h 975038"/>
                  <a:gd name="connsiteX14" fmla="*/ 712704 w 714156"/>
                  <a:gd name="connsiteY14" fmla="*/ 421018 h 975038"/>
                  <a:gd name="connsiteX15" fmla="*/ 667297 w 714156"/>
                  <a:gd name="connsiteY15" fmla="*/ 415766 h 975038"/>
                  <a:gd name="connsiteX16" fmla="*/ 572047 w 714156"/>
                  <a:gd name="connsiteY16" fmla="*/ 404336 h 975038"/>
                  <a:gd name="connsiteX17" fmla="*/ 551091 w 714156"/>
                  <a:gd name="connsiteY17" fmla="*/ 444341 h 975038"/>
                  <a:gd name="connsiteX18" fmla="*/ 505372 w 714156"/>
                  <a:gd name="connsiteY18" fmla="*/ 476726 h 975038"/>
                  <a:gd name="connsiteX19" fmla="*/ 541567 w 714156"/>
                  <a:gd name="connsiteY19" fmla="*/ 522446 h 975038"/>
                  <a:gd name="connsiteX20" fmla="*/ 493942 w 714156"/>
                  <a:gd name="connsiteY20" fmla="*/ 577691 h 975038"/>
                  <a:gd name="connsiteX21" fmla="*/ 490132 w 714156"/>
                  <a:gd name="connsiteY21" fmla="*/ 720566 h 975038"/>
                  <a:gd name="connsiteX22" fmla="*/ 421552 w 714156"/>
                  <a:gd name="connsiteY22" fmla="*/ 827246 h 975038"/>
                  <a:gd name="connsiteX23" fmla="*/ 341229 w 714156"/>
                  <a:gd name="connsiteY23" fmla="*/ 971563 h 975038"/>
                  <a:gd name="connsiteX24" fmla="*/ 286295 w 714156"/>
                  <a:gd name="connsiteY24" fmla="*/ 918686 h 975038"/>
                  <a:gd name="connsiteX25" fmla="*/ 267245 w 714156"/>
                  <a:gd name="connsiteY25" fmla="*/ 791051 h 975038"/>
                  <a:gd name="connsiteX26" fmla="*/ 253911 w 714156"/>
                  <a:gd name="connsiteY26" fmla="*/ 644366 h 975038"/>
                  <a:gd name="connsiteX27" fmla="*/ 101511 w 714156"/>
                  <a:gd name="connsiteY27" fmla="*/ 596741 h 975038"/>
                  <a:gd name="connsiteX28" fmla="*/ 4044 w 714156"/>
                  <a:gd name="connsiteY28" fmla="*/ 510553 h 975038"/>
                  <a:gd name="connsiteX0" fmla="*/ 4044 w 714156"/>
                  <a:gd name="connsiteY0" fmla="*/ 510553 h 975038"/>
                  <a:gd name="connsiteX1" fmla="*/ 36741 w 714156"/>
                  <a:gd name="connsiteY1" fmla="*/ 377666 h 975038"/>
                  <a:gd name="connsiteX2" fmla="*/ 168185 w 714156"/>
                  <a:gd name="connsiteY2" fmla="*/ 316706 h 975038"/>
                  <a:gd name="connsiteX3" fmla="*/ 328205 w 714156"/>
                  <a:gd name="connsiteY3" fmla="*/ 295751 h 975038"/>
                  <a:gd name="connsiteX4" fmla="*/ 290105 w 714156"/>
                  <a:gd name="connsiteY4" fmla="*/ 213836 h 975038"/>
                  <a:gd name="connsiteX5" fmla="*/ 175805 w 714156"/>
                  <a:gd name="connsiteY5" fmla="*/ 236696 h 975038"/>
                  <a:gd name="connsiteX6" fmla="*/ 143420 w 714156"/>
                  <a:gd name="connsiteY6" fmla="*/ 208121 h 975038"/>
                  <a:gd name="connsiteX7" fmla="*/ 175805 w 714156"/>
                  <a:gd name="connsiteY7" fmla="*/ 164306 h 975038"/>
                  <a:gd name="connsiteX8" fmla="*/ 267245 w 714156"/>
                  <a:gd name="connsiteY8" fmla="*/ 128111 h 975038"/>
                  <a:gd name="connsiteX9" fmla="*/ 223430 w 714156"/>
                  <a:gd name="connsiteY9" fmla="*/ 99536 h 975038"/>
                  <a:gd name="connsiteX10" fmla="*/ 257720 w 714156"/>
                  <a:gd name="connsiteY10" fmla="*/ 36671 h 975038"/>
                  <a:gd name="connsiteX11" fmla="*/ 364400 w 714156"/>
                  <a:gd name="connsiteY11" fmla="*/ 42386 h 975038"/>
                  <a:gd name="connsiteX12" fmla="*/ 476484 w 714156"/>
                  <a:gd name="connsiteY12" fmla="*/ 3823 h 975038"/>
                  <a:gd name="connsiteX13" fmla="*/ 622112 w 714156"/>
                  <a:gd name="connsiteY13" fmla="*/ 150356 h 975038"/>
                  <a:gd name="connsiteX14" fmla="*/ 712704 w 714156"/>
                  <a:gd name="connsiteY14" fmla="*/ 421018 h 975038"/>
                  <a:gd name="connsiteX15" fmla="*/ 667297 w 714156"/>
                  <a:gd name="connsiteY15" fmla="*/ 415766 h 975038"/>
                  <a:gd name="connsiteX16" fmla="*/ 572047 w 714156"/>
                  <a:gd name="connsiteY16" fmla="*/ 404336 h 975038"/>
                  <a:gd name="connsiteX17" fmla="*/ 551091 w 714156"/>
                  <a:gd name="connsiteY17" fmla="*/ 444341 h 975038"/>
                  <a:gd name="connsiteX18" fmla="*/ 505372 w 714156"/>
                  <a:gd name="connsiteY18" fmla="*/ 476726 h 975038"/>
                  <a:gd name="connsiteX19" fmla="*/ 541567 w 714156"/>
                  <a:gd name="connsiteY19" fmla="*/ 522446 h 975038"/>
                  <a:gd name="connsiteX20" fmla="*/ 493942 w 714156"/>
                  <a:gd name="connsiteY20" fmla="*/ 577691 h 975038"/>
                  <a:gd name="connsiteX21" fmla="*/ 490132 w 714156"/>
                  <a:gd name="connsiteY21" fmla="*/ 720566 h 975038"/>
                  <a:gd name="connsiteX22" fmla="*/ 421552 w 714156"/>
                  <a:gd name="connsiteY22" fmla="*/ 827246 h 975038"/>
                  <a:gd name="connsiteX23" fmla="*/ 341229 w 714156"/>
                  <a:gd name="connsiteY23" fmla="*/ 971563 h 975038"/>
                  <a:gd name="connsiteX24" fmla="*/ 286295 w 714156"/>
                  <a:gd name="connsiteY24" fmla="*/ 918686 h 975038"/>
                  <a:gd name="connsiteX25" fmla="*/ 267245 w 714156"/>
                  <a:gd name="connsiteY25" fmla="*/ 791051 h 975038"/>
                  <a:gd name="connsiteX26" fmla="*/ 253910 w 714156"/>
                  <a:gd name="connsiteY26" fmla="*/ 699611 h 975038"/>
                  <a:gd name="connsiteX27" fmla="*/ 253911 w 714156"/>
                  <a:gd name="connsiteY27" fmla="*/ 644366 h 975038"/>
                  <a:gd name="connsiteX28" fmla="*/ 101511 w 714156"/>
                  <a:gd name="connsiteY28" fmla="*/ 596741 h 975038"/>
                  <a:gd name="connsiteX29" fmla="*/ 4044 w 714156"/>
                  <a:gd name="connsiteY29" fmla="*/ 510553 h 975038"/>
                  <a:gd name="connsiteX0" fmla="*/ 4044 w 714156"/>
                  <a:gd name="connsiteY0" fmla="*/ 510553 h 972492"/>
                  <a:gd name="connsiteX1" fmla="*/ 36741 w 714156"/>
                  <a:gd name="connsiteY1" fmla="*/ 377666 h 972492"/>
                  <a:gd name="connsiteX2" fmla="*/ 168185 w 714156"/>
                  <a:gd name="connsiteY2" fmla="*/ 316706 h 972492"/>
                  <a:gd name="connsiteX3" fmla="*/ 328205 w 714156"/>
                  <a:gd name="connsiteY3" fmla="*/ 295751 h 972492"/>
                  <a:gd name="connsiteX4" fmla="*/ 290105 w 714156"/>
                  <a:gd name="connsiteY4" fmla="*/ 213836 h 972492"/>
                  <a:gd name="connsiteX5" fmla="*/ 175805 w 714156"/>
                  <a:gd name="connsiteY5" fmla="*/ 236696 h 972492"/>
                  <a:gd name="connsiteX6" fmla="*/ 143420 w 714156"/>
                  <a:gd name="connsiteY6" fmla="*/ 208121 h 972492"/>
                  <a:gd name="connsiteX7" fmla="*/ 175805 w 714156"/>
                  <a:gd name="connsiteY7" fmla="*/ 164306 h 972492"/>
                  <a:gd name="connsiteX8" fmla="*/ 267245 w 714156"/>
                  <a:gd name="connsiteY8" fmla="*/ 128111 h 972492"/>
                  <a:gd name="connsiteX9" fmla="*/ 223430 w 714156"/>
                  <a:gd name="connsiteY9" fmla="*/ 99536 h 972492"/>
                  <a:gd name="connsiteX10" fmla="*/ 257720 w 714156"/>
                  <a:gd name="connsiteY10" fmla="*/ 36671 h 972492"/>
                  <a:gd name="connsiteX11" fmla="*/ 364400 w 714156"/>
                  <a:gd name="connsiteY11" fmla="*/ 42386 h 972492"/>
                  <a:gd name="connsiteX12" fmla="*/ 476484 w 714156"/>
                  <a:gd name="connsiteY12" fmla="*/ 3823 h 972492"/>
                  <a:gd name="connsiteX13" fmla="*/ 622112 w 714156"/>
                  <a:gd name="connsiteY13" fmla="*/ 150356 h 972492"/>
                  <a:gd name="connsiteX14" fmla="*/ 712704 w 714156"/>
                  <a:gd name="connsiteY14" fmla="*/ 421018 h 972492"/>
                  <a:gd name="connsiteX15" fmla="*/ 667297 w 714156"/>
                  <a:gd name="connsiteY15" fmla="*/ 415766 h 972492"/>
                  <a:gd name="connsiteX16" fmla="*/ 572047 w 714156"/>
                  <a:gd name="connsiteY16" fmla="*/ 404336 h 972492"/>
                  <a:gd name="connsiteX17" fmla="*/ 551091 w 714156"/>
                  <a:gd name="connsiteY17" fmla="*/ 444341 h 972492"/>
                  <a:gd name="connsiteX18" fmla="*/ 505372 w 714156"/>
                  <a:gd name="connsiteY18" fmla="*/ 476726 h 972492"/>
                  <a:gd name="connsiteX19" fmla="*/ 541567 w 714156"/>
                  <a:gd name="connsiteY19" fmla="*/ 522446 h 972492"/>
                  <a:gd name="connsiteX20" fmla="*/ 493942 w 714156"/>
                  <a:gd name="connsiteY20" fmla="*/ 577691 h 972492"/>
                  <a:gd name="connsiteX21" fmla="*/ 490132 w 714156"/>
                  <a:gd name="connsiteY21" fmla="*/ 720566 h 972492"/>
                  <a:gd name="connsiteX22" fmla="*/ 421552 w 714156"/>
                  <a:gd name="connsiteY22" fmla="*/ 827246 h 972492"/>
                  <a:gd name="connsiteX23" fmla="*/ 389608 w 714156"/>
                  <a:gd name="connsiteY23" fmla="*/ 942705 h 972492"/>
                  <a:gd name="connsiteX24" fmla="*/ 341229 w 714156"/>
                  <a:gd name="connsiteY24" fmla="*/ 971563 h 972492"/>
                  <a:gd name="connsiteX25" fmla="*/ 286295 w 714156"/>
                  <a:gd name="connsiteY25" fmla="*/ 918686 h 972492"/>
                  <a:gd name="connsiteX26" fmla="*/ 267245 w 714156"/>
                  <a:gd name="connsiteY26" fmla="*/ 791051 h 972492"/>
                  <a:gd name="connsiteX27" fmla="*/ 253910 w 714156"/>
                  <a:gd name="connsiteY27" fmla="*/ 699611 h 972492"/>
                  <a:gd name="connsiteX28" fmla="*/ 253911 w 714156"/>
                  <a:gd name="connsiteY28" fmla="*/ 644366 h 972492"/>
                  <a:gd name="connsiteX29" fmla="*/ 101511 w 714156"/>
                  <a:gd name="connsiteY29" fmla="*/ 596741 h 972492"/>
                  <a:gd name="connsiteX30" fmla="*/ 4044 w 714156"/>
                  <a:gd name="connsiteY30" fmla="*/ 510553 h 97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4156" h="972492">
                    <a:moveTo>
                      <a:pt x="4044" y="510553"/>
                    </a:moveTo>
                    <a:cubicBezTo>
                      <a:pt x="-6751" y="474040"/>
                      <a:pt x="4039" y="478631"/>
                      <a:pt x="36741" y="377666"/>
                    </a:cubicBezTo>
                    <a:cubicBezTo>
                      <a:pt x="68225" y="348533"/>
                      <a:pt x="119608" y="330358"/>
                      <a:pt x="168185" y="316706"/>
                    </a:cubicBezTo>
                    <a:cubicBezTo>
                      <a:pt x="216762" y="303054"/>
                      <a:pt x="309155" y="304323"/>
                      <a:pt x="328205" y="295751"/>
                    </a:cubicBezTo>
                    <a:cubicBezTo>
                      <a:pt x="347255" y="287179"/>
                      <a:pt x="315822" y="227171"/>
                      <a:pt x="290105" y="213836"/>
                    </a:cubicBezTo>
                    <a:cubicBezTo>
                      <a:pt x="264388" y="200501"/>
                      <a:pt x="200252" y="237648"/>
                      <a:pt x="175805" y="236696"/>
                    </a:cubicBezTo>
                    <a:cubicBezTo>
                      <a:pt x="151358" y="235744"/>
                      <a:pt x="141198" y="217646"/>
                      <a:pt x="143420" y="208121"/>
                    </a:cubicBezTo>
                    <a:cubicBezTo>
                      <a:pt x="145642" y="198596"/>
                      <a:pt x="155168" y="177641"/>
                      <a:pt x="175805" y="164306"/>
                    </a:cubicBezTo>
                    <a:cubicBezTo>
                      <a:pt x="196442" y="150971"/>
                      <a:pt x="261530" y="141446"/>
                      <a:pt x="267245" y="128111"/>
                    </a:cubicBezTo>
                    <a:cubicBezTo>
                      <a:pt x="272960" y="114776"/>
                      <a:pt x="225017" y="114776"/>
                      <a:pt x="223430" y="99536"/>
                    </a:cubicBezTo>
                    <a:cubicBezTo>
                      <a:pt x="221843" y="84296"/>
                      <a:pt x="242163" y="41751"/>
                      <a:pt x="257720" y="36671"/>
                    </a:cubicBezTo>
                    <a:cubicBezTo>
                      <a:pt x="313917" y="-26511"/>
                      <a:pt x="327939" y="47861"/>
                      <a:pt x="364400" y="42386"/>
                    </a:cubicBezTo>
                    <a:cubicBezTo>
                      <a:pt x="400861" y="36911"/>
                      <a:pt x="433532" y="-14172"/>
                      <a:pt x="476484" y="3823"/>
                    </a:cubicBezTo>
                    <a:cubicBezTo>
                      <a:pt x="519436" y="21818"/>
                      <a:pt x="572582" y="90984"/>
                      <a:pt x="622112" y="150356"/>
                    </a:cubicBezTo>
                    <a:cubicBezTo>
                      <a:pt x="671642" y="209728"/>
                      <a:pt x="704221" y="373291"/>
                      <a:pt x="712704" y="421018"/>
                    </a:cubicBezTo>
                    <a:cubicBezTo>
                      <a:pt x="721187" y="468745"/>
                      <a:pt x="690740" y="418546"/>
                      <a:pt x="667297" y="415766"/>
                    </a:cubicBezTo>
                    <a:cubicBezTo>
                      <a:pt x="643854" y="412986"/>
                      <a:pt x="593955" y="402431"/>
                      <a:pt x="572047" y="404336"/>
                    </a:cubicBezTo>
                    <a:cubicBezTo>
                      <a:pt x="550139" y="406241"/>
                      <a:pt x="562203" y="432276"/>
                      <a:pt x="551091" y="444341"/>
                    </a:cubicBezTo>
                    <a:cubicBezTo>
                      <a:pt x="539979" y="456406"/>
                      <a:pt x="504419" y="460851"/>
                      <a:pt x="505372" y="476726"/>
                    </a:cubicBezTo>
                    <a:cubicBezTo>
                      <a:pt x="506325" y="492601"/>
                      <a:pt x="543472" y="505619"/>
                      <a:pt x="541567" y="522446"/>
                    </a:cubicBezTo>
                    <a:cubicBezTo>
                      <a:pt x="539662" y="539273"/>
                      <a:pt x="494259" y="548799"/>
                      <a:pt x="493942" y="577691"/>
                    </a:cubicBezTo>
                    <a:cubicBezTo>
                      <a:pt x="493625" y="606583"/>
                      <a:pt x="498070" y="673576"/>
                      <a:pt x="490132" y="720566"/>
                    </a:cubicBezTo>
                    <a:cubicBezTo>
                      <a:pt x="482194" y="767556"/>
                      <a:pt x="442087" y="792586"/>
                      <a:pt x="421552" y="827246"/>
                    </a:cubicBezTo>
                    <a:cubicBezTo>
                      <a:pt x="401017" y="861906"/>
                      <a:pt x="402995" y="918652"/>
                      <a:pt x="389608" y="942705"/>
                    </a:cubicBezTo>
                    <a:cubicBezTo>
                      <a:pt x="376221" y="966758"/>
                      <a:pt x="358448" y="975566"/>
                      <a:pt x="341229" y="971563"/>
                    </a:cubicBezTo>
                    <a:cubicBezTo>
                      <a:pt x="324010" y="967560"/>
                      <a:pt x="298626" y="948771"/>
                      <a:pt x="286295" y="918686"/>
                    </a:cubicBezTo>
                    <a:cubicBezTo>
                      <a:pt x="273964" y="888601"/>
                      <a:pt x="270420" y="827563"/>
                      <a:pt x="267245" y="791051"/>
                    </a:cubicBezTo>
                    <a:cubicBezTo>
                      <a:pt x="264070" y="754539"/>
                      <a:pt x="256132" y="724058"/>
                      <a:pt x="253910" y="699611"/>
                    </a:cubicBezTo>
                    <a:cubicBezTo>
                      <a:pt x="251688" y="675164"/>
                      <a:pt x="281533" y="661511"/>
                      <a:pt x="253911" y="644366"/>
                    </a:cubicBezTo>
                    <a:cubicBezTo>
                      <a:pt x="226289" y="627221"/>
                      <a:pt x="143155" y="619043"/>
                      <a:pt x="101511" y="596741"/>
                    </a:cubicBezTo>
                    <a:cubicBezTo>
                      <a:pt x="59867" y="574439"/>
                      <a:pt x="14839" y="547066"/>
                      <a:pt x="4044" y="510553"/>
                    </a:cubicBezTo>
                    <a:close/>
                  </a:path>
                </a:pathLst>
              </a:custGeom>
              <a:grp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40" name="Oval 252">
                <a:extLst>
                  <a:ext uri="{FF2B5EF4-FFF2-40B4-BE49-F238E27FC236}">
                    <a16:creationId xmlns:a16="http://schemas.microsoft.com/office/drawing/2014/main" id="{ED0D29FF-7472-4DB1-8B3A-91453C57B12E}"/>
                  </a:ext>
                </a:extLst>
              </p:cNvPr>
              <p:cNvSpPr/>
              <p:nvPr/>
            </p:nvSpPr>
            <p:spPr>
              <a:xfrm>
                <a:off x="7162540" y="3481256"/>
                <a:ext cx="466577" cy="1129944"/>
              </a:xfrm>
              <a:custGeom>
                <a:avLst/>
                <a:gdLst>
                  <a:gd name="connsiteX0" fmla="*/ 0 w 135489"/>
                  <a:gd name="connsiteY0" fmla="*/ 69939 h 139878"/>
                  <a:gd name="connsiteX1" fmla="*/ 67745 w 135489"/>
                  <a:gd name="connsiteY1" fmla="*/ 0 h 139878"/>
                  <a:gd name="connsiteX2" fmla="*/ 135490 w 135489"/>
                  <a:gd name="connsiteY2" fmla="*/ 69939 h 139878"/>
                  <a:gd name="connsiteX3" fmla="*/ 67745 w 135489"/>
                  <a:gd name="connsiteY3" fmla="*/ 139878 h 139878"/>
                  <a:gd name="connsiteX4" fmla="*/ 0 w 135489"/>
                  <a:gd name="connsiteY4" fmla="*/ 69939 h 139878"/>
                  <a:gd name="connsiteX0" fmla="*/ 0 w 120250"/>
                  <a:gd name="connsiteY0" fmla="*/ 68036 h 139882"/>
                  <a:gd name="connsiteX1" fmla="*/ 52505 w 120250"/>
                  <a:gd name="connsiteY1" fmla="*/ 2 h 139882"/>
                  <a:gd name="connsiteX2" fmla="*/ 120250 w 120250"/>
                  <a:gd name="connsiteY2" fmla="*/ 69941 h 139882"/>
                  <a:gd name="connsiteX3" fmla="*/ 52505 w 120250"/>
                  <a:gd name="connsiteY3" fmla="*/ 139880 h 139882"/>
                  <a:gd name="connsiteX4" fmla="*/ 0 w 120250"/>
                  <a:gd name="connsiteY4" fmla="*/ 68036 h 139882"/>
                  <a:gd name="connsiteX0" fmla="*/ 1541 w 126090"/>
                  <a:gd name="connsiteY0" fmla="*/ 69940 h 141786"/>
                  <a:gd name="connsiteX1" fmla="*/ 115006 w 126090"/>
                  <a:gd name="connsiteY1" fmla="*/ 1 h 141786"/>
                  <a:gd name="connsiteX2" fmla="*/ 121791 w 126090"/>
                  <a:gd name="connsiteY2" fmla="*/ 71845 h 141786"/>
                  <a:gd name="connsiteX3" fmla="*/ 54046 w 126090"/>
                  <a:gd name="connsiteY3" fmla="*/ 141784 h 141786"/>
                  <a:gd name="connsiteX4" fmla="*/ 1541 w 126090"/>
                  <a:gd name="connsiteY4" fmla="*/ 69940 h 141786"/>
                  <a:gd name="connsiteX0" fmla="*/ 2220 w 125514"/>
                  <a:gd name="connsiteY0" fmla="*/ 71586 h 143432"/>
                  <a:gd name="connsiteX1" fmla="*/ 20458 w 125514"/>
                  <a:gd name="connsiteY1" fmla="*/ 27011 h 143432"/>
                  <a:gd name="connsiteX2" fmla="*/ 115685 w 125514"/>
                  <a:gd name="connsiteY2" fmla="*/ 1647 h 143432"/>
                  <a:gd name="connsiteX3" fmla="*/ 122470 w 125514"/>
                  <a:gd name="connsiteY3" fmla="*/ 73491 h 143432"/>
                  <a:gd name="connsiteX4" fmla="*/ 54725 w 125514"/>
                  <a:gd name="connsiteY4" fmla="*/ 143430 h 143432"/>
                  <a:gd name="connsiteX5" fmla="*/ 2220 w 125514"/>
                  <a:gd name="connsiteY5" fmla="*/ 71586 h 143432"/>
                  <a:gd name="connsiteX0" fmla="*/ 2220 w 145330"/>
                  <a:gd name="connsiteY0" fmla="*/ 70578 h 142552"/>
                  <a:gd name="connsiteX1" fmla="*/ 20458 w 145330"/>
                  <a:gd name="connsiteY1" fmla="*/ 26003 h 142552"/>
                  <a:gd name="connsiteX2" fmla="*/ 115685 w 145330"/>
                  <a:gd name="connsiteY2" fmla="*/ 639 h 142552"/>
                  <a:gd name="connsiteX3" fmla="*/ 145330 w 145330"/>
                  <a:gd name="connsiteY3" fmla="*/ 51528 h 142552"/>
                  <a:gd name="connsiteX4" fmla="*/ 54725 w 145330"/>
                  <a:gd name="connsiteY4" fmla="*/ 142422 h 142552"/>
                  <a:gd name="connsiteX5" fmla="*/ 2220 w 145330"/>
                  <a:gd name="connsiteY5" fmla="*/ 70578 h 142552"/>
                  <a:gd name="connsiteX0" fmla="*/ 2220 w 145330"/>
                  <a:gd name="connsiteY0" fmla="*/ 70578 h 142552"/>
                  <a:gd name="connsiteX1" fmla="*/ 20458 w 145330"/>
                  <a:gd name="connsiteY1" fmla="*/ 26003 h 142552"/>
                  <a:gd name="connsiteX2" fmla="*/ 115685 w 145330"/>
                  <a:gd name="connsiteY2" fmla="*/ 639 h 142552"/>
                  <a:gd name="connsiteX3" fmla="*/ 145330 w 145330"/>
                  <a:gd name="connsiteY3" fmla="*/ 51528 h 142552"/>
                  <a:gd name="connsiteX4" fmla="*/ 54725 w 145330"/>
                  <a:gd name="connsiteY4" fmla="*/ 142422 h 142552"/>
                  <a:gd name="connsiteX5" fmla="*/ 2220 w 145330"/>
                  <a:gd name="connsiteY5" fmla="*/ 70578 h 142552"/>
                  <a:gd name="connsiteX0" fmla="*/ 2220 w 141520"/>
                  <a:gd name="connsiteY0" fmla="*/ 70291 h 142381"/>
                  <a:gd name="connsiteX1" fmla="*/ 20458 w 141520"/>
                  <a:gd name="connsiteY1" fmla="*/ 25716 h 142381"/>
                  <a:gd name="connsiteX2" fmla="*/ 115685 w 141520"/>
                  <a:gd name="connsiteY2" fmla="*/ 352 h 142381"/>
                  <a:gd name="connsiteX3" fmla="*/ 141520 w 141520"/>
                  <a:gd name="connsiteY3" fmla="*/ 43621 h 142381"/>
                  <a:gd name="connsiteX4" fmla="*/ 54725 w 141520"/>
                  <a:gd name="connsiteY4" fmla="*/ 142135 h 142381"/>
                  <a:gd name="connsiteX5" fmla="*/ 2220 w 141520"/>
                  <a:gd name="connsiteY5" fmla="*/ 70291 h 142381"/>
                  <a:gd name="connsiteX0" fmla="*/ 2220 w 141520"/>
                  <a:gd name="connsiteY0" fmla="*/ 70291 h 142381"/>
                  <a:gd name="connsiteX1" fmla="*/ 20458 w 141520"/>
                  <a:gd name="connsiteY1" fmla="*/ 25716 h 142381"/>
                  <a:gd name="connsiteX2" fmla="*/ 115685 w 141520"/>
                  <a:gd name="connsiteY2" fmla="*/ 352 h 142381"/>
                  <a:gd name="connsiteX3" fmla="*/ 141520 w 141520"/>
                  <a:gd name="connsiteY3" fmla="*/ 43621 h 142381"/>
                  <a:gd name="connsiteX4" fmla="*/ 54725 w 141520"/>
                  <a:gd name="connsiteY4" fmla="*/ 142135 h 142381"/>
                  <a:gd name="connsiteX5" fmla="*/ 2220 w 141520"/>
                  <a:gd name="connsiteY5" fmla="*/ 70291 h 142381"/>
                  <a:gd name="connsiteX0" fmla="*/ 2844 w 142144"/>
                  <a:gd name="connsiteY0" fmla="*/ 70291 h 148078"/>
                  <a:gd name="connsiteX1" fmla="*/ 21082 w 142144"/>
                  <a:gd name="connsiteY1" fmla="*/ 25716 h 148078"/>
                  <a:gd name="connsiteX2" fmla="*/ 116309 w 142144"/>
                  <a:gd name="connsiteY2" fmla="*/ 352 h 148078"/>
                  <a:gd name="connsiteX3" fmla="*/ 142144 w 142144"/>
                  <a:gd name="connsiteY3" fmla="*/ 43621 h 148078"/>
                  <a:gd name="connsiteX4" fmla="*/ 15344 w 142144"/>
                  <a:gd name="connsiteY4" fmla="*/ 147850 h 148078"/>
                  <a:gd name="connsiteX5" fmla="*/ 2844 w 142144"/>
                  <a:gd name="connsiteY5" fmla="*/ 70291 h 148078"/>
                  <a:gd name="connsiteX0" fmla="*/ 714 w 147634"/>
                  <a:gd name="connsiteY0" fmla="*/ 81721 h 148382"/>
                  <a:gd name="connsiteX1" fmla="*/ 26572 w 147634"/>
                  <a:gd name="connsiteY1" fmla="*/ 25716 h 148382"/>
                  <a:gd name="connsiteX2" fmla="*/ 121799 w 147634"/>
                  <a:gd name="connsiteY2" fmla="*/ 352 h 148382"/>
                  <a:gd name="connsiteX3" fmla="*/ 147634 w 147634"/>
                  <a:gd name="connsiteY3" fmla="*/ 43621 h 148382"/>
                  <a:gd name="connsiteX4" fmla="*/ 20834 w 147634"/>
                  <a:gd name="connsiteY4" fmla="*/ 147850 h 148382"/>
                  <a:gd name="connsiteX5" fmla="*/ 714 w 147634"/>
                  <a:gd name="connsiteY5" fmla="*/ 81721 h 148382"/>
                  <a:gd name="connsiteX0" fmla="*/ 108 w 148168"/>
                  <a:gd name="connsiteY0" fmla="*/ 81721 h 149590"/>
                  <a:gd name="connsiteX1" fmla="*/ 25966 w 148168"/>
                  <a:gd name="connsiteY1" fmla="*/ 25716 h 149590"/>
                  <a:gd name="connsiteX2" fmla="*/ 121193 w 148168"/>
                  <a:gd name="connsiteY2" fmla="*/ 352 h 149590"/>
                  <a:gd name="connsiteX3" fmla="*/ 147028 w 148168"/>
                  <a:gd name="connsiteY3" fmla="*/ 43621 h 149590"/>
                  <a:gd name="connsiteX4" fmla="*/ 94547 w 148168"/>
                  <a:gd name="connsiteY4" fmla="*/ 122870 h 149590"/>
                  <a:gd name="connsiteX5" fmla="*/ 20228 w 148168"/>
                  <a:gd name="connsiteY5" fmla="*/ 147850 h 149590"/>
                  <a:gd name="connsiteX6" fmla="*/ 108 w 148168"/>
                  <a:gd name="connsiteY6" fmla="*/ 81721 h 149590"/>
                  <a:gd name="connsiteX0" fmla="*/ 129 w 148182"/>
                  <a:gd name="connsiteY0" fmla="*/ 81793 h 149662"/>
                  <a:gd name="connsiteX1" fmla="*/ 26648 w 148182"/>
                  <a:gd name="connsiteY1" fmla="*/ 24467 h 149662"/>
                  <a:gd name="connsiteX2" fmla="*/ 121214 w 148182"/>
                  <a:gd name="connsiteY2" fmla="*/ 424 h 149662"/>
                  <a:gd name="connsiteX3" fmla="*/ 147049 w 148182"/>
                  <a:gd name="connsiteY3" fmla="*/ 43693 h 149662"/>
                  <a:gd name="connsiteX4" fmla="*/ 94568 w 148182"/>
                  <a:gd name="connsiteY4" fmla="*/ 122942 h 149662"/>
                  <a:gd name="connsiteX5" fmla="*/ 20249 w 148182"/>
                  <a:gd name="connsiteY5" fmla="*/ 147922 h 149662"/>
                  <a:gd name="connsiteX6" fmla="*/ 129 w 148182"/>
                  <a:gd name="connsiteY6" fmla="*/ 81793 h 149662"/>
                  <a:gd name="connsiteX0" fmla="*/ 129 w 147803"/>
                  <a:gd name="connsiteY0" fmla="*/ 82250 h 150119"/>
                  <a:gd name="connsiteX1" fmla="*/ 26648 w 147803"/>
                  <a:gd name="connsiteY1" fmla="*/ 24924 h 150119"/>
                  <a:gd name="connsiteX2" fmla="*/ 121214 w 147803"/>
                  <a:gd name="connsiteY2" fmla="*/ 881 h 150119"/>
                  <a:gd name="connsiteX3" fmla="*/ 83942 w 147803"/>
                  <a:gd name="connsiteY3" fmla="*/ 54931 h 150119"/>
                  <a:gd name="connsiteX4" fmla="*/ 147049 w 147803"/>
                  <a:gd name="connsiteY4" fmla="*/ 44150 h 150119"/>
                  <a:gd name="connsiteX5" fmla="*/ 94568 w 147803"/>
                  <a:gd name="connsiteY5" fmla="*/ 123399 h 150119"/>
                  <a:gd name="connsiteX6" fmla="*/ 20249 w 147803"/>
                  <a:gd name="connsiteY6" fmla="*/ 148379 h 150119"/>
                  <a:gd name="connsiteX7" fmla="*/ 129 w 147803"/>
                  <a:gd name="connsiteY7" fmla="*/ 82250 h 150119"/>
                  <a:gd name="connsiteX0" fmla="*/ 129 w 147120"/>
                  <a:gd name="connsiteY0" fmla="*/ 82250 h 150119"/>
                  <a:gd name="connsiteX1" fmla="*/ 26648 w 147120"/>
                  <a:gd name="connsiteY1" fmla="*/ 24924 h 150119"/>
                  <a:gd name="connsiteX2" fmla="*/ 121214 w 147120"/>
                  <a:gd name="connsiteY2" fmla="*/ 881 h 150119"/>
                  <a:gd name="connsiteX3" fmla="*/ 83942 w 147120"/>
                  <a:gd name="connsiteY3" fmla="*/ 54931 h 150119"/>
                  <a:gd name="connsiteX4" fmla="*/ 111032 w 147120"/>
                  <a:gd name="connsiteY4" fmla="*/ 65503 h 150119"/>
                  <a:gd name="connsiteX5" fmla="*/ 147049 w 147120"/>
                  <a:gd name="connsiteY5" fmla="*/ 44150 h 150119"/>
                  <a:gd name="connsiteX6" fmla="*/ 94568 w 147120"/>
                  <a:gd name="connsiteY6" fmla="*/ 123399 h 150119"/>
                  <a:gd name="connsiteX7" fmla="*/ 20249 w 147120"/>
                  <a:gd name="connsiteY7" fmla="*/ 148379 h 150119"/>
                  <a:gd name="connsiteX8" fmla="*/ 129 w 147120"/>
                  <a:gd name="connsiteY8" fmla="*/ 82250 h 150119"/>
                  <a:gd name="connsiteX0" fmla="*/ 129 w 147120"/>
                  <a:gd name="connsiteY0" fmla="*/ 82043 h 149912"/>
                  <a:gd name="connsiteX1" fmla="*/ 26648 w 147120"/>
                  <a:gd name="connsiteY1" fmla="*/ 24717 h 149912"/>
                  <a:gd name="connsiteX2" fmla="*/ 121214 w 147120"/>
                  <a:gd name="connsiteY2" fmla="*/ 674 h 149912"/>
                  <a:gd name="connsiteX3" fmla="*/ 88567 w 147120"/>
                  <a:gd name="connsiteY3" fmla="*/ 50099 h 149912"/>
                  <a:gd name="connsiteX4" fmla="*/ 111032 w 147120"/>
                  <a:gd name="connsiteY4" fmla="*/ 65296 h 149912"/>
                  <a:gd name="connsiteX5" fmla="*/ 147049 w 147120"/>
                  <a:gd name="connsiteY5" fmla="*/ 43943 h 149912"/>
                  <a:gd name="connsiteX6" fmla="*/ 94568 w 147120"/>
                  <a:gd name="connsiteY6" fmla="*/ 123192 h 149912"/>
                  <a:gd name="connsiteX7" fmla="*/ 20249 w 147120"/>
                  <a:gd name="connsiteY7" fmla="*/ 148172 h 149912"/>
                  <a:gd name="connsiteX8" fmla="*/ 129 w 147120"/>
                  <a:gd name="connsiteY8" fmla="*/ 82043 h 149912"/>
                  <a:gd name="connsiteX0" fmla="*/ 129 w 147120"/>
                  <a:gd name="connsiteY0" fmla="*/ 81545 h 149414"/>
                  <a:gd name="connsiteX1" fmla="*/ 26648 w 147120"/>
                  <a:gd name="connsiteY1" fmla="*/ 24219 h 149414"/>
                  <a:gd name="connsiteX2" fmla="*/ 121214 w 147120"/>
                  <a:gd name="connsiteY2" fmla="*/ 176 h 149414"/>
                  <a:gd name="connsiteX3" fmla="*/ 129532 w 147120"/>
                  <a:gd name="connsiteY3" fmla="*/ 15242 h 149414"/>
                  <a:gd name="connsiteX4" fmla="*/ 88567 w 147120"/>
                  <a:gd name="connsiteY4" fmla="*/ 49601 h 149414"/>
                  <a:gd name="connsiteX5" fmla="*/ 111032 w 147120"/>
                  <a:gd name="connsiteY5" fmla="*/ 64798 h 149414"/>
                  <a:gd name="connsiteX6" fmla="*/ 147049 w 147120"/>
                  <a:gd name="connsiteY6" fmla="*/ 43445 h 149414"/>
                  <a:gd name="connsiteX7" fmla="*/ 94568 w 147120"/>
                  <a:gd name="connsiteY7" fmla="*/ 122694 h 149414"/>
                  <a:gd name="connsiteX8" fmla="*/ 20249 w 147120"/>
                  <a:gd name="connsiteY8" fmla="*/ 147674 h 149414"/>
                  <a:gd name="connsiteX9" fmla="*/ 129 w 147120"/>
                  <a:gd name="connsiteY9" fmla="*/ 81545 h 149414"/>
                  <a:gd name="connsiteX0" fmla="*/ 129 w 149468"/>
                  <a:gd name="connsiteY0" fmla="*/ 81545 h 149414"/>
                  <a:gd name="connsiteX1" fmla="*/ 26648 w 149468"/>
                  <a:gd name="connsiteY1" fmla="*/ 24219 h 149414"/>
                  <a:gd name="connsiteX2" fmla="*/ 121214 w 149468"/>
                  <a:gd name="connsiteY2" fmla="*/ 176 h 149414"/>
                  <a:gd name="connsiteX3" fmla="*/ 129532 w 149468"/>
                  <a:gd name="connsiteY3" fmla="*/ 15242 h 149414"/>
                  <a:gd name="connsiteX4" fmla="*/ 88567 w 149468"/>
                  <a:gd name="connsiteY4" fmla="*/ 49601 h 149414"/>
                  <a:gd name="connsiteX5" fmla="*/ 111032 w 149468"/>
                  <a:gd name="connsiteY5" fmla="*/ 64798 h 149414"/>
                  <a:gd name="connsiteX6" fmla="*/ 136140 w 149468"/>
                  <a:gd name="connsiteY6" fmla="*/ 39689 h 149414"/>
                  <a:gd name="connsiteX7" fmla="*/ 147049 w 149468"/>
                  <a:gd name="connsiteY7" fmla="*/ 43445 h 149414"/>
                  <a:gd name="connsiteX8" fmla="*/ 94568 w 149468"/>
                  <a:gd name="connsiteY8" fmla="*/ 122694 h 149414"/>
                  <a:gd name="connsiteX9" fmla="*/ 20249 w 149468"/>
                  <a:gd name="connsiteY9" fmla="*/ 147674 h 149414"/>
                  <a:gd name="connsiteX10" fmla="*/ 129 w 149468"/>
                  <a:gd name="connsiteY10" fmla="*/ 81545 h 149414"/>
                  <a:gd name="connsiteX0" fmla="*/ 129 w 151373"/>
                  <a:gd name="connsiteY0" fmla="*/ 81545 h 149324"/>
                  <a:gd name="connsiteX1" fmla="*/ 26648 w 151373"/>
                  <a:gd name="connsiteY1" fmla="*/ 24219 h 149324"/>
                  <a:gd name="connsiteX2" fmla="*/ 121214 w 151373"/>
                  <a:gd name="connsiteY2" fmla="*/ 176 h 149324"/>
                  <a:gd name="connsiteX3" fmla="*/ 129532 w 151373"/>
                  <a:gd name="connsiteY3" fmla="*/ 15242 h 149324"/>
                  <a:gd name="connsiteX4" fmla="*/ 88567 w 151373"/>
                  <a:gd name="connsiteY4" fmla="*/ 49601 h 149324"/>
                  <a:gd name="connsiteX5" fmla="*/ 111032 w 151373"/>
                  <a:gd name="connsiteY5" fmla="*/ 64798 h 149324"/>
                  <a:gd name="connsiteX6" fmla="*/ 136140 w 151373"/>
                  <a:gd name="connsiteY6" fmla="*/ 39689 h 149324"/>
                  <a:gd name="connsiteX7" fmla="*/ 147049 w 151373"/>
                  <a:gd name="connsiteY7" fmla="*/ 43445 h 149324"/>
                  <a:gd name="connsiteX8" fmla="*/ 147372 w 151373"/>
                  <a:gd name="connsiteY8" fmla="*/ 54886 h 149324"/>
                  <a:gd name="connsiteX9" fmla="*/ 94568 w 151373"/>
                  <a:gd name="connsiteY9" fmla="*/ 122694 h 149324"/>
                  <a:gd name="connsiteX10" fmla="*/ 20249 w 151373"/>
                  <a:gd name="connsiteY10" fmla="*/ 147674 h 149324"/>
                  <a:gd name="connsiteX11" fmla="*/ 129 w 151373"/>
                  <a:gd name="connsiteY11" fmla="*/ 81545 h 149324"/>
                  <a:gd name="connsiteX0" fmla="*/ 78 w 151322"/>
                  <a:gd name="connsiteY0" fmla="*/ 81545 h 148943"/>
                  <a:gd name="connsiteX1" fmla="*/ 26597 w 151322"/>
                  <a:gd name="connsiteY1" fmla="*/ 24219 h 148943"/>
                  <a:gd name="connsiteX2" fmla="*/ 121163 w 151322"/>
                  <a:gd name="connsiteY2" fmla="*/ 176 h 148943"/>
                  <a:gd name="connsiteX3" fmla="*/ 129481 w 151322"/>
                  <a:gd name="connsiteY3" fmla="*/ 15242 h 148943"/>
                  <a:gd name="connsiteX4" fmla="*/ 88516 w 151322"/>
                  <a:gd name="connsiteY4" fmla="*/ 49601 h 148943"/>
                  <a:gd name="connsiteX5" fmla="*/ 110981 w 151322"/>
                  <a:gd name="connsiteY5" fmla="*/ 64798 h 148943"/>
                  <a:gd name="connsiteX6" fmla="*/ 136089 w 151322"/>
                  <a:gd name="connsiteY6" fmla="*/ 39689 h 148943"/>
                  <a:gd name="connsiteX7" fmla="*/ 146998 w 151322"/>
                  <a:gd name="connsiteY7" fmla="*/ 43445 h 148943"/>
                  <a:gd name="connsiteX8" fmla="*/ 147321 w 151322"/>
                  <a:gd name="connsiteY8" fmla="*/ 54886 h 148943"/>
                  <a:gd name="connsiteX9" fmla="*/ 94517 w 151322"/>
                  <a:gd name="connsiteY9" fmla="*/ 122694 h 148943"/>
                  <a:gd name="connsiteX10" fmla="*/ 66711 w 151322"/>
                  <a:gd name="connsiteY10" fmla="*/ 124924 h 148943"/>
                  <a:gd name="connsiteX11" fmla="*/ 20198 w 151322"/>
                  <a:gd name="connsiteY11" fmla="*/ 147674 h 148943"/>
                  <a:gd name="connsiteX12" fmla="*/ 78 w 151322"/>
                  <a:gd name="connsiteY12" fmla="*/ 81545 h 148943"/>
                  <a:gd name="connsiteX0" fmla="*/ 70 w 151314"/>
                  <a:gd name="connsiteY0" fmla="*/ 81545 h 192646"/>
                  <a:gd name="connsiteX1" fmla="*/ 26589 w 151314"/>
                  <a:gd name="connsiteY1" fmla="*/ 24219 h 192646"/>
                  <a:gd name="connsiteX2" fmla="*/ 121155 w 151314"/>
                  <a:gd name="connsiteY2" fmla="*/ 176 h 192646"/>
                  <a:gd name="connsiteX3" fmla="*/ 129473 w 151314"/>
                  <a:gd name="connsiteY3" fmla="*/ 15242 h 192646"/>
                  <a:gd name="connsiteX4" fmla="*/ 88508 w 151314"/>
                  <a:gd name="connsiteY4" fmla="*/ 49601 h 192646"/>
                  <a:gd name="connsiteX5" fmla="*/ 110973 w 151314"/>
                  <a:gd name="connsiteY5" fmla="*/ 64798 h 192646"/>
                  <a:gd name="connsiteX6" fmla="*/ 136081 w 151314"/>
                  <a:gd name="connsiteY6" fmla="*/ 39689 h 192646"/>
                  <a:gd name="connsiteX7" fmla="*/ 146990 w 151314"/>
                  <a:gd name="connsiteY7" fmla="*/ 43445 h 192646"/>
                  <a:gd name="connsiteX8" fmla="*/ 147313 w 151314"/>
                  <a:gd name="connsiteY8" fmla="*/ 54886 h 192646"/>
                  <a:gd name="connsiteX9" fmla="*/ 94509 w 151314"/>
                  <a:gd name="connsiteY9" fmla="*/ 122694 h 192646"/>
                  <a:gd name="connsiteX10" fmla="*/ 66703 w 151314"/>
                  <a:gd name="connsiteY10" fmla="*/ 124924 h 192646"/>
                  <a:gd name="connsiteX11" fmla="*/ 58775 w 151314"/>
                  <a:gd name="connsiteY11" fmla="*/ 192319 h 192646"/>
                  <a:gd name="connsiteX12" fmla="*/ 20190 w 151314"/>
                  <a:gd name="connsiteY12" fmla="*/ 147674 h 192646"/>
                  <a:gd name="connsiteX13" fmla="*/ 70 w 151314"/>
                  <a:gd name="connsiteY13" fmla="*/ 81545 h 192646"/>
                  <a:gd name="connsiteX0" fmla="*/ 2654 w 153898"/>
                  <a:gd name="connsiteY0" fmla="*/ 81545 h 192628"/>
                  <a:gd name="connsiteX1" fmla="*/ 29173 w 153898"/>
                  <a:gd name="connsiteY1" fmla="*/ 24219 h 192628"/>
                  <a:gd name="connsiteX2" fmla="*/ 123739 w 153898"/>
                  <a:gd name="connsiteY2" fmla="*/ 176 h 192628"/>
                  <a:gd name="connsiteX3" fmla="*/ 132057 w 153898"/>
                  <a:gd name="connsiteY3" fmla="*/ 15242 h 192628"/>
                  <a:gd name="connsiteX4" fmla="*/ 91092 w 153898"/>
                  <a:gd name="connsiteY4" fmla="*/ 49601 h 192628"/>
                  <a:gd name="connsiteX5" fmla="*/ 113557 w 153898"/>
                  <a:gd name="connsiteY5" fmla="*/ 64798 h 192628"/>
                  <a:gd name="connsiteX6" fmla="*/ 138665 w 153898"/>
                  <a:gd name="connsiteY6" fmla="*/ 39689 h 192628"/>
                  <a:gd name="connsiteX7" fmla="*/ 149574 w 153898"/>
                  <a:gd name="connsiteY7" fmla="*/ 43445 h 192628"/>
                  <a:gd name="connsiteX8" fmla="*/ 149897 w 153898"/>
                  <a:gd name="connsiteY8" fmla="*/ 54886 h 192628"/>
                  <a:gd name="connsiteX9" fmla="*/ 97093 w 153898"/>
                  <a:gd name="connsiteY9" fmla="*/ 122694 h 192628"/>
                  <a:gd name="connsiteX10" fmla="*/ 69287 w 153898"/>
                  <a:gd name="connsiteY10" fmla="*/ 124924 h 192628"/>
                  <a:gd name="connsiteX11" fmla="*/ 61359 w 153898"/>
                  <a:gd name="connsiteY11" fmla="*/ 192319 h 192628"/>
                  <a:gd name="connsiteX12" fmla="*/ 7577 w 153898"/>
                  <a:gd name="connsiteY12" fmla="*/ 145692 h 192628"/>
                  <a:gd name="connsiteX13" fmla="*/ 2654 w 153898"/>
                  <a:gd name="connsiteY13" fmla="*/ 81545 h 192628"/>
                  <a:gd name="connsiteX0" fmla="*/ 2654 w 153898"/>
                  <a:gd name="connsiteY0" fmla="*/ 81545 h 192337"/>
                  <a:gd name="connsiteX1" fmla="*/ 29173 w 153898"/>
                  <a:gd name="connsiteY1" fmla="*/ 24219 h 192337"/>
                  <a:gd name="connsiteX2" fmla="*/ 123739 w 153898"/>
                  <a:gd name="connsiteY2" fmla="*/ 176 h 192337"/>
                  <a:gd name="connsiteX3" fmla="*/ 132057 w 153898"/>
                  <a:gd name="connsiteY3" fmla="*/ 15242 h 192337"/>
                  <a:gd name="connsiteX4" fmla="*/ 91092 w 153898"/>
                  <a:gd name="connsiteY4" fmla="*/ 49601 h 192337"/>
                  <a:gd name="connsiteX5" fmla="*/ 113557 w 153898"/>
                  <a:gd name="connsiteY5" fmla="*/ 64798 h 192337"/>
                  <a:gd name="connsiteX6" fmla="*/ 138665 w 153898"/>
                  <a:gd name="connsiteY6" fmla="*/ 39689 h 192337"/>
                  <a:gd name="connsiteX7" fmla="*/ 149574 w 153898"/>
                  <a:gd name="connsiteY7" fmla="*/ 43445 h 192337"/>
                  <a:gd name="connsiteX8" fmla="*/ 149897 w 153898"/>
                  <a:gd name="connsiteY8" fmla="*/ 54886 h 192337"/>
                  <a:gd name="connsiteX9" fmla="*/ 97093 w 153898"/>
                  <a:gd name="connsiteY9" fmla="*/ 122694 h 192337"/>
                  <a:gd name="connsiteX10" fmla="*/ 69287 w 153898"/>
                  <a:gd name="connsiteY10" fmla="*/ 124924 h 192337"/>
                  <a:gd name="connsiteX11" fmla="*/ 49465 w 153898"/>
                  <a:gd name="connsiteY11" fmla="*/ 147389 h 192337"/>
                  <a:gd name="connsiteX12" fmla="*/ 61359 w 153898"/>
                  <a:gd name="connsiteY12" fmla="*/ 192319 h 192337"/>
                  <a:gd name="connsiteX13" fmla="*/ 7577 w 153898"/>
                  <a:gd name="connsiteY13" fmla="*/ 145692 h 192337"/>
                  <a:gd name="connsiteX14" fmla="*/ 2654 w 153898"/>
                  <a:gd name="connsiteY14" fmla="*/ 81545 h 192337"/>
                  <a:gd name="connsiteX0" fmla="*/ 2654 w 153898"/>
                  <a:gd name="connsiteY0" fmla="*/ 81545 h 192778"/>
                  <a:gd name="connsiteX1" fmla="*/ 29173 w 153898"/>
                  <a:gd name="connsiteY1" fmla="*/ 24219 h 192778"/>
                  <a:gd name="connsiteX2" fmla="*/ 123739 w 153898"/>
                  <a:gd name="connsiteY2" fmla="*/ 176 h 192778"/>
                  <a:gd name="connsiteX3" fmla="*/ 132057 w 153898"/>
                  <a:gd name="connsiteY3" fmla="*/ 15242 h 192778"/>
                  <a:gd name="connsiteX4" fmla="*/ 91092 w 153898"/>
                  <a:gd name="connsiteY4" fmla="*/ 49601 h 192778"/>
                  <a:gd name="connsiteX5" fmla="*/ 113557 w 153898"/>
                  <a:gd name="connsiteY5" fmla="*/ 64798 h 192778"/>
                  <a:gd name="connsiteX6" fmla="*/ 138665 w 153898"/>
                  <a:gd name="connsiteY6" fmla="*/ 39689 h 192778"/>
                  <a:gd name="connsiteX7" fmla="*/ 149574 w 153898"/>
                  <a:gd name="connsiteY7" fmla="*/ 43445 h 192778"/>
                  <a:gd name="connsiteX8" fmla="*/ 149897 w 153898"/>
                  <a:gd name="connsiteY8" fmla="*/ 54886 h 192778"/>
                  <a:gd name="connsiteX9" fmla="*/ 97093 w 153898"/>
                  <a:gd name="connsiteY9" fmla="*/ 122694 h 192778"/>
                  <a:gd name="connsiteX10" fmla="*/ 69287 w 153898"/>
                  <a:gd name="connsiteY10" fmla="*/ 124924 h 192778"/>
                  <a:gd name="connsiteX11" fmla="*/ 49465 w 153898"/>
                  <a:gd name="connsiteY11" fmla="*/ 147389 h 192778"/>
                  <a:gd name="connsiteX12" fmla="*/ 64662 w 153898"/>
                  <a:gd name="connsiteY12" fmla="*/ 166550 h 192778"/>
                  <a:gd name="connsiteX13" fmla="*/ 61359 w 153898"/>
                  <a:gd name="connsiteY13" fmla="*/ 192319 h 192778"/>
                  <a:gd name="connsiteX14" fmla="*/ 7577 w 153898"/>
                  <a:gd name="connsiteY14" fmla="*/ 145692 h 192778"/>
                  <a:gd name="connsiteX15" fmla="*/ 2654 w 153898"/>
                  <a:gd name="connsiteY15" fmla="*/ 81545 h 192778"/>
                  <a:gd name="connsiteX0" fmla="*/ 7063 w 158307"/>
                  <a:gd name="connsiteY0" fmla="*/ 81545 h 314633"/>
                  <a:gd name="connsiteX1" fmla="*/ 33582 w 158307"/>
                  <a:gd name="connsiteY1" fmla="*/ 24219 h 314633"/>
                  <a:gd name="connsiteX2" fmla="*/ 128148 w 158307"/>
                  <a:gd name="connsiteY2" fmla="*/ 176 h 314633"/>
                  <a:gd name="connsiteX3" fmla="*/ 136466 w 158307"/>
                  <a:gd name="connsiteY3" fmla="*/ 15242 h 314633"/>
                  <a:gd name="connsiteX4" fmla="*/ 95501 w 158307"/>
                  <a:gd name="connsiteY4" fmla="*/ 49601 h 314633"/>
                  <a:gd name="connsiteX5" fmla="*/ 117966 w 158307"/>
                  <a:gd name="connsiteY5" fmla="*/ 64798 h 314633"/>
                  <a:gd name="connsiteX6" fmla="*/ 143074 w 158307"/>
                  <a:gd name="connsiteY6" fmla="*/ 39689 h 314633"/>
                  <a:gd name="connsiteX7" fmla="*/ 153983 w 158307"/>
                  <a:gd name="connsiteY7" fmla="*/ 43445 h 314633"/>
                  <a:gd name="connsiteX8" fmla="*/ 154306 w 158307"/>
                  <a:gd name="connsiteY8" fmla="*/ 54886 h 314633"/>
                  <a:gd name="connsiteX9" fmla="*/ 101502 w 158307"/>
                  <a:gd name="connsiteY9" fmla="*/ 122694 h 314633"/>
                  <a:gd name="connsiteX10" fmla="*/ 73696 w 158307"/>
                  <a:gd name="connsiteY10" fmla="*/ 124924 h 314633"/>
                  <a:gd name="connsiteX11" fmla="*/ 53874 w 158307"/>
                  <a:gd name="connsiteY11" fmla="*/ 147389 h 314633"/>
                  <a:gd name="connsiteX12" fmla="*/ 69071 w 158307"/>
                  <a:gd name="connsiteY12" fmla="*/ 166550 h 314633"/>
                  <a:gd name="connsiteX13" fmla="*/ 134484 w 158307"/>
                  <a:gd name="connsiteY13" fmla="*/ 314555 h 314633"/>
                  <a:gd name="connsiteX14" fmla="*/ 11986 w 158307"/>
                  <a:gd name="connsiteY14" fmla="*/ 145692 h 314633"/>
                  <a:gd name="connsiteX15" fmla="*/ 7063 w 158307"/>
                  <a:gd name="connsiteY15" fmla="*/ 81545 h 314633"/>
                  <a:gd name="connsiteX0" fmla="*/ 2162 w 153406"/>
                  <a:gd name="connsiteY0" fmla="*/ 81545 h 314711"/>
                  <a:gd name="connsiteX1" fmla="*/ 28681 w 153406"/>
                  <a:gd name="connsiteY1" fmla="*/ 24219 h 314711"/>
                  <a:gd name="connsiteX2" fmla="*/ 123247 w 153406"/>
                  <a:gd name="connsiteY2" fmla="*/ 176 h 314711"/>
                  <a:gd name="connsiteX3" fmla="*/ 131565 w 153406"/>
                  <a:gd name="connsiteY3" fmla="*/ 15242 h 314711"/>
                  <a:gd name="connsiteX4" fmla="*/ 90600 w 153406"/>
                  <a:gd name="connsiteY4" fmla="*/ 49601 h 314711"/>
                  <a:gd name="connsiteX5" fmla="*/ 113065 w 153406"/>
                  <a:gd name="connsiteY5" fmla="*/ 64798 h 314711"/>
                  <a:gd name="connsiteX6" fmla="*/ 138173 w 153406"/>
                  <a:gd name="connsiteY6" fmla="*/ 39689 h 314711"/>
                  <a:gd name="connsiteX7" fmla="*/ 149082 w 153406"/>
                  <a:gd name="connsiteY7" fmla="*/ 43445 h 314711"/>
                  <a:gd name="connsiteX8" fmla="*/ 149405 w 153406"/>
                  <a:gd name="connsiteY8" fmla="*/ 54886 h 314711"/>
                  <a:gd name="connsiteX9" fmla="*/ 96601 w 153406"/>
                  <a:gd name="connsiteY9" fmla="*/ 122694 h 314711"/>
                  <a:gd name="connsiteX10" fmla="*/ 68795 w 153406"/>
                  <a:gd name="connsiteY10" fmla="*/ 124924 h 314711"/>
                  <a:gd name="connsiteX11" fmla="*/ 48973 w 153406"/>
                  <a:gd name="connsiteY11" fmla="*/ 147389 h 314711"/>
                  <a:gd name="connsiteX12" fmla="*/ 64170 w 153406"/>
                  <a:gd name="connsiteY12" fmla="*/ 166550 h 314711"/>
                  <a:gd name="connsiteX13" fmla="*/ 129583 w 153406"/>
                  <a:gd name="connsiteY13" fmla="*/ 314555 h 314711"/>
                  <a:gd name="connsiteX14" fmla="*/ 50792 w 153406"/>
                  <a:gd name="connsiteY14" fmla="*/ 191686 h 314711"/>
                  <a:gd name="connsiteX15" fmla="*/ 7085 w 153406"/>
                  <a:gd name="connsiteY15" fmla="*/ 145692 h 314711"/>
                  <a:gd name="connsiteX16" fmla="*/ 2162 w 153406"/>
                  <a:gd name="connsiteY16" fmla="*/ 81545 h 314711"/>
                  <a:gd name="connsiteX0" fmla="*/ 2162 w 153406"/>
                  <a:gd name="connsiteY0" fmla="*/ 81545 h 314744"/>
                  <a:gd name="connsiteX1" fmla="*/ 28681 w 153406"/>
                  <a:gd name="connsiteY1" fmla="*/ 24219 h 314744"/>
                  <a:gd name="connsiteX2" fmla="*/ 123247 w 153406"/>
                  <a:gd name="connsiteY2" fmla="*/ 176 h 314744"/>
                  <a:gd name="connsiteX3" fmla="*/ 131565 w 153406"/>
                  <a:gd name="connsiteY3" fmla="*/ 15242 h 314744"/>
                  <a:gd name="connsiteX4" fmla="*/ 90600 w 153406"/>
                  <a:gd name="connsiteY4" fmla="*/ 49601 h 314744"/>
                  <a:gd name="connsiteX5" fmla="*/ 113065 w 153406"/>
                  <a:gd name="connsiteY5" fmla="*/ 64798 h 314744"/>
                  <a:gd name="connsiteX6" fmla="*/ 138173 w 153406"/>
                  <a:gd name="connsiteY6" fmla="*/ 39689 h 314744"/>
                  <a:gd name="connsiteX7" fmla="*/ 149082 w 153406"/>
                  <a:gd name="connsiteY7" fmla="*/ 43445 h 314744"/>
                  <a:gd name="connsiteX8" fmla="*/ 149405 w 153406"/>
                  <a:gd name="connsiteY8" fmla="*/ 54886 h 314744"/>
                  <a:gd name="connsiteX9" fmla="*/ 96601 w 153406"/>
                  <a:gd name="connsiteY9" fmla="*/ 122694 h 314744"/>
                  <a:gd name="connsiteX10" fmla="*/ 68795 w 153406"/>
                  <a:gd name="connsiteY10" fmla="*/ 124924 h 314744"/>
                  <a:gd name="connsiteX11" fmla="*/ 48973 w 153406"/>
                  <a:gd name="connsiteY11" fmla="*/ 147389 h 314744"/>
                  <a:gd name="connsiteX12" fmla="*/ 64170 w 153406"/>
                  <a:gd name="connsiteY12" fmla="*/ 166550 h 314744"/>
                  <a:gd name="connsiteX13" fmla="*/ 129583 w 153406"/>
                  <a:gd name="connsiteY13" fmla="*/ 314555 h 314744"/>
                  <a:gd name="connsiteX14" fmla="*/ 50792 w 153406"/>
                  <a:gd name="connsiteY14" fmla="*/ 191686 h 314744"/>
                  <a:gd name="connsiteX15" fmla="*/ 7085 w 153406"/>
                  <a:gd name="connsiteY15" fmla="*/ 145692 h 314744"/>
                  <a:gd name="connsiteX16" fmla="*/ 2162 w 153406"/>
                  <a:gd name="connsiteY16" fmla="*/ 81545 h 314744"/>
                  <a:gd name="connsiteX0" fmla="*/ 2162 w 153406"/>
                  <a:gd name="connsiteY0" fmla="*/ 81545 h 315405"/>
                  <a:gd name="connsiteX1" fmla="*/ 28681 w 153406"/>
                  <a:gd name="connsiteY1" fmla="*/ 24219 h 315405"/>
                  <a:gd name="connsiteX2" fmla="*/ 123247 w 153406"/>
                  <a:gd name="connsiteY2" fmla="*/ 176 h 315405"/>
                  <a:gd name="connsiteX3" fmla="*/ 131565 w 153406"/>
                  <a:gd name="connsiteY3" fmla="*/ 15242 h 315405"/>
                  <a:gd name="connsiteX4" fmla="*/ 90600 w 153406"/>
                  <a:gd name="connsiteY4" fmla="*/ 49601 h 315405"/>
                  <a:gd name="connsiteX5" fmla="*/ 113065 w 153406"/>
                  <a:gd name="connsiteY5" fmla="*/ 64798 h 315405"/>
                  <a:gd name="connsiteX6" fmla="*/ 138173 w 153406"/>
                  <a:gd name="connsiteY6" fmla="*/ 39689 h 315405"/>
                  <a:gd name="connsiteX7" fmla="*/ 149082 w 153406"/>
                  <a:gd name="connsiteY7" fmla="*/ 43445 h 315405"/>
                  <a:gd name="connsiteX8" fmla="*/ 149405 w 153406"/>
                  <a:gd name="connsiteY8" fmla="*/ 54886 h 315405"/>
                  <a:gd name="connsiteX9" fmla="*/ 96601 w 153406"/>
                  <a:gd name="connsiteY9" fmla="*/ 122694 h 315405"/>
                  <a:gd name="connsiteX10" fmla="*/ 68795 w 153406"/>
                  <a:gd name="connsiteY10" fmla="*/ 124924 h 315405"/>
                  <a:gd name="connsiteX11" fmla="*/ 48973 w 153406"/>
                  <a:gd name="connsiteY11" fmla="*/ 147389 h 315405"/>
                  <a:gd name="connsiteX12" fmla="*/ 64170 w 153406"/>
                  <a:gd name="connsiteY12" fmla="*/ 166550 h 315405"/>
                  <a:gd name="connsiteX13" fmla="*/ 127437 w 153406"/>
                  <a:gd name="connsiteY13" fmla="*/ 241242 h 315405"/>
                  <a:gd name="connsiteX14" fmla="*/ 129583 w 153406"/>
                  <a:gd name="connsiteY14" fmla="*/ 314555 h 315405"/>
                  <a:gd name="connsiteX15" fmla="*/ 50792 w 153406"/>
                  <a:gd name="connsiteY15" fmla="*/ 191686 h 315405"/>
                  <a:gd name="connsiteX16" fmla="*/ 7085 w 153406"/>
                  <a:gd name="connsiteY16" fmla="*/ 145692 h 315405"/>
                  <a:gd name="connsiteX17" fmla="*/ 2162 w 153406"/>
                  <a:gd name="connsiteY17" fmla="*/ 81545 h 315405"/>
                  <a:gd name="connsiteX0" fmla="*/ 2162 w 161800"/>
                  <a:gd name="connsiteY0" fmla="*/ 81545 h 316245"/>
                  <a:gd name="connsiteX1" fmla="*/ 28681 w 161800"/>
                  <a:gd name="connsiteY1" fmla="*/ 24219 h 316245"/>
                  <a:gd name="connsiteX2" fmla="*/ 123247 w 161800"/>
                  <a:gd name="connsiteY2" fmla="*/ 176 h 316245"/>
                  <a:gd name="connsiteX3" fmla="*/ 131565 w 161800"/>
                  <a:gd name="connsiteY3" fmla="*/ 15242 h 316245"/>
                  <a:gd name="connsiteX4" fmla="*/ 90600 w 161800"/>
                  <a:gd name="connsiteY4" fmla="*/ 49601 h 316245"/>
                  <a:gd name="connsiteX5" fmla="*/ 113065 w 161800"/>
                  <a:gd name="connsiteY5" fmla="*/ 64798 h 316245"/>
                  <a:gd name="connsiteX6" fmla="*/ 138173 w 161800"/>
                  <a:gd name="connsiteY6" fmla="*/ 39689 h 316245"/>
                  <a:gd name="connsiteX7" fmla="*/ 149082 w 161800"/>
                  <a:gd name="connsiteY7" fmla="*/ 43445 h 316245"/>
                  <a:gd name="connsiteX8" fmla="*/ 149405 w 161800"/>
                  <a:gd name="connsiteY8" fmla="*/ 54886 h 316245"/>
                  <a:gd name="connsiteX9" fmla="*/ 96601 w 161800"/>
                  <a:gd name="connsiteY9" fmla="*/ 122694 h 316245"/>
                  <a:gd name="connsiteX10" fmla="*/ 68795 w 161800"/>
                  <a:gd name="connsiteY10" fmla="*/ 124924 h 316245"/>
                  <a:gd name="connsiteX11" fmla="*/ 48973 w 161800"/>
                  <a:gd name="connsiteY11" fmla="*/ 147389 h 316245"/>
                  <a:gd name="connsiteX12" fmla="*/ 64170 w 161800"/>
                  <a:gd name="connsiteY12" fmla="*/ 166550 h 316245"/>
                  <a:gd name="connsiteX13" fmla="*/ 127437 w 161800"/>
                  <a:gd name="connsiteY13" fmla="*/ 241242 h 316245"/>
                  <a:gd name="connsiteX14" fmla="*/ 161796 w 161800"/>
                  <a:gd name="connsiteY14" fmla="*/ 253796 h 316245"/>
                  <a:gd name="connsiteX15" fmla="*/ 129583 w 161800"/>
                  <a:gd name="connsiteY15" fmla="*/ 314555 h 316245"/>
                  <a:gd name="connsiteX16" fmla="*/ 50792 w 161800"/>
                  <a:gd name="connsiteY16" fmla="*/ 191686 h 316245"/>
                  <a:gd name="connsiteX17" fmla="*/ 7085 w 161800"/>
                  <a:gd name="connsiteY17" fmla="*/ 145692 h 316245"/>
                  <a:gd name="connsiteX18" fmla="*/ 2162 w 161800"/>
                  <a:gd name="connsiteY18" fmla="*/ 81545 h 316245"/>
                  <a:gd name="connsiteX0" fmla="*/ 2162 w 161800"/>
                  <a:gd name="connsiteY0" fmla="*/ 81545 h 316245"/>
                  <a:gd name="connsiteX1" fmla="*/ 28681 w 161800"/>
                  <a:gd name="connsiteY1" fmla="*/ 24219 h 316245"/>
                  <a:gd name="connsiteX2" fmla="*/ 123247 w 161800"/>
                  <a:gd name="connsiteY2" fmla="*/ 176 h 316245"/>
                  <a:gd name="connsiteX3" fmla="*/ 131565 w 161800"/>
                  <a:gd name="connsiteY3" fmla="*/ 15242 h 316245"/>
                  <a:gd name="connsiteX4" fmla="*/ 90600 w 161800"/>
                  <a:gd name="connsiteY4" fmla="*/ 49601 h 316245"/>
                  <a:gd name="connsiteX5" fmla="*/ 113065 w 161800"/>
                  <a:gd name="connsiteY5" fmla="*/ 64798 h 316245"/>
                  <a:gd name="connsiteX6" fmla="*/ 138173 w 161800"/>
                  <a:gd name="connsiteY6" fmla="*/ 39689 h 316245"/>
                  <a:gd name="connsiteX7" fmla="*/ 149082 w 161800"/>
                  <a:gd name="connsiteY7" fmla="*/ 43445 h 316245"/>
                  <a:gd name="connsiteX8" fmla="*/ 149405 w 161800"/>
                  <a:gd name="connsiteY8" fmla="*/ 54886 h 316245"/>
                  <a:gd name="connsiteX9" fmla="*/ 96601 w 161800"/>
                  <a:gd name="connsiteY9" fmla="*/ 122694 h 316245"/>
                  <a:gd name="connsiteX10" fmla="*/ 68795 w 161800"/>
                  <a:gd name="connsiteY10" fmla="*/ 124924 h 316245"/>
                  <a:gd name="connsiteX11" fmla="*/ 48973 w 161800"/>
                  <a:gd name="connsiteY11" fmla="*/ 147389 h 316245"/>
                  <a:gd name="connsiteX12" fmla="*/ 64170 w 161800"/>
                  <a:gd name="connsiteY12" fmla="*/ 166550 h 316245"/>
                  <a:gd name="connsiteX13" fmla="*/ 130080 w 161800"/>
                  <a:gd name="connsiteY13" fmla="*/ 235956 h 316245"/>
                  <a:gd name="connsiteX14" fmla="*/ 161796 w 161800"/>
                  <a:gd name="connsiteY14" fmla="*/ 253796 h 316245"/>
                  <a:gd name="connsiteX15" fmla="*/ 129583 w 161800"/>
                  <a:gd name="connsiteY15" fmla="*/ 314555 h 316245"/>
                  <a:gd name="connsiteX16" fmla="*/ 50792 w 161800"/>
                  <a:gd name="connsiteY16" fmla="*/ 191686 h 316245"/>
                  <a:gd name="connsiteX17" fmla="*/ 7085 w 161800"/>
                  <a:gd name="connsiteY17" fmla="*/ 145692 h 316245"/>
                  <a:gd name="connsiteX18" fmla="*/ 2162 w 161800"/>
                  <a:gd name="connsiteY18" fmla="*/ 81545 h 316245"/>
                  <a:gd name="connsiteX0" fmla="*/ 2162 w 161800"/>
                  <a:gd name="connsiteY0" fmla="*/ 81545 h 316245"/>
                  <a:gd name="connsiteX1" fmla="*/ 28681 w 161800"/>
                  <a:gd name="connsiteY1" fmla="*/ 24219 h 316245"/>
                  <a:gd name="connsiteX2" fmla="*/ 123247 w 161800"/>
                  <a:gd name="connsiteY2" fmla="*/ 176 h 316245"/>
                  <a:gd name="connsiteX3" fmla="*/ 131565 w 161800"/>
                  <a:gd name="connsiteY3" fmla="*/ 15242 h 316245"/>
                  <a:gd name="connsiteX4" fmla="*/ 90600 w 161800"/>
                  <a:gd name="connsiteY4" fmla="*/ 49601 h 316245"/>
                  <a:gd name="connsiteX5" fmla="*/ 113065 w 161800"/>
                  <a:gd name="connsiteY5" fmla="*/ 64798 h 316245"/>
                  <a:gd name="connsiteX6" fmla="*/ 138173 w 161800"/>
                  <a:gd name="connsiteY6" fmla="*/ 39689 h 316245"/>
                  <a:gd name="connsiteX7" fmla="*/ 149082 w 161800"/>
                  <a:gd name="connsiteY7" fmla="*/ 43445 h 316245"/>
                  <a:gd name="connsiteX8" fmla="*/ 149405 w 161800"/>
                  <a:gd name="connsiteY8" fmla="*/ 54886 h 316245"/>
                  <a:gd name="connsiteX9" fmla="*/ 96601 w 161800"/>
                  <a:gd name="connsiteY9" fmla="*/ 122694 h 316245"/>
                  <a:gd name="connsiteX10" fmla="*/ 68795 w 161800"/>
                  <a:gd name="connsiteY10" fmla="*/ 124924 h 316245"/>
                  <a:gd name="connsiteX11" fmla="*/ 48973 w 161800"/>
                  <a:gd name="connsiteY11" fmla="*/ 147389 h 316245"/>
                  <a:gd name="connsiteX12" fmla="*/ 64170 w 161800"/>
                  <a:gd name="connsiteY12" fmla="*/ 166550 h 316245"/>
                  <a:gd name="connsiteX13" fmla="*/ 130080 w 161800"/>
                  <a:gd name="connsiteY13" fmla="*/ 235956 h 316245"/>
                  <a:gd name="connsiteX14" fmla="*/ 161796 w 161800"/>
                  <a:gd name="connsiteY14" fmla="*/ 253796 h 316245"/>
                  <a:gd name="connsiteX15" fmla="*/ 129583 w 161800"/>
                  <a:gd name="connsiteY15" fmla="*/ 314555 h 316245"/>
                  <a:gd name="connsiteX16" fmla="*/ 50792 w 161800"/>
                  <a:gd name="connsiteY16" fmla="*/ 191686 h 316245"/>
                  <a:gd name="connsiteX17" fmla="*/ 7085 w 161800"/>
                  <a:gd name="connsiteY17" fmla="*/ 145692 h 316245"/>
                  <a:gd name="connsiteX18" fmla="*/ 2162 w 161800"/>
                  <a:gd name="connsiteY18" fmla="*/ 81545 h 316245"/>
                  <a:gd name="connsiteX0" fmla="*/ 2162 w 161800"/>
                  <a:gd name="connsiteY0" fmla="*/ 81545 h 316245"/>
                  <a:gd name="connsiteX1" fmla="*/ 28681 w 161800"/>
                  <a:gd name="connsiteY1" fmla="*/ 24219 h 316245"/>
                  <a:gd name="connsiteX2" fmla="*/ 123247 w 161800"/>
                  <a:gd name="connsiteY2" fmla="*/ 176 h 316245"/>
                  <a:gd name="connsiteX3" fmla="*/ 131565 w 161800"/>
                  <a:gd name="connsiteY3" fmla="*/ 15242 h 316245"/>
                  <a:gd name="connsiteX4" fmla="*/ 90600 w 161800"/>
                  <a:gd name="connsiteY4" fmla="*/ 49601 h 316245"/>
                  <a:gd name="connsiteX5" fmla="*/ 113065 w 161800"/>
                  <a:gd name="connsiteY5" fmla="*/ 64798 h 316245"/>
                  <a:gd name="connsiteX6" fmla="*/ 138173 w 161800"/>
                  <a:gd name="connsiteY6" fmla="*/ 39689 h 316245"/>
                  <a:gd name="connsiteX7" fmla="*/ 149082 w 161800"/>
                  <a:gd name="connsiteY7" fmla="*/ 43445 h 316245"/>
                  <a:gd name="connsiteX8" fmla="*/ 149405 w 161800"/>
                  <a:gd name="connsiteY8" fmla="*/ 54886 h 316245"/>
                  <a:gd name="connsiteX9" fmla="*/ 96601 w 161800"/>
                  <a:gd name="connsiteY9" fmla="*/ 122694 h 316245"/>
                  <a:gd name="connsiteX10" fmla="*/ 68795 w 161800"/>
                  <a:gd name="connsiteY10" fmla="*/ 124924 h 316245"/>
                  <a:gd name="connsiteX11" fmla="*/ 48973 w 161800"/>
                  <a:gd name="connsiteY11" fmla="*/ 147389 h 316245"/>
                  <a:gd name="connsiteX12" fmla="*/ 64170 w 161800"/>
                  <a:gd name="connsiteY12" fmla="*/ 166550 h 316245"/>
                  <a:gd name="connsiteX13" fmla="*/ 132723 w 161800"/>
                  <a:gd name="connsiteY13" fmla="*/ 230009 h 316245"/>
                  <a:gd name="connsiteX14" fmla="*/ 161796 w 161800"/>
                  <a:gd name="connsiteY14" fmla="*/ 253796 h 316245"/>
                  <a:gd name="connsiteX15" fmla="*/ 129583 w 161800"/>
                  <a:gd name="connsiteY15" fmla="*/ 314555 h 316245"/>
                  <a:gd name="connsiteX16" fmla="*/ 50792 w 161800"/>
                  <a:gd name="connsiteY16" fmla="*/ 191686 h 316245"/>
                  <a:gd name="connsiteX17" fmla="*/ 7085 w 161800"/>
                  <a:gd name="connsiteY17" fmla="*/ 145692 h 316245"/>
                  <a:gd name="connsiteX18" fmla="*/ 2162 w 161800"/>
                  <a:gd name="connsiteY18" fmla="*/ 81545 h 316245"/>
                  <a:gd name="connsiteX0" fmla="*/ 2162 w 161800"/>
                  <a:gd name="connsiteY0" fmla="*/ 81545 h 316245"/>
                  <a:gd name="connsiteX1" fmla="*/ 28681 w 161800"/>
                  <a:gd name="connsiteY1" fmla="*/ 24219 h 316245"/>
                  <a:gd name="connsiteX2" fmla="*/ 123247 w 161800"/>
                  <a:gd name="connsiteY2" fmla="*/ 176 h 316245"/>
                  <a:gd name="connsiteX3" fmla="*/ 131565 w 161800"/>
                  <a:gd name="connsiteY3" fmla="*/ 15242 h 316245"/>
                  <a:gd name="connsiteX4" fmla="*/ 90600 w 161800"/>
                  <a:gd name="connsiteY4" fmla="*/ 49601 h 316245"/>
                  <a:gd name="connsiteX5" fmla="*/ 113065 w 161800"/>
                  <a:gd name="connsiteY5" fmla="*/ 64798 h 316245"/>
                  <a:gd name="connsiteX6" fmla="*/ 138173 w 161800"/>
                  <a:gd name="connsiteY6" fmla="*/ 39689 h 316245"/>
                  <a:gd name="connsiteX7" fmla="*/ 149082 w 161800"/>
                  <a:gd name="connsiteY7" fmla="*/ 43445 h 316245"/>
                  <a:gd name="connsiteX8" fmla="*/ 149405 w 161800"/>
                  <a:gd name="connsiteY8" fmla="*/ 54886 h 316245"/>
                  <a:gd name="connsiteX9" fmla="*/ 96601 w 161800"/>
                  <a:gd name="connsiteY9" fmla="*/ 122694 h 316245"/>
                  <a:gd name="connsiteX10" fmla="*/ 68795 w 161800"/>
                  <a:gd name="connsiteY10" fmla="*/ 124924 h 316245"/>
                  <a:gd name="connsiteX11" fmla="*/ 48973 w 161800"/>
                  <a:gd name="connsiteY11" fmla="*/ 147389 h 316245"/>
                  <a:gd name="connsiteX12" fmla="*/ 64170 w 161800"/>
                  <a:gd name="connsiteY12" fmla="*/ 166550 h 316245"/>
                  <a:gd name="connsiteX13" fmla="*/ 132723 w 161800"/>
                  <a:gd name="connsiteY13" fmla="*/ 230009 h 316245"/>
                  <a:gd name="connsiteX14" fmla="*/ 161796 w 161800"/>
                  <a:gd name="connsiteY14" fmla="*/ 253796 h 316245"/>
                  <a:gd name="connsiteX15" fmla="*/ 129583 w 161800"/>
                  <a:gd name="connsiteY15" fmla="*/ 314555 h 316245"/>
                  <a:gd name="connsiteX16" fmla="*/ 50792 w 161800"/>
                  <a:gd name="connsiteY16" fmla="*/ 191686 h 316245"/>
                  <a:gd name="connsiteX17" fmla="*/ 7085 w 161800"/>
                  <a:gd name="connsiteY17" fmla="*/ 145692 h 316245"/>
                  <a:gd name="connsiteX18" fmla="*/ 2162 w 161800"/>
                  <a:gd name="connsiteY18" fmla="*/ 81545 h 316245"/>
                  <a:gd name="connsiteX0" fmla="*/ 2162 w 161798"/>
                  <a:gd name="connsiteY0" fmla="*/ 81545 h 332442"/>
                  <a:gd name="connsiteX1" fmla="*/ 28681 w 161798"/>
                  <a:gd name="connsiteY1" fmla="*/ 24219 h 332442"/>
                  <a:gd name="connsiteX2" fmla="*/ 123247 w 161798"/>
                  <a:gd name="connsiteY2" fmla="*/ 176 h 332442"/>
                  <a:gd name="connsiteX3" fmla="*/ 131565 w 161798"/>
                  <a:gd name="connsiteY3" fmla="*/ 15242 h 332442"/>
                  <a:gd name="connsiteX4" fmla="*/ 90600 w 161798"/>
                  <a:gd name="connsiteY4" fmla="*/ 49601 h 332442"/>
                  <a:gd name="connsiteX5" fmla="*/ 113065 w 161798"/>
                  <a:gd name="connsiteY5" fmla="*/ 64798 h 332442"/>
                  <a:gd name="connsiteX6" fmla="*/ 138173 w 161798"/>
                  <a:gd name="connsiteY6" fmla="*/ 39689 h 332442"/>
                  <a:gd name="connsiteX7" fmla="*/ 149082 w 161798"/>
                  <a:gd name="connsiteY7" fmla="*/ 43445 h 332442"/>
                  <a:gd name="connsiteX8" fmla="*/ 149405 w 161798"/>
                  <a:gd name="connsiteY8" fmla="*/ 54886 h 332442"/>
                  <a:gd name="connsiteX9" fmla="*/ 96601 w 161798"/>
                  <a:gd name="connsiteY9" fmla="*/ 122694 h 332442"/>
                  <a:gd name="connsiteX10" fmla="*/ 68795 w 161798"/>
                  <a:gd name="connsiteY10" fmla="*/ 124924 h 332442"/>
                  <a:gd name="connsiteX11" fmla="*/ 48973 w 161798"/>
                  <a:gd name="connsiteY11" fmla="*/ 147389 h 332442"/>
                  <a:gd name="connsiteX12" fmla="*/ 64170 w 161798"/>
                  <a:gd name="connsiteY12" fmla="*/ 166550 h 332442"/>
                  <a:gd name="connsiteX13" fmla="*/ 132723 w 161798"/>
                  <a:gd name="connsiteY13" fmla="*/ 230009 h 332442"/>
                  <a:gd name="connsiteX14" fmla="*/ 161796 w 161798"/>
                  <a:gd name="connsiteY14" fmla="*/ 253796 h 332442"/>
                  <a:gd name="connsiteX15" fmla="*/ 107118 w 161798"/>
                  <a:gd name="connsiteY15" fmla="*/ 331074 h 332442"/>
                  <a:gd name="connsiteX16" fmla="*/ 50792 w 161798"/>
                  <a:gd name="connsiteY16" fmla="*/ 191686 h 332442"/>
                  <a:gd name="connsiteX17" fmla="*/ 7085 w 161798"/>
                  <a:gd name="connsiteY17" fmla="*/ 145692 h 332442"/>
                  <a:gd name="connsiteX18" fmla="*/ 2162 w 161798"/>
                  <a:gd name="connsiteY18" fmla="*/ 81545 h 332442"/>
                  <a:gd name="connsiteX0" fmla="*/ 2162 w 161798"/>
                  <a:gd name="connsiteY0" fmla="*/ 81545 h 331211"/>
                  <a:gd name="connsiteX1" fmla="*/ 28681 w 161798"/>
                  <a:gd name="connsiteY1" fmla="*/ 24219 h 331211"/>
                  <a:gd name="connsiteX2" fmla="*/ 123247 w 161798"/>
                  <a:gd name="connsiteY2" fmla="*/ 176 h 331211"/>
                  <a:gd name="connsiteX3" fmla="*/ 131565 w 161798"/>
                  <a:gd name="connsiteY3" fmla="*/ 15242 h 331211"/>
                  <a:gd name="connsiteX4" fmla="*/ 90600 w 161798"/>
                  <a:gd name="connsiteY4" fmla="*/ 49601 h 331211"/>
                  <a:gd name="connsiteX5" fmla="*/ 113065 w 161798"/>
                  <a:gd name="connsiteY5" fmla="*/ 64798 h 331211"/>
                  <a:gd name="connsiteX6" fmla="*/ 138173 w 161798"/>
                  <a:gd name="connsiteY6" fmla="*/ 39689 h 331211"/>
                  <a:gd name="connsiteX7" fmla="*/ 149082 w 161798"/>
                  <a:gd name="connsiteY7" fmla="*/ 43445 h 331211"/>
                  <a:gd name="connsiteX8" fmla="*/ 149405 w 161798"/>
                  <a:gd name="connsiteY8" fmla="*/ 54886 h 331211"/>
                  <a:gd name="connsiteX9" fmla="*/ 96601 w 161798"/>
                  <a:gd name="connsiteY9" fmla="*/ 122694 h 331211"/>
                  <a:gd name="connsiteX10" fmla="*/ 68795 w 161798"/>
                  <a:gd name="connsiteY10" fmla="*/ 124924 h 331211"/>
                  <a:gd name="connsiteX11" fmla="*/ 48973 w 161798"/>
                  <a:gd name="connsiteY11" fmla="*/ 147389 h 331211"/>
                  <a:gd name="connsiteX12" fmla="*/ 64170 w 161798"/>
                  <a:gd name="connsiteY12" fmla="*/ 166550 h 331211"/>
                  <a:gd name="connsiteX13" fmla="*/ 132723 w 161798"/>
                  <a:gd name="connsiteY13" fmla="*/ 230009 h 331211"/>
                  <a:gd name="connsiteX14" fmla="*/ 161796 w 161798"/>
                  <a:gd name="connsiteY14" fmla="*/ 253796 h 331211"/>
                  <a:gd name="connsiteX15" fmla="*/ 107118 w 161798"/>
                  <a:gd name="connsiteY15" fmla="*/ 331074 h 331211"/>
                  <a:gd name="connsiteX16" fmla="*/ 46270 w 161798"/>
                  <a:gd name="connsiteY16" fmla="*/ 238044 h 331211"/>
                  <a:gd name="connsiteX17" fmla="*/ 50792 w 161798"/>
                  <a:gd name="connsiteY17" fmla="*/ 191686 h 331211"/>
                  <a:gd name="connsiteX18" fmla="*/ 7085 w 161798"/>
                  <a:gd name="connsiteY18" fmla="*/ 145692 h 331211"/>
                  <a:gd name="connsiteX19" fmla="*/ 2162 w 161798"/>
                  <a:gd name="connsiteY19" fmla="*/ 81545 h 331211"/>
                  <a:gd name="connsiteX0" fmla="*/ 2162 w 161798"/>
                  <a:gd name="connsiteY0" fmla="*/ 81545 h 331289"/>
                  <a:gd name="connsiteX1" fmla="*/ 28681 w 161798"/>
                  <a:gd name="connsiteY1" fmla="*/ 24219 h 331289"/>
                  <a:gd name="connsiteX2" fmla="*/ 123247 w 161798"/>
                  <a:gd name="connsiteY2" fmla="*/ 176 h 331289"/>
                  <a:gd name="connsiteX3" fmla="*/ 131565 w 161798"/>
                  <a:gd name="connsiteY3" fmla="*/ 15242 h 331289"/>
                  <a:gd name="connsiteX4" fmla="*/ 90600 w 161798"/>
                  <a:gd name="connsiteY4" fmla="*/ 49601 h 331289"/>
                  <a:gd name="connsiteX5" fmla="*/ 113065 w 161798"/>
                  <a:gd name="connsiteY5" fmla="*/ 64798 h 331289"/>
                  <a:gd name="connsiteX6" fmla="*/ 138173 w 161798"/>
                  <a:gd name="connsiteY6" fmla="*/ 39689 h 331289"/>
                  <a:gd name="connsiteX7" fmla="*/ 149082 w 161798"/>
                  <a:gd name="connsiteY7" fmla="*/ 43445 h 331289"/>
                  <a:gd name="connsiteX8" fmla="*/ 149405 w 161798"/>
                  <a:gd name="connsiteY8" fmla="*/ 54886 h 331289"/>
                  <a:gd name="connsiteX9" fmla="*/ 96601 w 161798"/>
                  <a:gd name="connsiteY9" fmla="*/ 122694 h 331289"/>
                  <a:gd name="connsiteX10" fmla="*/ 68795 w 161798"/>
                  <a:gd name="connsiteY10" fmla="*/ 124924 h 331289"/>
                  <a:gd name="connsiteX11" fmla="*/ 48973 w 161798"/>
                  <a:gd name="connsiteY11" fmla="*/ 147389 h 331289"/>
                  <a:gd name="connsiteX12" fmla="*/ 64170 w 161798"/>
                  <a:gd name="connsiteY12" fmla="*/ 166550 h 331289"/>
                  <a:gd name="connsiteX13" fmla="*/ 132723 w 161798"/>
                  <a:gd name="connsiteY13" fmla="*/ 230009 h 331289"/>
                  <a:gd name="connsiteX14" fmla="*/ 161796 w 161798"/>
                  <a:gd name="connsiteY14" fmla="*/ 253796 h 331289"/>
                  <a:gd name="connsiteX15" fmla="*/ 107118 w 161798"/>
                  <a:gd name="connsiteY15" fmla="*/ 331074 h 331289"/>
                  <a:gd name="connsiteX16" fmla="*/ 64770 w 161798"/>
                  <a:gd name="connsiteY16" fmla="*/ 267116 h 331289"/>
                  <a:gd name="connsiteX17" fmla="*/ 46270 w 161798"/>
                  <a:gd name="connsiteY17" fmla="*/ 238044 h 331289"/>
                  <a:gd name="connsiteX18" fmla="*/ 50792 w 161798"/>
                  <a:gd name="connsiteY18" fmla="*/ 191686 h 331289"/>
                  <a:gd name="connsiteX19" fmla="*/ 7085 w 161798"/>
                  <a:gd name="connsiteY19" fmla="*/ 145692 h 331289"/>
                  <a:gd name="connsiteX20" fmla="*/ 2162 w 161798"/>
                  <a:gd name="connsiteY20" fmla="*/ 81545 h 331289"/>
                  <a:gd name="connsiteX0" fmla="*/ 2162 w 161797"/>
                  <a:gd name="connsiteY0" fmla="*/ 81545 h 391964"/>
                  <a:gd name="connsiteX1" fmla="*/ 28681 w 161797"/>
                  <a:gd name="connsiteY1" fmla="*/ 24219 h 391964"/>
                  <a:gd name="connsiteX2" fmla="*/ 123247 w 161797"/>
                  <a:gd name="connsiteY2" fmla="*/ 176 h 391964"/>
                  <a:gd name="connsiteX3" fmla="*/ 131565 w 161797"/>
                  <a:gd name="connsiteY3" fmla="*/ 15242 h 391964"/>
                  <a:gd name="connsiteX4" fmla="*/ 90600 w 161797"/>
                  <a:gd name="connsiteY4" fmla="*/ 49601 h 391964"/>
                  <a:gd name="connsiteX5" fmla="*/ 113065 w 161797"/>
                  <a:gd name="connsiteY5" fmla="*/ 64798 h 391964"/>
                  <a:gd name="connsiteX6" fmla="*/ 138173 w 161797"/>
                  <a:gd name="connsiteY6" fmla="*/ 39689 h 391964"/>
                  <a:gd name="connsiteX7" fmla="*/ 149082 w 161797"/>
                  <a:gd name="connsiteY7" fmla="*/ 43445 h 391964"/>
                  <a:gd name="connsiteX8" fmla="*/ 149405 w 161797"/>
                  <a:gd name="connsiteY8" fmla="*/ 54886 h 391964"/>
                  <a:gd name="connsiteX9" fmla="*/ 96601 w 161797"/>
                  <a:gd name="connsiteY9" fmla="*/ 122694 h 391964"/>
                  <a:gd name="connsiteX10" fmla="*/ 68795 w 161797"/>
                  <a:gd name="connsiteY10" fmla="*/ 124924 h 391964"/>
                  <a:gd name="connsiteX11" fmla="*/ 48973 w 161797"/>
                  <a:gd name="connsiteY11" fmla="*/ 147389 h 391964"/>
                  <a:gd name="connsiteX12" fmla="*/ 64170 w 161797"/>
                  <a:gd name="connsiteY12" fmla="*/ 166550 h 391964"/>
                  <a:gd name="connsiteX13" fmla="*/ 132723 w 161797"/>
                  <a:gd name="connsiteY13" fmla="*/ 230009 h 391964"/>
                  <a:gd name="connsiteX14" fmla="*/ 161796 w 161797"/>
                  <a:gd name="connsiteY14" fmla="*/ 253796 h 391964"/>
                  <a:gd name="connsiteX15" fmla="*/ 95886 w 161797"/>
                  <a:gd name="connsiteY15" fmla="*/ 391862 h 391964"/>
                  <a:gd name="connsiteX16" fmla="*/ 64770 w 161797"/>
                  <a:gd name="connsiteY16" fmla="*/ 267116 h 391964"/>
                  <a:gd name="connsiteX17" fmla="*/ 46270 w 161797"/>
                  <a:gd name="connsiteY17" fmla="*/ 238044 h 391964"/>
                  <a:gd name="connsiteX18" fmla="*/ 50792 w 161797"/>
                  <a:gd name="connsiteY18" fmla="*/ 191686 h 391964"/>
                  <a:gd name="connsiteX19" fmla="*/ 7085 w 161797"/>
                  <a:gd name="connsiteY19" fmla="*/ 145692 h 391964"/>
                  <a:gd name="connsiteX20" fmla="*/ 2162 w 161797"/>
                  <a:gd name="connsiteY20" fmla="*/ 81545 h 391964"/>
                  <a:gd name="connsiteX0" fmla="*/ 2162 w 161796"/>
                  <a:gd name="connsiteY0" fmla="*/ 81545 h 393972"/>
                  <a:gd name="connsiteX1" fmla="*/ 28681 w 161796"/>
                  <a:gd name="connsiteY1" fmla="*/ 24219 h 393972"/>
                  <a:gd name="connsiteX2" fmla="*/ 123247 w 161796"/>
                  <a:gd name="connsiteY2" fmla="*/ 176 h 393972"/>
                  <a:gd name="connsiteX3" fmla="*/ 131565 w 161796"/>
                  <a:gd name="connsiteY3" fmla="*/ 15242 h 393972"/>
                  <a:gd name="connsiteX4" fmla="*/ 90600 w 161796"/>
                  <a:gd name="connsiteY4" fmla="*/ 49601 h 393972"/>
                  <a:gd name="connsiteX5" fmla="*/ 113065 w 161796"/>
                  <a:gd name="connsiteY5" fmla="*/ 64798 h 393972"/>
                  <a:gd name="connsiteX6" fmla="*/ 138173 w 161796"/>
                  <a:gd name="connsiteY6" fmla="*/ 39689 h 393972"/>
                  <a:gd name="connsiteX7" fmla="*/ 149082 w 161796"/>
                  <a:gd name="connsiteY7" fmla="*/ 43445 h 393972"/>
                  <a:gd name="connsiteX8" fmla="*/ 149405 w 161796"/>
                  <a:gd name="connsiteY8" fmla="*/ 54886 h 393972"/>
                  <a:gd name="connsiteX9" fmla="*/ 96601 w 161796"/>
                  <a:gd name="connsiteY9" fmla="*/ 122694 h 393972"/>
                  <a:gd name="connsiteX10" fmla="*/ 68795 w 161796"/>
                  <a:gd name="connsiteY10" fmla="*/ 124924 h 393972"/>
                  <a:gd name="connsiteX11" fmla="*/ 48973 w 161796"/>
                  <a:gd name="connsiteY11" fmla="*/ 147389 h 393972"/>
                  <a:gd name="connsiteX12" fmla="*/ 64170 w 161796"/>
                  <a:gd name="connsiteY12" fmla="*/ 166550 h 393972"/>
                  <a:gd name="connsiteX13" fmla="*/ 132723 w 161796"/>
                  <a:gd name="connsiteY13" fmla="*/ 230009 h 393972"/>
                  <a:gd name="connsiteX14" fmla="*/ 161796 w 161796"/>
                  <a:gd name="connsiteY14" fmla="*/ 253796 h 393972"/>
                  <a:gd name="connsiteX15" fmla="*/ 111682 w 161796"/>
                  <a:gd name="connsiteY15" fmla="*/ 333190 h 393972"/>
                  <a:gd name="connsiteX16" fmla="*/ 95886 w 161796"/>
                  <a:gd name="connsiteY16" fmla="*/ 391862 h 393972"/>
                  <a:gd name="connsiteX17" fmla="*/ 64770 w 161796"/>
                  <a:gd name="connsiteY17" fmla="*/ 267116 h 393972"/>
                  <a:gd name="connsiteX18" fmla="*/ 46270 w 161796"/>
                  <a:gd name="connsiteY18" fmla="*/ 238044 h 393972"/>
                  <a:gd name="connsiteX19" fmla="*/ 50792 w 161796"/>
                  <a:gd name="connsiteY19" fmla="*/ 191686 h 393972"/>
                  <a:gd name="connsiteX20" fmla="*/ 7085 w 161796"/>
                  <a:gd name="connsiteY20" fmla="*/ 145692 h 393972"/>
                  <a:gd name="connsiteX21" fmla="*/ 2162 w 161796"/>
                  <a:gd name="connsiteY21" fmla="*/ 81545 h 393972"/>
                  <a:gd name="connsiteX0" fmla="*/ 2162 w 161796"/>
                  <a:gd name="connsiteY0" fmla="*/ 81545 h 391922"/>
                  <a:gd name="connsiteX1" fmla="*/ 28681 w 161796"/>
                  <a:gd name="connsiteY1" fmla="*/ 24219 h 391922"/>
                  <a:gd name="connsiteX2" fmla="*/ 123247 w 161796"/>
                  <a:gd name="connsiteY2" fmla="*/ 176 h 391922"/>
                  <a:gd name="connsiteX3" fmla="*/ 131565 w 161796"/>
                  <a:gd name="connsiteY3" fmla="*/ 15242 h 391922"/>
                  <a:gd name="connsiteX4" fmla="*/ 90600 w 161796"/>
                  <a:gd name="connsiteY4" fmla="*/ 49601 h 391922"/>
                  <a:gd name="connsiteX5" fmla="*/ 113065 w 161796"/>
                  <a:gd name="connsiteY5" fmla="*/ 64798 h 391922"/>
                  <a:gd name="connsiteX6" fmla="*/ 138173 w 161796"/>
                  <a:gd name="connsiteY6" fmla="*/ 39689 h 391922"/>
                  <a:gd name="connsiteX7" fmla="*/ 149082 w 161796"/>
                  <a:gd name="connsiteY7" fmla="*/ 43445 h 391922"/>
                  <a:gd name="connsiteX8" fmla="*/ 149405 w 161796"/>
                  <a:gd name="connsiteY8" fmla="*/ 54886 h 391922"/>
                  <a:gd name="connsiteX9" fmla="*/ 96601 w 161796"/>
                  <a:gd name="connsiteY9" fmla="*/ 122694 h 391922"/>
                  <a:gd name="connsiteX10" fmla="*/ 68795 w 161796"/>
                  <a:gd name="connsiteY10" fmla="*/ 124924 h 391922"/>
                  <a:gd name="connsiteX11" fmla="*/ 48973 w 161796"/>
                  <a:gd name="connsiteY11" fmla="*/ 147389 h 391922"/>
                  <a:gd name="connsiteX12" fmla="*/ 64170 w 161796"/>
                  <a:gd name="connsiteY12" fmla="*/ 166550 h 391922"/>
                  <a:gd name="connsiteX13" fmla="*/ 132723 w 161796"/>
                  <a:gd name="connsiteY13" fmla="*/ 230009 h 391922"/>
                  <a:gd name="connsiteX14" fmla="*/ 161796 w 161796"/>
                  <a:gd name="connsiteY14" fmla="*/ 253796 h 391922"/>
                  <a:gd name="connsiteX15" fmla="*/ 111682 w 161796"/>
                  <a:gd name="connsiteY15" fmla="*/ 333190 h 391922"/>
                  <a:gd name="connsiteX16" fmla="*/ 95886 w 161796"/>
                  <a:gd name="connsiteY16" fmla="*/ 391862 h 391922"/>
                  <a:gd name="connsiteX17" fmla="*/ 67413 w 161796"/>
                  <a:gd name="connsiteY17" fmla="*/ 337815 h 391922"/>
                  <a:gd name="connsiteX18" fmla="*/ 64770 w 161796"/>
                  <a:gd name="connsiteY18" fmla="*/ 267116 h 391922"/>
                  <a:gd name="connsiteX19" fmla="*/ 46270 w 161796"/>
                  <a:gd name="connsiteY19" fmla="*/ 238044 h 391922"/>
                  <a:gd name="connsiteX20" fmla="*/ 50792 w 161796"/>
                  <a:gd name="connsiteY20" fmla="*/ 191686 h 391922"/>
                  <a:gd name="connsiteX21" fmla="*/ 7085 w 161796"/>
                  <a:gd name="connsiteY21" fmla="*/ 145692 h 391922"/>
                  <a:gd name="connsiteX22" fmla="*/ 2162 w 161796"/>
                  <a:gd name="connsiteY22" fmla="*/ 81545 h 391922"/>
                  <a:gd name="connsiteX0" fmla="*/ 2162 w 161829"/>
                  <a:gd name="connsiteY0" fmla="*/ 81545 h 391913"/>
                  <a:gd name="connsiteX1" fmla="*/ 28681 w 161829"/>
                  <a:gd name="connsiteY1" fmla="*/ 24219 h 391913"/>
                  <a:gd name="connsiteX2" fmla="*/ 123247 w 161829"/>
                  <a:gd name="connsiteY2" fmla="*/ 176 h 391913"/>
                  <a:gd name="connsiteX3" fmla="*/ 131565 w 161829"/>
                  <a:gd name="connsiteY3" fmla="*/ 15242 h 391913"/>
                  <a:gd name="connsiteX4" fmla="*/ 90600 w 161829"/>
                  <a:gd name="connsiteY4" fmla="*/ 49601 h 391913"/>
                  <a:gd name="connsiteX5" fmla="*/ 113065 w 161829"/>
                  <a:gd name="connsiteY5" fmla="*/ 64798 h 391913"/>
                  <a:gd name="connsiteX6" fmla="*/ 138173 w 161829"/>
                  <a:gd name="connsiteY6" fmla="*/ 39689 h 391913"/>
                  <a:gd name="connsiteX7" fmla="*/ 149082 w 161829"/>
                  <a:gd name="connsiteY7" fmla="*/ 43445 h 391913"/>
                  <a:gd name="connsiteX8" fmla="*/ 149405 w 161829"/>
                  <a:gd name="connsiteY8" fmla="*/ 54886 h 391913"/>
                  <a:gd name="connsiteX9" fmla="*/ 96601 w 161829"/>
                  <a:gd name="connsiteY9" fmla="*/ 122694 h 391913"/>
                  <a:gd name="connsiteX10" fmla="*/ 68795 w 161829"/>
                  <a:gd name="connsiteY10" fmla="*/ 124924 h 391913"/>
                  <a:gd name="connsiteX11" fmla="*/ 48973 w 161829"/>
                  <a:gd name="connsiteY11" fmla="*/ 147389 h 391913"/>
                  <a:gd name="connsiteX12" fmla="*/ 64170 w 161829"/>
                  <a:gd name="connsiteY12" fmla="*/ 166550 h 391913"/>
                  <a:gd name="connsiteX13" fmla="*/ 132723 w 161829"/>
                  <a:gd name="connsiteY13" fmla="*/ 230009 h 391913"/>
                  <a:gd name="connsiteX14" fmla="*/ 161796 w 161829"/>
                  <a:gd name="connsiteY14" fmla="*/ 253796 h 391913"/>
                  <a:gd name="connsiteX15" fmla="*/ 140755 w 161829"/>
                  <a:gd name="connsiteY15" fmla="*/ 302135 h 391913"/>
                  <a:gd name="connsiteX16" fmla="*/ 111682 w 161829"/>
                  <a:gd name="connsiteY16" fmla="*/ 333190 h 391913"/>
                  <a:gd name="connsiteX17" fmla="*/ 95886 w 161829"/>
                  <a:gd name="connsiteY17" fmla="*/ 391862 h 391913"/>
                  <a:gd name="connsiteX18" fmla="*/ 67413 w 161829"/>
                  <a:gd name="connsiteY18" fmla="*/ 337815 h 391913"/>
                  <a:gd name="connsiteX19" fmla="*/ 64770 w 161829"/>
                  <a:gd name="connsiteY19" fmla="*/ 267116 h 391913"/>
                  <a:gd name="connsiteX20" fmla="*/ 46270 w 161829"/>
                  <a:gd name="connsiteY20" fmla="*/ 238044 h 391913"/>
                  <a:gd name="connsiteX21" fmla="*/ 50792 w 161829"/>
                  <a:gd name="connsiteY21" fmla="*/ 191686 h 391913"/>
                  <a:gd name="connsiteX22" fmla="*/ 7085 w 161829"/>
                  <a:gd name="connsiteY22" fmla="*/ 145692 h 391913"/>
                  <a:gd name="connsiteX23" fmla="*/ 2162 w 161829"/>
                  <a:gd name="connsiteY23" fmla="*/ 81545 h 391913"/>
                  <a:gd name="connsiteX0" fmla="*/ 2162 w 161829"/>
                  <a:gd name="connsiteY0" fmla="*/ 81545 h 391913"/>
                  <a:gd name="connsiteX1" fmla="*/ 28681 w 161829"/>
                  <a:gd name="connsiteY1" fmla="*/ 24219 h 391913"/>
                  <a:gd name="connsiteX2" fmla="*/ 123247 w 161829"/>
                  <a:gd name="connsiteY2" fmla="*/ 176 h 391913"/>
                  <a:gd name="connsiteX3" fmla="*/ 131565 w 161829"/>
                  <a:gd name="connsiteY3" fmla="*/ 15242 h 391913"/>
                  <a:gd name="connsiteX4" fmla="*/ 90600 w 161829"/>
                  <a:gd name="connsiteY4" fmla="*/ 49601 h 391913"/>
                  <a:gd name="connsiteX5" fmla="*/ 113065 w 161829"/>
                  <a:gd name="connsiteY5" fmla="*/ 64798 h 391913"/>
                  <a:gd name="connsiteX6" fmla="*/ 138173 w 161829"/>
                  <a:gd name="connsiteY6" fmla="*/ 39689 h 391913"/>
                  <a:gd name="connsiteX7" fmla="*/ 149082 w 161829"/>
                  <a:gd name="connsiteY7" fmla="*/ 43445 h 391913"/>
                  <a:gd name="connsiteX8" fmla="*/ 149405 w 161829"/>
                  <a:gd name="connsiteY8" fmla="*/ 54886 h 391913"/>
                  <a:gd name="connsiteX9" fmla="*/ 96601 w 161829"/>
                  <a:gd name="connsiteY9" fmla="*/ 122694 h 391913"/>
                  <a:gd name="connsiteX10" fmla="*/ 68795 w 161829"/>
                  <a:gd name="connsiteY10" fmla="*/ 124924 h 391913"/>
                  <a:gd name="connsiteX11" fmla="*/ 48973 w 161829"/>
                  <a:gd name="connsiteY11" fmla="*/ 147389 h 391913"/>
                  <a:gd name="connsiteX12" fmla="*/ 64170 w 161829"/>
                  <a:gd name="connsiteY12" fmla="*/ 166550 h 391913"/>
                  <a:gd name="connsiteX13" fmla="*/ 80628 w 161829"/>
                  <a:gd name="connsiteY13" fmla="*/ 189149 h 391913"/>
                  <a:gd name="connsiteX14" fmla="*/ 132723 w 161829"/>
                  <a:gd name="connsiteY14" fmla="*/ 230009 h 391913"/>
                  <a:gd name="connsiteX15" fmla="*/ 161796 w 161829"/>
                  <a:gd name="connsiteY15" fmla="*/ 253796 h 391913"/>
                  <a:gd name="connsiteX16" fmla="*/ 140755 w 161829"/>
                  <a:gd name="connsiteY16" fmla="*/ 302135 h 391913"/>
                  <a:gd name="connsiteX17" fmla="*/ 111682 w 161829"/>
                  <a:gd name="connsiteY17" fmla="*/ 333190 h 391913"/>
                  <a:gd name="connsiteX18" fmla="*/ 95886 w 161829"/>
                  <a:gd name="connsiteY18" fmla="*/ 391862 h 391913"/>
                  <a:gd name="connsiteX19" fmla="*/ 67413 w 161829"/>
                  <a:gd name="connsiteY19" fmla="*/ 337815 h 391913"/>
                  <a:gd name="connsiteX20" fmla="*/ 64770 w 161829"/>
                  <a:gd name="connsiteY20" fmla="*/ 267116 h 391913"/>
                  <a:gd name="connsiteX21" fmla="*/ 46270 w 161829"/>
                  <a:gd name="connsiteY21" fmla="*/ 238044 h 391913"/>
                  <a:gd name="connsiteX22" fmla="*/ 50792 w 161829"/>
                  <a:gd name="connsiteY22" fmla="*/ 191686 h 391913"/>
                  <a:gd name="connsiteX23" fmla="*/ 7085 w 161829"/>
                  <a:gd name="connsiteY23" fmla="*/ 145692 h 391913"/>
                  <a:gd name="connsiteX24" fmla="*/ 2162 w 161829"/>
                  <a:gd name="connsiteY24" fmla="*/ 81545 h 39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1829" h="391913">
                    <a:moveTo>
                      <a:pt x="2162" y="81545"/>
                    </a:moveTo>
                    <a:cubicBezTo>
                      <a:pt x="5761" y="61300"/>
                      <a:pt x="9770" y="35876"/>
                      <a:pt x="28681" y="24219"/>
                    </a:cubicBezTo>
                    <a:cubicBezTo>
                      <a:pt x="47592" y="12563"/>
                      <a:pt x="106100" y="1672"/>
                      <a:pt x="123247" y="176"/>
                    </a:cubicBezTo>
                    <a:cubicBezTo>
                      <a:pt x="140394" y="-1320"/>
                      <a:pt x="137006" y="7005"/>
                      <a:pt x="131565" y="15242"/>
                    </a:cubicBezTo>
                    <a:cubicBezTo>
                      <a:pt x="126124" y="23479"/>
                      <a:pt x="91481" y="40901"/>
                      <a:pt x="90600" y="49601"/>
                    </a:cubicBezTo>
                    <a:cubicBezTo>
                      <a:pt x="89719" y="58301"/>
                      <a:pt x="104365" y="65679"/>
                      <a:pt x="113065" y="64798"/>
                    </a:cubicBezTo>
                    <a:cubicBezTo>
                      <a:pt x="121765" y="63917"/>
                      <a:pt x="132170" y="43248"/>
                      <a:pt x="138173" y="39689"/>
                    </a:cubicBezTo>
                    <a:cubicBezTo>
                      <a:pt x="144176" y="36130"/>
                      <a:pt x="148201" y="41573"/>
                      <a:pt x="149082" y="43445"/>
                    </a:cubicBezTo>
                    <a:cubicBezTo>
                      <a:pt x="149963" y="45317"/>
                      <a:pt x="158152" y="41678"/>
                      <a:pt x="149405" y="54886"/>
                    </a:cubicBezTo>
                    <a:cubicBezTo>
                      <a:pt x="140658" y="68094"/>
                      <a:pt x="109926" y="108929"/>
                      <a:pt x="96601" y="122694"/>
                    </a:cubicBezTo>
                    <a:cubicBezTo>
                      <a:pt x="83276" y="136459"/>
                      <a:pt x="74420" y="120148"/>
                      <a:pt x="68795" y="124924"/>
                    </a:cubicBezTo>
                    <a:cubicBezTo>
                      <a:pt x="63170" y="129700"/>
                      <a:pt x="51396" y="140011"/>
                      <a:pt x="48973" y="147389"/>
                    </a:cubicBezTo>
                    <a:cubicBezTo>
                      <a:pt x="46550" y="154767"/>
                      <a:pt x="59225" y="160691"/>
                      <a:pt x="64170" y="166550"/>
                    </a:cubicBezTo>
                    <a:cubicBezTo>
                      <a:pt x="69115" y="172409"/>
                      <a:pt x="69203" y="178573"/>
                      <a:pt x="80628" y="189149"/>
                    </a:cubicBezTo>
                    <a:cubicBezTo>
                      <a:pt x="92053" y="199725"/>
                      <a:pt x="118865" y="218133"/>
                      <a:pt x="132723" y="230009"/>
                    </a:cubicBezTo>
                    <a:cubicBezTo>
                      <a:pt x="150645" y="233537"/>
                      <a:pt x="161438" y="241577"/>
                      <a:pt x="161796" y="253796"/>
                    </a:cubicBezTo>
                    <a:cubicBezTo>
                      <a:pt x="162584" y="264606"/>
                      <a:pt x="149107" y="288903"/>
                      <a:pt x="140755" y="302135"/>
                    </a:cubicBezTo>
                    <a:cubicBezTo>
                      <a:pt x="132403" y="315367"/>
                      <a:pt x="118610" y="317024"/>
                      <a:pt x="111682" y="333190"/>
                    </a:cubicBezTo>
                    <a:cubicBezTo>
                      <a:pt x="104755" y="349356"/>
                      <a:pt x="101612" y="393624"/>
                      <a:pt x="95886" y="391862"/>
                    </a:cubicBezTo>
                    <a:cubicBezTo>
                      <a:pt x="90160" y="390100"/>
                      <a:pt x="72599" y="358606"/>
                      <a:pt x="67413" y="337815"/>
                    </a:cubicBezTo>
                    <a:cubicBezTo>
                      <a:pt x="62227" y="317024"/>
                      <a:pt x="69946" y="281212"/>
                      <a:pt x="64770" y="267116"/>
                    </a:cubicBezTo>
                    <a:cubicBezTo>
                      <a:pt x="59594" y="253020"/>
                      <a:pt x="48379" y="252377"/>
                      <a:pt x="46270" y="238044"/>
                    </a:cubicBezTo>
                    <a:cubicBezTo>
                      <a:pt x="44161" y="223711"/>
                      <a:pt x="58094" y="206087"/>
                      <a:pt x="50792" y="191686"/>
                    </a:cubicBezTo>
                    <a:cubicBezTo>
                      <a:pt x="30376" y="163542"/>
                      <a:pt x="15190" y="164049"/>
                      <a:pt x="7085" y="145692"/>
                    </a:cubicBezTo>
                    <a:cubicBezTo>
                      <a:pt x="-1020" y="127335"/>
                      <a:pt x="-1437" y="101791"/>
                      <a:pt x="2162" y="81545"/>
                    </a:cubicBezTo>
                    <a:close/>
                  </a:path>
                </a:pathLst>
              </a:custGeom>
              <a:grp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41" name="Freeform 13">
                <a:extLst>
                  <a:ext uri="{FF2B5EF4-FFF2-40B4-BE49-F238E27FC236}">
                    <a16:creationId xmlns:a16="http://schemas.microsoft.com/office/drawing/2014/main" id="{34E67ABC-9AEA-4ED4-87D9-479E21E892CC}"/>
                  </a:ext>
                </a:extLst>
              </p:cNvPr>
              <p:cNvSpPr>
                <a:spLocks noChangeAspect="1" noEditPoints="1"/>
              </p:cNvSpPr>
              <p:nvPr/>
            </p:nvSpPr>
            <p:spPr bwMode="auto">
              <a:xfrm>
                <a:off x="6993074" y="3364439"/>
                <a:ext cx="1382719" cy="1382721"/>
              </a:xfrm>
              <a:custGeom>
                <a:avLst/>
                <a:gdLst>
                  <a:gd name="T0" fmla="*/ 633 w 4799"/>
                  <a:gd name="T1" fmla="*/ 981 h 4799"/>
                  <a:gd name="T2" fmla="*/ 530 w 4799"/>
                  <a:gd name="T3" fmla="*/ 1751 h 4799"/>
                  <a:gd name="T4" fmla="*/ 1038 w 4799"/>
                  <a:gd name="T5" fmla="*/ 2458 h 4799"/>
                  <a:gd name="T6" fmla="*/ 1191 w 4799"/>
                  <a:gd name="T7" fmla="*/ 3153 h 4799"/>
                  <a:gd name="T8" fmla="*/ 1627 w 4799"/>
                  <a:gd name="T9" fmla="*/ 4419 h 4799"/>
                  <a:gd name="T10" fmla="*/ 1788 w 4799"/>
                  <a:gd name="T11" fmla="*/ 3724 h 4799"/>
                  <a:gd name="T12" fmla="*/ 2228 w 4799"/>
                  <a:gd name="T13" fmla="*/ 2822 h 4799"/>
                  <a:gd name="T14" fmla="*/ 1833 w 4799"/>
                  <a:gd name="T15" fmla="*/ 2590 h 4799"/>
                  <a:gd name="T16" fmla="*/ 1333 w 4799"/>
                  <a:gd name="T17" fmla="*/ 2216 h 4799"/>
                  <a:gd name="T18" fmla="*/ 1141 w 4799"/>
                  <a:gd name="T19" fmla="*/ 1911 h 4799"/>
                  <a:gd name="T20" fmla="*/ 1624 w 4799"/>
                  <a:gd name="T21" fmla="*/ 1747 h 4799"/>
                  <a:gd name="T22" fmla="*/ 2208 w 4799"/>
                  <a:gd name="T23" fmla="*/ 901 h 4799"/>
                  <a:gd name="T24" fmla="*/ 1714 w 4799"/>
                  <a:gd name="T25" fmla="*/ 1008 h 4799"/>
                  <a:gd name="T26" fmla="*/ 1766 w 4799"/>
                  <a:gd name="T27" fmla="*/ 760 h 4799"/>
                  <a:gd name="T28" fmla="*/ 1736 w 4799"/>
                  <a:gd name="T29" fmla="*/ 375 h 4799"/>
                  <a:gd name="T30" fmla="*/ 3520 w 4799"/>
                  <a:gd name="T31" fmla="*/ 676 h 4799"/>
                  <a:gd name="T32" fmla="*/ 2960 w 4799"/>
                  <a:gd name="T33" fmla="*/ 798 h 4799"/>
                  <a:gd name="T34" fmla="*/ 2991 w 4799"/>
                  <a:gd name="T35" fmla="*/ 1090 h 4799"/>
                  <a:gd name="T36" fmla="*/ 2681 w 4799"/>
                  <a:gd name="T37" fmla="*/ 1505 h 4799"/>
                  <a:gd name="T38" fmla="*/ 3157 w 4799"/>
                  <a:gd name="T39" fmla="*/ 1418 h 4799"/>
                  <a:gd name="T40" fmla="*/ 2290 w 4799"/>
                  <a:gd name="T41" fmla="*/ 1812 h 4799"/>
                  <a:gd name="T42" fmla="*/ 2983 w 4799"/>
                  <a:gd name="T43" fmla="*/ 3050 h 4799"/>
                  <a:gd name="T44" fmla="*/ 3331 w 4799"/>
                  <a:gd name="T45" fmla="*/ 4079 h 4799"/>
                  <a:gd name="T46" fmla="*/ 3794 w 4799"/>
                  <a:gd name="T47" fmla="*/ 3404 h 4799"/>
                  <a:gd name="T48" fmla="*/ 4228 w 4799"/>
                  <a:gd name="T49" fmla="*/ 2372 h 4799"/>
                  <a:gd name="T50" fmla="*/ 4077 w 4799"/>
                  <a:gd name="T51" fmla="*/ 2260 h 4799"/>
                  <a:gd name="T52" fmla="*/ 4663 w 4799"/>
                  <a:gd name="T53" fmla="*/ 2291 h 4799"/>
                  <a:gd name="T54" fmla="*/ 1007 w 4799"/>
                  <a:gd name="T55" fmla="*/ 598 h 4799"/>
                  <a:gd name="T56" fmla="*/ 1498 w 4799"/>
                  <a:gd name="T57" fmla="*/ 783 h 4799"/>
                  <a:gd name="T58" fmla="*/ 1794 w 4799"/>
                  <a:gd name="T59" fmla="*/ 1116 h 4799"/>
                  <a:gd name="T60" fmla="*/ 2075 w 4799"/>
                  <a:gd name="T61" fmla="*/ 920 h 4799"/>
                  <a:gd name="T62" fmla="*/ 1510 w 4799"/>
                  <a:gd name="T63" fmla="*/ 1676 h 4799"/>
                  <a:gd name="T64" fmla="*/ 1153 w 4799"/>
                  <a:gd name="T65" fmla="*/ 2068 h 4799"/>
                  <a:gd name="T66" fmla="*/ 1697 w 4799"/>
                  <a:gd name="T67" fmla="*/ 2663 h 4799"/>
                  <a:gd name="T68" fmla="*/ 2063 w 4799"/>
                  <a:gd name="T69" fmla="*/ 2870 h 4799"/>
                  <a:gd name="T70" fmla="*/ 1804 w 4799"/>
                  <a:gd name="T71" fmla="*/ 3560 h 4799"/>
                  <a:gd name="T72" fmla="*/ 1550 w 4799"/>
                  <a:gd name="T73" fmla="*/ 4230 h 4799"/>
                  <a:gd name="T74" fmla="*/ 1322 w 4799"/>
                  <a:gd name="T75" fmla="*/ 3136 h 4799"/>
                  <a:gd name="T76" fmla="*/ 1214 w 4799"/>
                  <a:gd name="T77" fmla="*/ 2344 h 4799"/>
                  <a:gd name="T78" fmla="*/ 905 w 4799"/>
                  <a:gd name="T79" fmla="*/ 2089 h 4799"/>
                  <a:gd name="T80" fmla="*/ 762 w 4799"/>
                  <a:gd name="T81" fmla="*/ 1053 h 4799"/>
                  <a:gd name="T82" fmla="*/ 3844 w 4799"/>
                  <a:gd name="T83" fmla="*/ 711 h 4799"/>
                  <a:gd name="T84" fmla="*/ 4377 w 4799"/>
                  <a:gd name="T85" fmla="*/ 1984 h 4799"/>
                  <a:gd name="T86" fmla="*/ 3888 w 4799"/>
                  <a:gd name="T87" fmla="*/ 1860 h 4799"/>
                  <a:gd name="T88" fmla="*/ 3889 w 4799"/>
                  <a:gd name="T89" fmla="*/ 2155 h 4799"/>
                  <a:gd name="T90" fmla="*/ 3982 w 4799"/>
                  <a:gd name="T91" fmla="*/ 2453 h 4799"/>
                  <a:gd name="T92" fmla="*/ 3696 w 4799"/>
                  <a:gd name="T93" fmla="*/ 3313 h 4799"/>
                  <a:gd name="T94" fmla="*/ 3354 w 4799"/>
                  <a:gd name="T95" fmla="*/ 3947 h 4799"/>
                  <a:gd name="T96" fmla="*/ 3116 w 4799"/>
                  <a:gd name="T97" fmla="*/ 3035 h 4799"/>
                  <a:gd name="T98" fmla="*/ 2391 w 4799"/>
                  <a:gd name="T99" fmla="*/ 1899 h 4799"/>
                  <a:gd name="T100" fmla="*/ 3414 w 4799"/>
                  <a:gd name="T101" fmla="*/ 1708 h 4799"/>
                  <a:gd name="T102" fmla="*/ 2929 w 4799"/>
                  <a:gd name="T103" fmla="*/ 1346 h 4799"/>
                  <a:gd name="T104" fmla="*/ 2924 w 4799"/>
                  <a:gd name="T105" fmla="*/ 1228 h 4799"/>
                  <a:gd name="T106" fmla="*/ 3088 w 4799"/>
                  <a:gd name="T107" fmla="*/ 937 h 4799"/>
                  <a:gd name="T108" fmla="*/ 3073 w 4799"/>
                  <a:gd name="T109" fmla="*/ 870 h 4799"/>
                  <a:gd name="T110" fmla="*/ 3580 w 4799"/>
                  <a:gd name="T111" fmla="*/ 795 h 4799"/>
                  <a:gd name="T112" fmla="*/ 4796 w 4799"/>
                  <a:gd name="T113" fmla="*/ 2282 h 4799"/>
                  <a:gd name="T114" fmla="*/ 3938 w 4799"/>
                  <a:gd name="T115" fmla="*/ 556 h 4799"/>
                  <a:gd name="T116" fmla="*/ 2399 w 4799"/>
                  <a:gd name="T117" fmla="*/ 4799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99" h="4799">
                    <a:moveTo>
                      <a:pt x="2399" y="4665"/>
                    </a:moveTo>
                    <a:lnTo>
                      <a:pt x="2399" y="4665"/>
                    </a:lnTo>
                    <a:cubicBezTo>
                      <a:pt x="1150" y="4665"/>
                      <a:pt x="133" y="3648"/>
                      <a:pt x="133" y="2399"/>
                    </a:cubicBezTo>
                    <a:cubicBezTo>
                      <a:pt x="133" y="1883"/>
                      <a:pt x="311" y="1380"/>
                      <a:pt x="630" y="982"/>
                    </a:cubicBezTo>
                    <a:cubicBezTo>
                      <a:pt x="631" y="982"/>
                      <a:pt x="632" y="981"/>
                      <a:pt x="633" y="981"/>
                    </a:cubicBezTo>
                    <a:cubicBezTo>
                      <a:pt x="633" y="990"/>
                      <a:pt x="633" y="1006"/>
                      <a:pt x="629" y="1035"/>
                    </a:cubicBezTo>
                    <a:cubicBezTo>
                      <a:pt x="627" y="1047"/>
                      <a:pt x="609" y="1078"/>
                      <a:pt x="598" y="1097"/>
                    </a:cubicBezTo>
                    <a:cubicBezTo>
                      <a:pt x="585" y="1118"/>
                      <a:pt x="573" y="1138"/>
                      <a:pt x="566" y="1157"/>
                    </a:cubicBezTo>
                    <a:cubicBezTo>
                      <a:pt x="494" y="1358"/>
                      <a:pt x="452" y="1506"/>
                      <a:pt x="520" y="1721"/>
                    </a:cubicBezTo>
                    <a:lnTo>
                      <a:pt x="530" y="1751"/>
                    </a:lnTo>
                    <a:cubicBezTo>
                      <a:pt x="589" y="1939"/>
                      <a:pt x="650" y="2133"/>
                      <a:pt x="856" y="2213"/>
                    </a:cubicBezTo>
                    <a:cubicBezTo>
                      <a:pt x="911" y="2235"/>
                      <a:pt x="920" y="2247"/>
                      <a:pt x="944" y="2281"/>
                    </a:cubicBezTo>
                    <a:cubicBezTo>
                      <a:pt x="958" y="2301"/>
                      <a:pt x="975" y="2326"/>
                      <a:pt x="1003" y="2357"/>
                    </a:cubicBezTo>
                    <a:cubicBezTo>
                      <a:pt x="1004" y="2358"/>
                      <a:pt x="1034" y="2385"/>
                      <a:pt x="1071" y="2405"/>
                    </a:cubicBezTo>
                    <a:cubicBezTo>
                      <a:pt x="1063" y="2422"/>
                      <a:pt x="1050" y="2439"/>
                      <a:pt x="1038" y="2458"/>
                    </a:cubicBezTo>
                    <a:cubicBezTo>
                      <a:pt x="1017" y="2487"/>
                      <a:pt x="996" y="2517"/>
                      <a:pt x="983" y="2552"/>
                    </a:cubicBezTo>
                    <a:cubicBezTo>
                      <a:pt x="949" y="2646"/>
                      <a:pt x="945" y="2747"/>
                      <a:pt x="972" y="2837"/>
                    </a:cubicBezTo>
                    <a:cubicBezTo>
                      <a:pt x="998" y="2920"/>
                      <a:pt x="1055" y="2972"/>
                      <a:pt x="1106" y="3018"/>
                    </a:cubicBezTo>
                    <a:cubicBezTo>
                      <a:pt x="1158" y="3065"/>
                      <a:pt x="1188" y="3095"/>
                      <a:pt x="1188" y="3136"/>
                    </a:cubicBezTo>
                    <a:cubicBezTo>
                      <a:pt x="1188" y="3142"/>
                      <a:pt x="1190" y="3148"/>
                      <a:pt x="1191" y="3153"/>
                    </a:cubicBezTo>
                    <a:cubicBezTo>
                      <a:pt x="1190" y="3156"/>
                      <a:pt x="1189" y="3157"/>
                      <a:pt x="1189" y="3160"/>
                    </a:cubicBezTo>
                    <a:cubicBezTo>
                      <a:pt x="1150" y="3393"/>
                      <a:pt x="1161" y="3652"/>
                      <a:pt x="1222" y="3929"/>
                    </a:cubicBezTo>
                    <a:cubicBezTo>
                      <a:pt x="1251" y="4063"/>
                      <a:pt x="1284" y="4154"/>
                      <a:pt x="1373" y="4255"/>
                    </a:cubicBezTo>
                    <a:cubicBezTo>
                      <a:pt x="1374" y="4256"/>
                      <a:pt x="1536" y="4422"/>
                      <a:pt x="1613" y="4422"/>
                    </a:cubicBezTo>
                    <a:cubicBezTo>
                      <a:pt x="1618" y="4422"/>
                      <a:pt x="1623" y="4421"/>
                      <a:pt x="1627" y="4419"/>
                    </a:cubicBezTo>
                    <a:cubicBezTo>
                      <a:pt x="1652" y="4411"/>
                      <a:pt x="1670" y="4388"/>
                      <a:pt x="1672" y="4361"/>
                    </a:cubicBezTo>
                    <a:cubicBezTo>
                      <a:pt x="1679" y="4279"/>
                      <a:pt x="1688" y="4196"/>
                      <a:pt x="1698" y="4113"/>
                    </a:cubicBezTo>
                    <a:cubicBezTo>
                      <a:pt x="1704" y="4059"/>
                      <a:pt x="1710" y="4004"/>
                      <a:pt x="1715" y="3950"/>
                    </a:cubicBezTo>
                    <a:lnTo>
                      <a:pt x="1717" y="3927"/>
                    </a:lnTo>
                    <a:cubicBezTo>
                      <a:pt x="1725" y="3843"/>
                      <a:pt x="1732" y="3770"/>
                      <a:pt x="1788" y="3724"/>
                    </a:cubicBezTo>
                    <a:cubicBezTo>
                      <a:pt x="1808" y="3706"/>
                      <a:pt x="1833" y="3695"/>
                      <a:pt x="1861" y="3682"/>
                    </a:cubicBezTo>
                    <a:cubicBezTo>
                      <a:pt x="1898" y="3664"/>
                      <a:pt x="1941" y="3645"/>
                      <a:pt x="1979" y="3606"/>
                    </a:cubicBezTo>
                    <a:cubicBezTo>
                      <a:pt x="2060" y="3527"/>
                      <a:pt x="2157" y="3382"/>
                      <a:pt x="2205" y="3268"/>
                    </a:cubicBezTo>
                    <a:cubicBezTo>
                      <a:pt x="2210" y="3257"/>
                      <a:pt x="2215" y="3244"/>
                      <a:pt x="2221" y="3231"/>
                    </a:cubicBezTo>
                    <a:cubicBezTo>
                      <a:pt x="2272" y="3117"/>
                      <a:pt x="2348" y="2945"/>
                      <a:pt x="2228" y="2822"/>
                    </a:cubicBezTo>
                    <a:cubicBezTo>
                      <a:pt x="2202" y="2795"/>
                      <a:pt x="2165" y="2774"/>
                      <a:pt x="2129" y="2753"/>
                    </a:cubicBezTo>
                    <a:cubicBezTo>
                      <a:pt x="2100" y="2737"/>
                      <a:pt x="2071" y="2721"/>
                      <a:pt x="2054" y="2705"/>
                    </a:cubicBezTo>
                    <a:lnTo>
                      <a:pt x="2041" y="2693"/>
                    </a:lnTo>
                    <a:cubicBezTo>
                      <a:pt x="1998" y="2655"/>
                      <a:pt x="1973" y="2631"/>
                      <a:pt x="1910" y="2610"/>
                    </a:cubicBezTo>
                    <a:cubicBezTo>
                      <a:pt x="1876" y="2598"/>
                      <a:pt x="1851" y="2593"/>
                      <a:pt x="1833" y="2590"/>
                    </a:cubicBezTo>
                    <a:cubicBezTo>
                      <a:pt x="1810" y="2586"/>
                      <a:pt x="1809" y="2586"/>
                      <a:pt x="1793" y="2570"/>
                    </a:cubicBezTo>
                    <a:cubicBezTo>
                      <a:pt x="1776" y="2553"/>
                      <a:pt x="1761" y="2528"/>
                      <a:pt x="1744" y="2501"/>
                    </a:cubicBezTo>
                    <a:cubicBezTo>
                      <a:pt x="1720" y="2463"/>
                      <a:pt x="1692" y="2419"/>
                      <a:pt x="1652" y="2384"/>
                    </a:cubicBezTo>
                    <a:cubicBezTo>
                      <a:pt x="1593" y="2331"/>
                      <a:pt x="1526" y="2306"/>
                      <a:pt x="1467" y="2283"/>
                    </a:cubicBezTo>
                    <a:cubicBezTo>
                      <a:pt x="1418" y="2264"/>
                      <a:pt x="1372" y="2246"/>
                      <a:pt x="1333" y="2216"/>
                    </a:cubicBezTo>
                    <a:cubicBezTo>
                      <a:pt x="1276" y="2171"/>
                      <a:pt x="1279" y="2147"/>
                      <a:pt x="1286" y="2083"/>
                    </a:cubicBezTo>
                    <a:cubicBezTo>
                      <a:pt x="1290" y="2047"/>
                      <a:pt x="1294" y="2003"/>
                      <a:pt x="1286" y="1952"/>
                    </a:cubicBezTo>
                    <a:cubicBezTo>
                      <a:pt x="1283" y="1933"/>
                      <a:pt x="1272" y="1916"/>
                      <a:pt x="1256" y="1906"/>
                    </a:cubicBezTo>
                    <a:cubicBezTo>
                      <a:pt x="1239" y="1895"/>
                      <a:pt x="1219" y="1893"/>
                      <a:pt x="1201" y="1898"/>
                    </a:cubicBezTo>
                    <a:cubicBezTo>
                      <a:pt x="1172" y="1907"/>
                      <a:pt x="1153" y="1910"/>
                      <a:pt x="1141" y="1911"/>
                    </a:cubicBezTo>
                    <a:cubicBezTo>
                      <a:pt x="1144" y="1899"/>
                      <a:pt x="1151" y="1880"/>
                      <a:pt x="1166" y="1852"/>
                    </a:cubicBezTo>
                    <a:cubicBezTo>
                      <a:pt x="1196" y="1796"/>
                      <a:pt x="1337" y="1727"/>
                      <a:pt x="1394" y="1752"/>
                    </a:cubicBezTo>
                    <a:cubicBezTo>
                      <a:pt x="1405" y="1757"/>
                      <a:pt x="1415" y="1771"/>
                      <a:pt x="1425" y="1786"/>
                    </a:cubicBezTo>
                    <a:cubicBezTo>
                      <a:pt x="1441" y="1809"/>
                      <a:pt x="1468" y="1847"/>
                      <a:pt x="1518" y="1844"/>
                    </a:cubicBezTo>
                    <a:cubicBezTo>
                      <a:pt x="1570" y="1841"/>
                      <a:pt x="1600" y="1792"/>
                      <a:pt x="1624" y="1747"/>
                    </a:cubicBezTo>
                    <a:cubicBezTo>
                      <a:pt x="1644" y="1712"/>
                      <a:pt x="1649" y="1674"/>
                      <a:pt x="1653" y="1641"/>
                    </a:cubicBezTo>
                    <a:cubicBezTo>
                      <a:pt x="1657" y="1616"/>
                      <a:pt x="1660" y="1592"/>
                      <a:pt x="1669" y="1575"/>
                    </a:cubicBezTo>
                    <a:cubicBezTo>
                      <a:pt x="1689" y="1534"/>
                      <a:pt x="1738" y="1475"/>
                      <a:pt x="1799" y="1418"/>
                    </a:cubicBezTo>
                    <a:cubicBezTo>
                      <a:pt x="1821" y="1397"/>
                      <a:pt x="1857" y="1370"/>
                      <a:pt x="1894" y="1342"/>
                    </a:cubicBezTo>
                    <a:cubicBezTo>
                      <a:pt x="2038" y="1233"/>
                      <a:pt x="2234" y="1084"/>
                      <a:pt x="2208" y="901"/>
                    </a:cubicBezTo>
                    <a:cubicBezTo>
                      <a:pt x="2197" y="829"/>
                      <a:pt x="2138" y="761"/>
                      <a:pt x="2061" y="732"/>
                    </a:cubicBezTo>
                    <a:cubicBezTo>
                      <a:pt x="1991" y="706"/>
                      <a:pt x="1921" y="717"/>
                      <a:pt x="1869" y="762"/>
                    </a:cubicBezTo>
                    <a:cubicBezTo>
                      <a:pt x="1822" y="802"/>
                      <a:pt x="1822" y="855"/>
                      <a:pt x="1822" y="887"/>
                    </a:cubicBezTo>
                    <a:cubicBezTo>
                      <a:pt x="1822" y="896"/>
                      <a:pt x="1822" y="910"/>
                      <a:pt x="1820" y="914"/>
                    </a:cubicBezTo>
                    <a:cubicBezTo>
                      <a:pt x="1806" y="940"/>
                      <a:pt x="1753" y="979"/>
                      <a:pt x="1714" y="1008"/>
                    </a:cubicBezTo>
                    <a:cubicBezTo>
                      <a:pt x="1706" y="1014"/>
                      <a:pt x="1697" y="1021"/>
                      <a:pt x="1689" y="1027"/>
                    </a:cubicBezTo>
                    <a:cubicBezTo>
                      <a:pt x="1682" y="1022"/>
                      <a:pt x="1674" y="1018"/>
                      <a:pt x="1667" y="1013"/>
                    </a:cubicBezTo>
                    <a:cubicBezTo>
                      <a:pt x="1628" y="990"/>
                      <a:pt x="1588" y="966"/>
                      <a:pt x="1582" y="940"/>
                    </a:cubicBezTo>
                    <a:cubicBezTo>
                      <a:pt x="1577" y="921"/>
                      <a:pt x="1588" y="891"/>
                      <a:pt x="1611" y="855"/>
                    </a:cubicBezTo>
                    <a:cubicBezTo>
                      <a:pt x="1636" y="815"/>
                      <a:pt x="1699" y="788"/>
                      <a:pt x="1766" y="760"/>
                    </a:cubicBezTo>
                    <a:cubicBezTo>
                      <a:pt x="1862" y="720"/>
                      <a:pt x="1970" y="675"/>
                      <a:pt x="2024" y="569"/>
                    </a:cubicBezTo>
                    <a:cubicBezTo>
                      <a:pt x="2036" y="546"/>
                      <a:pt x="2033" y="519"/>
                      <a:pt x="2018" y="498"/>
                    </a:cubicBezTo>
                    <a:cubicBezTo>
                      <a:pt x="2011" y="488"/>
                      <a:pt x="2001" y="481"/>
                      <a:pt x="1990" y="476"/>
                    </a:cubicBezTo>
                    <a:cubicBezTo>
                      <a:pt x="1987" y="473"/>
                      <a:pt x="1983" y="469"/>
                      <a:pt x="1979" y="465"/>
                    </a:cubicBezTo>
                    <a:cubicBezTo>
                      <a:pt x="1937" y="423"/>
                      <a:pt x="1850" y="336"/>
                      <a:pt x="1736" y="375"/>
                    </a:cubicBezTo>
                    <a:cubicBezTo>
                      <a:pt x="1730" y="377"/>
                      <a:pt x="1724" y="380"/>
                      <a:pt x="1719" y="384"/>
                    </a:cubicBezTo>
                    <a:cubicBezTo>
                      <a:pt x="1601" y="467"/>
                      <a:pt x="1383" y="473"/>
                      <a:pt x="1196" y="469"/>
                    </a:cubicBezTo>
                    <a:cubicBezTo>
                      <a:pt x="1550" y="251"/>
                      <a:pt x="1971" y="132"/>
                      <a:pt x="2399" y="132"/>
                    </a:cubicBezTo>
                    <a:cubicBezTo>
                      <a:pt x="2889" y="132"/>
                      <a:pt x="3366" y="291"/>
                      <a:pt x="3755" y="583"/>
                    </a:cubicBezTo>
                    <a:cubicBezTo>
                      <a:pt x="3671" y="599"/>
                      <a:pt x="3587" y="642"/>
                      <a:pt x="3520" y="676"/>
                    </a:cubicBezTo>
                    <a:cubicBezTo>
                      <a:pt x="3492" y="690"/>
                      <a:pt x="3454" y="709"/>
                      <a:pt x="3446" y="711"/>
                    </a:cubicBezTo>
                    <a:cubicBezTo>
                      <a:pt x="3414" y="712"/>
                      <a:pt x="3410" y="708"/>
                      <a:pt x="3395" y="693"/>
                    </a:cubicBezTo>
                    <a:cubicBezTo>
                      <a:pt x="3380" y="678"/>
                      <a:pt x="3359" y="658"/>
                      <a:pt x="3323" y="644"/>
                    </a:cubicBezTo>
                    <a:cubicBezTo>
                      <a:pt x="3109" y="561"/>
                      <a:pt x="3038" y="673"/>
                      <a:pt x="2970" y="783"/>
                    </a:cubicBezTo>
                    <a:lnTo>
                      <a:pt x="2960" y="798"/>
                    </a:lnTo>
                    <a:cubicBezTo>
                      <a:pt x="2957" y="804"/>
                      <a:pt x="2950" y="811"/>
                      <a:pt x="2944" y="819"/>
                    </a:cubicBezTo>
                    <a:cubicBezTo>
                      <a:pt x="2909" y="860"/>
                      <a:pt x="2857" y="922"/>
                      <a:pt x="2880" y="993"/>
                    </a:cubicBezTo>
                    <a:cubicBezTo>
                      <a:pt x="2894" y="1037"/>
                      <a:pt x="2934" y="1069"/>
                      <a:pt x="2999" y="1086"/>
                    </a:cubicBezTo>
                    <a:cubicBezTo>
                      <a:pt x="3004" y="1087"/>
                      <a:pt x="3009" y="1088"/>
                      <a:pt x="3014" y="1089"/>
                    </a:cubicBezTo>
                    <a:cubicBezTo>
                      <a:pt x="3007" y="1089"/>
                      <a:pt x="2999" y="1090"/>
                      <a:pt x="2991" y="1090"/>
                    </a:cubicBezTo>
                    <a:cubicBezTo>
                      <a:pt x="2973" y="1091"/>
                      <a:pt x="2956" y="1092"/>
                      <a:pt x="2941" y="1093"/>
                    </a:cubicBezTo>
                    <a:cubicBezTo>
                      <a:pt x="2937" y="1094"/>
                      <a:pt x="2929" y="1094"/>
                      <a:pt x="2920" y="1094"/>
                    </a:cubicBezTo>
                    <a:cubicBezTo>
                      <a:pt x="2827" y="1097"/>
                      <a:pt x="2781" y="1103"/>
                      <a:pt x="2752" y="1129"/>
                    </a:cubicBezTo>
                    <a:cubicBezTo>
                      <a:pt x="2691" y="1184"/>
                      <a:pt x="2610" y="1270"/>
                      <a:pt x="2612" y="1369"/>
                    </a:cubicBezTo>
                    <a:cubicBezTo>
                      <a:pt x="2613" y="1405"/>
                      <a:pt x="2625" y="1458"/>
                      <a:pt x="2681" y="1505"/>
                    </a:cubicBezTo>
                    <a:cubicBezTo>
                      <a:pt x="2756" y="1568"/>
                      <a:pt x="2850" y="1526"/>
                      <a:pt x="2919" y="1495"/>
                    </a:cubicBezTo>
                    <a:cubicBezTo>
                      <a:pt x="2937" y="1487"/>
                      <a:pt x="2954" y="1479"/>
                      <a:pt x="2969" y="1474"/>
                    </a:cubicBezTo>
                    <a:cubicBezTo>
                      <a:pt x="2981" y="1471"/>
                      <a:pt x="2997" y="1465"/>
                      <a:pt x="3015" y="1458"/>
                    </a:cubicBezTo>
                    <a:cubicBezTo>
                      <a:pt x="3047" y="1447"/>
                      <a:pt x="3127" y="1418"/>
                      <a:pt x="3157" y="1418"/>
                    </a:cubicBezTo>
                    <a:cubicBezTo>
                      <a:pt x="3157" y="1418"/>
                      <a:pt x="3157" y="1418"/>
                      <a:pt x="3157" y="1418"/>
                    </a:cubicBezTo>
                    <a:cubicBezTo>
                      <a:pt x="3186" y="1441"/>
                      <a:pt x="3255" y="1516"/>
                      <a:pt x="3269" y="1545"/>
                    </a:cubicBezTo>
                    <a:cubicBezTo>
                      <a:pt x="3271" y="1571"/>
                      <a:pt x="3279" y="1595"/>
                      <a:pt x="3286" y="1617"/>
                    </a:cubicBezTo>
                    <a:cubicBezTo>
                      <a:pt x="3106" y="1605"/>
                      <a:pt x="2609" y="1602"/>
                      <a:pt x="2498" y="1718"/>
                    </a:cubicBezTo>
                    <a:cubicBezTo>
                      <a:pt x="2484" y="1734"/>
                      <a:pt x="2466" y="1737"/>
                      <a:pt x="2433" y="1743"/>
                    </a:cubicBezTo>
                    <a:cubicBezTo>
                      <a:pt x="2392" y="1749"/>
                      <a:pt x="2335" y="1758"/>
                      <a:pt x="2290" y="1812"/>
                    </a:cubicBezTo>
                    <a:cubicBezTo>
                      <a:pt x="2196" y="1920"/>
                      <a:pt x="2120" y="2230"/>
                      <a:pt x="2150" y="2373"/>
                    </a:cubicBezTo>
                    <a:cubicBezTo>
                      <a:pt x="2201" y="2611"/>
                      <a:pt x="2384" y="2758"/>
                      <a:pt x="2696" y="2811"/>
                    </a:cubicBezTo>
                    <a:cubicBezTo>
                      <a:pt x="2767" y="2823"/>
                      <a:pt x="2934" y="2859"/>
                      <a:pt x="3011" y="2879"/>
                    </a:cubicBezTo>
                    <a:cubicBezTo>
                      <a:pt x="3008" y="2894"/>
                      <a:pt x="3004" y="2911"/>
                      <a:pt x="3001" y="2924"/>
                    </a:cubicBezTo>
                    <a:cubicBezTo>
                      <a:pt x="2988" y="2982"/>
                      <a:pt x="2980" y="3019"/>
                      <a:pt x="2983" y="3050"/>
                    </a:cubicBezTo>
                    <a:cubicBezTo>
                      <a:pt x="2991" y="3117"/>
                      <a:pt x="3008" y="3171"/>
                      <a:pt x="3022" y="3219"/>
                    </a:cubicBezTo>
                    <a:cubicBezTo>
                      <a:pt x="3042" y="3283"/>
                      <a:pt x="3059" y="3339"/>
                      <a:pt x="3054" y="3419"/>
                    </a:cubicBezTo>
                    <a:cubicBezTo>
                      <a:pt x="3043" y="3570"/>
                      <a:pt x="3052" y="3680"/>
                      <a:pt x="3081" y="3763"/>
                    </a:cubicBezTo>
                    <a:cubicBezTo>
                      <a:pt x="3133" y="3913"/>
                      <a:pt x="3204" y="3987"/>
                      <a:pt x="3238" y="4016"/>
                    </a:cubicBezTo>
                    <a:cubicBezTo>
                      <a:pt x="3256" y="4050"/>
                      <a:pt x="3289" y="4073"/>
                      <a:pt x="3331" y="4079"/>
                    </a:cubicBezTo>
                    <a:cubicBezTo>
                      <a:pt x="3413" y="4091"/>
                      <a:pt x="3537" y="4039"/>
                      <a:pt x="3573" y="3979"/>
                    </a:cubicBezTo>
                    <a:cubicBezTo>
                      <a:pt x="3602" y="3929"/>
                      <a:pt x="3671" y="3655"/>
                      <a:pt x="3675" y="3622"/>
                    </a:cubicBezTo>
                    <a:lnTo>
                      <a:pt x="3678" y="3598"/>
                    </a:lnTo>
                    <a:cubicBezTo>
                      <a:pt x="3685" y="3533"/>
                      <a:pt x="3686" y="3529"/>
                      <a:pt x="3725" y="3482"/>
                    </a:cubicBezTo>
                    <a:cubicBezTo>
                      <a:pt x="3747" y="3454"/>
                      <a:pt x="3771" y="3429"/>
                      <a:pt x="3794" y="3404"/>
                    </a:cubicBezTo>
                    <a:cubicBezTo>
                      <a:pt x="3882" y="3309"/>
                      <a:pt x="3972" y="3211"/>
                      <a:pt x="3985" y="3037"/>
                    </a:cubicBezTo>
                    <a:cubicBezTo>
                      <a:pt x="3991" y="2959"/>
                      <a:pt x="3974" y="2895"/>
                      <a:pt x="3960" y="2839"/>
                    </a:cubicBezTo>
                    <a:cubicBezTo>
                      <a:pt x="3937" y="2752"/>
                      <a:pt x="3924" y="2704"/>
                      <a:pt x="3985" y="2635"/>
                    </a:cubicBezTo>
                    <a:cubicBezTo>
                      <a:pt x="3990" y="2629"/>
                      <a:pt x="4015" y="2606"/>
                      <a:pt x="4046" y="2577"/>
                    </a:cubicBezTo>
                    <a:cubicBezTo>
                      <a:pt x="4227" y="2406"/>
                      <a:pt x="4227" y="2406"/>
                      <a:pt x="4228" y="2372"/>
                    </a:cubicBezTo>
                    <a:cubicBezTo>
                      <a:pt x="4228" y="2354"/>
                      <a:pt x="4221" y="2336"/>
                      <a:pt x="4208" y="2324"/>
                    </a:cubicBezTo>
                    <a:cubicBezTo>
                      <a:pt x="4162" y="2277"/>
                      <a:pt x="4094" y="2294"/>
                      <a:pt x="4039" y="2308"/>
                    </a:cubicBezTo>
                    <a:cubicBezTo>
                      <a:pt x="4021" y="2313"/>
                      <a:pt x="3991" y="2320"/>
                      <a:pt x="3985" y="2321"/>
                    </a:cubicBezTo>
                    <a:cubicBezTo>
                      <a:pt x="3978" y="2317"/>
                      <a:pt x="3968" y="2306"/>
                      <a:pt x="3956" y="2292"/>
                    </a:cubicBezTo>
                    <a:cubicBezTo>
                      <a:pt x="4001" y="2289"/>
                      <a:pt x="4045" y="2277"/>
                      <a:pt x="4077" y="2260"/>
                    </a:cubicBezTo>
                    <a:cubicBezTo>
                      <a:pt x="4177" y="2207"/>
                      <a:pt x="4195" y="2171"/>
                      <a:pt x="4162" y="2075"/>
                    </a:cubicBezTo>
                    <a:cubicBezTo>
                      <a:pt x="4182" y="2088"/>
                      <a:pt x="4203" y="2099"/>
                      <a:pt x="4226" y="2107"/>
                    </a:cubicBezTo>
                    <a:cubicBezTo>
                      <a:pt x="4289" y="2127"/>
                      <a:pt x="4343" y="2122"/>
                      <a:pt x="4391" y="2117"/>
                    </a:cubicBezTo>
                    <a:cubicBezTo>
                      <a:pt x="4422" y="2114"/>
                      <a:pt x="4449" y="2111"/>
                      <a:pt x="4478" y="2116"/>
                    </a:cubicBezTo>
                    <a:cubicBezTo>
                      <a:pt x="4571" y="2130"/>
                      <a:pt x="4634" y="2217"/>
                      <a:pt x="4663" y="2291"/>
                    </a:cubicBezTo>
                    <a:cubicBezTo>
                      <a:pt x="4664" y="2327"/>
                      <a:pt x="4666" y="2363"/>
                      <a:pt x="4666" y="2399"/>
                    </a:cubicBezTo>
                    <a:cubicBezTo>
                      <a:pt x="4666" y="3648"/>
                      <a:pt x="3649" y="4665"/>
                      <a:pt x="2399" y="4665"/>
                    </a:cubicBezTo>
                    <a:lnTo>
                      <a:pt x="2399" y="4665"/>
                    </a:lnTo>
                    <a:close/>
                    <a:moveTo>
                      <a:pt x="1007" y="598"/>
                    </a:moveTo>
                    <a:lnTo>
                      <a:pt x="1007" y="598"/>
                    </a:lnTo>
                    <a:cubicBezTo>
                      <a:pt x="1036" y="598"/>
                      <a:pt x="1067" y="599"/>
                      <a:pt x="1100" y="600"/>
                    </a:cubicBezTo>
                    <a:cubicBezTo>
                      <a:pt x="1316" y="607"/>
                      <a:pt x="1610" y="616"/>
                      <a:pt x="1786" y="500"/>
                    </a:cubicBezTo>
                    <a:cubicBezTo>
                      <a:pt x="1812" y="495"/>
                      <a:pt x="1843" y="520"/>
                      <a:pt x="1873" y="549"/>
                    </a:cubicBezTo>
                    <a:cubicBezTo>
                      <a:pt x="1835" y="586"/>
                      <a:pt x="1776" y="611"/>
                      <a:pt x="1715" y="637"/>
                    </a:cubicBezTo>
                    <a:cubicBezTo>
                      <a:pt x="1632" y="672"/>
                      <a:pt x="1546" y="708"/>
                      <a:pt x="1498" y="783"/>
                    </a:cubicBezTo>
                    <a:cubicBezTo>
                      <a:pt x="1453" y="852"/>
                      <a:pt x="1438" y="914"/>
                      <a:pt x="1451" y="970"/>
                    </a:cubicBezTo>
                    <a:cubicBezTo>
                      <a:pt x="1470" y="1052"/>
                      <a:pt x="1541" y="1094"/>
                      <a:pt x="1598" y="1128"/>
                    </a:cubicBezTo>
                    <a:cubicBezTo>
                      <a:pt x="1617" y="1140"/>
                      <a:pt x="1636" y="1151"/>
                      <a:pt x="1649" y="1162"/>
                    </a:cubicBezTo>
                    <a:cubicBezTo>
                      <a:pt x="1675" y="1183"/>
                      <a:pt x="1712" y="1183"/>
                      <a:pt x="1737" y="1160"/>
                    </a:cubicBezTo>
                    <a:cubicBezTo>
                      <a:pt x="1752" y="1147"/>
                      <a:pt x="1773" y="1132"/>
                      <a:pt x="1794" y="1116"/>
                    </a:cubicBezTo>
                    <a:cubicBezTo>
                      <a:pt x="1851" y="1073"/>
                      <a:pt x="1911" y="1029"/>
                      <a:pt x="1938" y="976"/>
                    </a:cubicBezTo>
                    <a:cubicBezTo>
                      <a:pt x="1955" y="944"/>
                      <a:pt x="1956" y="912"/>
                      <a:pt x="1956" y="888"/>
                    </a:cubicBezTo>
                    <a:cubicBezTo>
                      <a:pt x="1956" y="879"/>
                      <a:pt x="1956" y="866"/>
                      <a:pt x="1957" y="863"/>
                    </a:cubicBezTo>
                    <a:cubicBezTo>
                      <a:pt x="1975" y="848"/>
                      <a:pt x="1998" y="852"/>
                      <a:pt x="2014" y="858"/>
                    </a:cubicBezTo>
                    <a:cubicBezTo>
                      <a:pt x="2048" y="870"/>
                      <a:pt x="2072" y="900"/>
                      <a:pt x="2075" y="920"/>
                    </a:cubicBezTo>
                    <a:cubicBezTo>
                      <a:pt x="2090" y="1025"/>
                      <a:pt x="1924" y="1152"/>
                      <a:pt x="1813" y="1235"/>
                    </a:cubicBezTo>
                    <a:cubicBezTo>
                      <a:pt x="1771" y="1267"/>
                      <a:pt x="1735" y="1295"/>
                      <a:pt x="1707" y="1320"/>
                    </a:cubicBezTo>
                    <a:cubicBezTo>
                      <a:pt x="1664" y="1361"/>
                      <a:pt x="1586" y="1439"/>
                      <a:pt x="1549" y="1516"/>
                    </a:cubicBezTo>
                    <a:cubicBezTo>
                      <a:pt x="1531" y="1552"/>
                      <a:pt x="1525" y="1590"/>
                      <a:pt x="1521" y="1622"/>
                    </a:cubicBezTo>
                    <a:cubicBezTo>
                      <a:pt x="1518" y="1642"/>
                      <a:pt x="1515" y="1662"/>
                      <a:pt x="1510" y="1676"/>
                    </a:cubicBezTo>
                    <a:cubicBezTo>
                      <a:pt x="1495" y="1659"/>
                      <a:pt x="1475" y="1641"/>
                      <a:pt x="1448" y="1629"/>
                    </a:cubicBezTo>
                    <a:cubicBezTo>
                      <a:pt x="1313" y="1570"/>
                      <a:pt x="1104" y="1686"/>
                      <a:pt x="1048" y="1788"/>
                    </a:cubicBezTo>
                    <a:cubicBezTo>
                      <a:pt x="1029" y="1823"/>
                      <a:pt x="972" y="1930"/>
                      <a:pt x="1030" y="2001"/>
                    </a:cubicBezTo>
                    <a:cubicBezTo>
                      <a:pt x="1062" y="2040"/>
                      <a:pt x="1111" y="2048"/>
                      <a:pt x="1155" y="2044"/>
                    </a:cubicBezTo>
                    <a:cubicBezTo>
                      <a:pt x="1154" y="2052"/>
                      <a:pt x="1153" y="2060"/>
                      <a:pt x="1153" y="2068"/>
                    </a:cubicBezTo>
                    <a:cubicBezTo>
                      <a:pt x="1145" y="2140"/>
                      <a:pt x="1135" y="2230"/>
                      <a:pt x="1251" y="2321"/>
                    </a:cubicBezTo>
                    <a:cubicBezTo>
                      <a:pt x="1305" y="2364"/>
                      <a:pt x="1363" y="2386"/>
                      <a:pt x="1419" y="2408"/>
                    </a:cubicBezTo>
                    <a:cubicBezTo>
                      <a:pt x="1472" y="2428"/>
                      <a:pt x="1522" y="2448"/>
                      <a:pt x="1564" y="2484"/>
                    </a:cubicBezTo>
                    <a:cubicBezTo>
                      <a:pt x="1589" y="2507"/>
                      <a:pt x="1610" y="2539"/>
                      <a:pt x="1631" y="2573"/>
                    </a:cubicBezTo>
                    <a:cubicBezTo>
                      <a:pt x="1650" y="2604"/>
                      <a:pt x="1671" y="2636"/>
                      <a:pt x="1697" y="2663"/>
                    </a:cubicBezTo>
                    <a:cubicBezTo>
                      <a:pt x="1740" y="2707"/>
                      <a:pt x="1771" y="2715"/>
                      <a:pt x="1810" y="2722"/>
                    </a:cubicBezTo>
                    <a:cubicBezTo>
                      <a:pt x="1826" y="2725"/>
                      <a:pt x="1842" y="2728"/>
                      <a:pt x="1866" y="2736"/>
                    </a:cubicBezTo>
                    <a:cubicBezTo>
                      <a:pt x="1903" y="2749"/>
                      <a:pt x="1912" y="2757"/>
                      <a:pt x="1950" y="2792"/>
                    </a:cubicBezTo>
                    <a:lnTo>
                      <a:pt x="1964" y="2804"/>
                    </a:lnTo>
                    <a:cubicBezTo>
                      <a:pt x="1992" y="2830"/>
                      <a:pt x="2028" y="2850"/>
                      <a:pt x="2063" y="2870"/>
                    </a:cubicBezTo>
                    <a:cubicBezTo>
                      <a:pt x="2089" y="2885"/>
                      <a:pt x="2120" y="2902"/>
                      <a:pt x="2132" y="2915"/>
                    </a:cubicBezTo>
                    <a:cubicBezTo>
                      <a:pt x="2185" y="2969"/>
                      <a:pt x="2148" y="3066"/>
                      <a:pt x="2099" y="3177"/>
                    </a:cubicBezTo>
                    <a:cubicBezTo>
                      <a:pt x="2093" y="3191"/>
                      <a:pt x="2087" y="3204"/>
                      <a:pt x="2081" y="3216"/>
                    </a:cubicBezTo>
                    <a:cubicBezTo>
                      <a:pt x="2041" y="3312"/>
                      <a:pt x="1953" y="3445"/>
                      <a:pt x="1885" y="3511"/>
                    </a:cubicBezTo>
                    <a:cubicBezTo>
                      <a:pt x="1863" y="3533"/>
                      <a:pt x="1836" y="3546"/>
                      <a:pt x="1804" y="3560"/>
                    </a:cubicBezTo>
                    <a:cubicBezTo>
                      <a:pt x="1772" y="3575"/>
                      <a:pt x="1736" y="3592"/>
                      <a:pt x="1701" y="3621"/>
                    </a:cubicBezTo>
                    <a:cubicBezTo>
                      <a:pt x="1604" y="3703"/>
                      <a:pt x="1593" y="3816"/>
                      <a:pt x="1584" y="3915"/>
                    </a:cubicBezTo>
                    <a:lnTo>
                      <a:pt x="1582" y="3937"/>
                    </a:lnTo>
                    <a:cubicBezTo>
                      <a:pt x="1577" y="3990"/>
                      <a:pt x="1571" y="4044"/>
                      <a:pt x="1564" y="4098"/>
                    </a:cubicBezTo>
                    <a:cubicBezTo>
                      <a:pt x="1559" y="4142"/>
                      <a:pt x="1555" y="4186"/>
                      <a:pt x="1550" y="4230"/>
                    </a:cubicBezTo>
                    <a:cubicBezTo>
                      <a:pt x="1515" y="4202"/>
                      <a:pt x="1482" y="4175"/>
                      <a:pt x="1473" y="4166"/>
                    </a:cubicBezTo>
                    <a:cubicBezTo>
                      <a:pt x="1403" y="4086"/>
                      <a:pt x="1378" y="4017"/>
                      <a:pt x="1352" y="3901"/>
                    </a:cubicBezTo>
                    <a:cubicBezTo>
                      <a:pt x="1295" y="3640"/>
                      <a:pt x="1284" y="3398"/>
                      <a:pt x="1321" y="3182"/>
                    </a:cubicBezTo>
                    <a:cubicBezTo>
                      <a:pt x="1322" y="3172"/>
                      <a:pt x="1321" y="3162"/>
                      <a:pt x="1318" y="3152"/>
                    </a:cubicBezTo>
                    <a:cubicBezTo>
                      <a:pt x="1320" y="3147"/>
                      <a:pt x="1322" y="3142"/>
                      <a:pt x="1322" y="3136"/>
                    </a:cubicBezTo>
                    <a:cubicBezTo>
                      <a:pt x="1322" y="3033"/>
                      <a:pt x="1255" y="2972"/>
                      <a:pt x="1196" y="2919"/>
                    </a:cubicBezTo>
                    <a:cubicBezTo>
                      <a:pt x="1154" y="2881"/>
                      <a:pt x="1115" y="2845"/>
                      <a:pt x="1100" y="2797"/>
                    </a:cubicBezTo>
                    <a:cubicBezTo>
                      <a:pt x="1081" y="2736"/>
                      <a:pt x="1084" y="2665"/>
                      <a:pt x="1109" y="2598"/>
                    </a:cubicBezTo>
                    <a:cubicBezTo>
                      <a:pt x="1116" y="2580"/>
                      <a:pt x="1131" y="2558"/>
                      <a:pt x="1147" y="2535"/>
                    </a:cubicBezTo>
                    <a:cubicBezTo>
                      <a:pt x="1182" y="2485"/>
                      <a:pt x="1226" y="2423"/>
                      <a:pt x="1214" y="2344"/>
                    </a:cubicBezTo>
                    <a:cubicBezTo>
                      <a:pt x="1214" y="2344"/>
                      <a:pt x="1214" y="2344"/>
                      <a:pt x="1214" y="2344"/>
                    </a:cubicBezTo>
                    <a:cubicBezTo>
                      <a:pt x="1208" y="2308"/>
                      <a:pt x="1175" y="2283"/>
                      <a:pt x="1138" y="2288"/>
                    </a:cubicBezTo>
                    <a:cubicBezTo>
                      <a:pt x="1125" y="2280"/>
                      <a:pt x="1108" y="2270"/>
                      <a:pt x="1098" y="2263"/>
                    </a:cubicBezTo>
                    <a:cubicBezTo>
                      <a:pt x="1078" y="2240"/>
                      <a:pt x="1065" y="2221"/>
                      <a:pt x="1053" y="2205"/>
                    </a:cubicBezTo>
                    <a:cubicBezTo>
                      <a:pt x="1019" y="2155"/>
                      <a:pt x="992" y="2123"/>
                      <a:pt x="905" y="2089"/>
                    </a:cubicBezTo>
                    <a:cubicBezTo>
                      <a:pt x="759" y="2031"/>
                      <a:pt x="714" y="1890"/>
                      <a:pt x="657" y="1711"/>
                    </a:cubicBezTo>
                    <a:lnTo>
                      <a:pt x="648" y="1681"/>
                    </a:lnTo>
                    <a:cubicBezTo>
                      <a:pt x="591" y="1501"/>
                      <a:pt x="628" y="1382"/>
                      <a:pt x="692" y="1202"/>
                    </a:cubicBezTo>
                    <a:cubicBezTo>
                      <a:pt x="695" y="1195"/>
                      <a:pt x="705" y="1179"/>
                      <a:pt x="713" y="1165"/>
                    </a:cubicBezTo>
                    <a:cubicBezTo>
                      <a:pt x="733" y="1131"/>
                      <a:pt x="756" y="1092"/>
                      <a:pt x="762" y="1053"/>
                    </a:cubicBezTo>
                    <a:cubicBezTo>
                      <a:pt x="770" y="995"/>
                      <a:pt x="773" y="929"/>
                      <a:pt x="733" y="884"/>
                    </a:cubicBezTo>
                    <a:cubicBezTo>
                      <a:pt x="728" y="879"/>
                      <a:pt x="722" y="875"/>
                      <a:pt x="716" y="871"/>
                    </a:cubicBezTo>
                    <a:cubicBezTo>
                      <a:pt x="776" y="797"/>
                      <a:pt x="873" y="693"/>
                      <a:pt x="1007" y="598"/>
                    </a:cubicBezTo>
                    <a:lnTo>
                      <a:pt x="1007" y="598"/>
                    </a:lnTo>
                    <a:close/>
                    <a:moveTo>
                      <a:pt x="3844" y="711"/>
                    </a:moveTo>
                    <a:lnTo>
                      <a:pt x="3844" y="711"/>
                    </a:lnTo>
                    <a:cubicBezTo>
                      <a:pt x="3872" y="717"/>
                      <a:pt x="3894" y="718"/>
                      <a:pt x="3912" y="716"/>
                    </a:cubicBezTo>
                    <a:cubicBezTo>
                      <a:pt x="4393" y="1184"/>
                      <a:pt x="4567" y="1733"/>
                      <a:pt x="4629" y="2036"/>
                    </a:cubicBezTo>
                    <a:cubicBezTo>
                      <a:pt x="4591" y="2010"/>
                      <a:pt x="4547" y="1991"/>
                      <a:pt x="4498" y="1983"/>
                    </a:cubicBezTo>
                    <a:cubicBezTo>
                      <a:pt x="4453" y="1976"/>
                      <a:pt x="4412" y="1980"/>
                      <a:pt x="4377" y="1984"/>
                    </a:cubicBezTo>
                    <a:cubicBezTo>
                      <a:pt x="4336" y="1988"/>
                      <a:pt x="4304" y="1991"/>
                      <a:pt x="4269" y="1980"/>
                    </a:cubicBezTo>
                    <a:cubicBezTo>
                      <a:pt x="4222" y="1964"/>
                      <a:pt x="4181" y="1916"/>
                      <a:pt x="4137" y="1865"/>
                    </a:cubicBezTo>
                    <a:cubicBezTo>
                      <a:pt x="4090" y="1810"/>
                      <a:pt x="4041" y="1753"/>
                      <a:pt x="3974" y="1726"/>
                    </a:cubicBezTo>
                    <a:cubicBezTo>
                      <a:pt x="3937" y="1710"/>
                      <a:pt x="3896" y="1724"/>
                      <a:pt x="3874" y="1757"/>
                    </a:cubicBezTo>
                    <a:cubicBezTo>
                      <a:pt x="3853" y="1790"/>
                      <a:pt x="3859" y="1834"/>
                      <a:pt x="3888" y="1860"/>
                    </a:cubicBezTo>
                    <a:cubicBezTo>
                      <a:pt x="3944" y="1911"/>
                      <a:pt x="4007" y="2037"/>
                      <a:pt x="4026" y="2093"/>
                    </a:cubicBezTo>
                    <a:lnTo>
                      <a:pt x="4033" y="2111"/>
                    </a:lnTo>
                    <a:cubicBezTo>
                      <a:pt x="4035" y="2117"/>
                      <a:pt x="4037" y="2123"/>
                      <a:pt x="4039" y="2129"/>
                    </a:cubicBezTo>
                    <a:cubicBezTo>
                      <a:pt x="4030" y="2134"/>
                      <a:pt x="4020" y="2139"/>
                      <a:pt x="4014" y="2142"/>
                    </a:cubicBezTo>
                    <a:cubicBezTo>
                      <a:pt x="3983" y="2158"/>
                      <a:pt x="3917" y="2164"/>
                      <a:pt x="3889" y="2155"/>
                    </a:cubicBezTo>
                    <a:cubicBezTo>
                      <a:pt x="3812" y="2075"/>
                      <a:pt x="3768" y="2033"/>
                      <a:pt x="3716" y="2077"/>
                    </a:cubicBezTo>
                    <a:cubicBezTo>
                      <a:pt x="3666" y="2120"/>
                      <a:pt x="3707" y="2174"/>
                      <a:pt x="3731" y="2206"/>
                    </a:cubicBezTo>
                    <a:cubicBezTo>
                      <a:pt x="3740" y="2217"/>
                      <a:pt x="3752" y="2235"/>
                      <a:pt x="3765" y="2256"/>
                    </a:cubicBezTo>
                    <a:cubicBezTo>
                      <a:pt x="3830" y="2353"/>
                      <a:pt x="3880" y="2424"/>
                      <a:pt x="3936" y="2445"/>
                    </a:cubicBezTo>
                    <a:cubicBezTo>
                      <a:pt x="3951" y="2451"/>
                      <a:pt x="3966" y="2453"/>
                      <a:pt x="3982" y="2453"/>
                    </a:cubicBezTo>
                    <a:cubicBezTo>
                      <a:pt x="3972" y="2463"/>
                      <a:pt x="3962" y="2472"/>
                      <a:pt x="3954" y="2479"/>
                    </a:cubicBezTo>
                    <a:cubicBezTo>
                      <a:pt x="3898" y="2532"/>
                      <a:pt x="3890" y="2540"/>
                      <a:pt x="3885" y="2546"/>
                    </a:cubicBezTo>
                    <a:cubicBezTo>
                      <a:pt x="3777" y="2670"/>
                      <a:pt x="3805" y="2778"/>
                      <a:pt x="3830" y="2873"/>
                    </a:cubicBezTo>
                    <a:cubicBezTo>
                      <a:pt x="3843" y="2924"/>
                      <a:pt x="3856" y="2972"/>
                      <a:pt x="3852" y="3027"/>
                    </a:cubicBezTo>
                    <a:cubicBezTo>
                      <a:pt x="3842" y="3154"/>
                      <a:pt x="3778" y="3224"/>
                      <a:pt x="3696" y="3313"/>
                    </a:cubicBezTo>
                    <a:cubicBezTo>
                      <a:pt x="3671" y="3340"/>
                      <a:pt x="3646" y="3367"/>
                      <a:pt x="3621" y="3397"/>
                    </a:cubicBezTo>
                    <a:cubicBezTo>
                      <a:pt x="3561" y="3471"/>
                      <a:pt x="3554" y="3502"/>
                      <a:pt x="3545" y="3582"/>
                    </a:cubicBezTo>
                    <a:lnTo>
                      <a:pt x="3542" y="3606"/>
                    </a:lnTo>
                    <a:cubicBezTo>
                      <a:pt x="3537" y="3640"/>
                      <a:pt x="3473" y="3879"/>
                      <a:pt x="3459" y="3908"/>
                    </a:cubicBezTo>
                    <a:cubicBezTo>
                      <a:pt x="3444" y="3925"/>
                      <a:pt x="3380" y="3951"/>
                      <a:pt x="3354" y="3947"/>
                    </a:cubicBezTo>
                    <a:cubicBezTo>
                      <a:pt x="3349" y="3936"/>
                      <a:pt x="3341" y="3926"/>
                      <a:pt x="3331" y="3919"/>
                    </a:cubicBezTo>
                    <a:cubicBezTo>
                      <a:pt x="3330" y="3918"/>
                      <a:pt x="3259" y="3867"/>
                      <a:pt x="3208" y="3719"/>
                    </a:cubicBezTo>
                    <a:cubicBezTo>
                      <a:pt x="3185" y="3654"/>
                      <a:pt x="3178" y="3559"/>
                      <a:pt x="3187" y="3428"/>
                    </a:cubicBezTo>
                    <a:cubicBezTo>
                      <a:pt x="3194" y="3324"/>
                      <a:pt x="3172" y="3250"/>
                      <a:pt x="3150" y="3180"/>
                    </a:cubicBezTo>
                    <a:cubicBezTo>
                      <a:pt x="3136" y="3133"/>
                      <a:pt x="3123" y="3089"/>
                      <a:pt x="3116" y="3035"/>
                    </a:cubicBezTo>
                    <a:cubicBezTo>
                      <a:pt x="3116" y="3022"/>
                      <a:pt x="3126" y="2980"/>
                      <a:pt x="3131" y="2954"/>
                    </a:cubicBezTo>
                    <a:cubicBezTo>
                      <a:pt x="3149" y="2880"/>
                      <a:pt x="3160" y="2831"/>
                      <a:pt x="3134" y="2793"/>
                    </a:cubicBezTo>
                    <a:cubicBezTo>
                      <a:pt x="3102" y="2747"/>
                      <a:pt x="2807" y="2694"/>
                      <a:pt x="2718" y="2679"/>
                    </a:cubicBezTo>
                    <a:cubicBezTo>
                      <a:pt x="2459" y="2635"/>
                      <a:pt x="2320" y="2529"/>
                      <a:pt x="2281" y="2346"/>
                    </a:cubicBezTo>
                    <a:cubicBezTo>
                      <a:pt x="2259" y="2243"/>
                      <a:pt x="2325" y="1976"/>
                      <a:pt x="2391" y="1899"/>
                    </a:cubicBezTo>
                    <a:cubicBezTo>
                      <a:pt x="2404" y="1884"/>
                      <a:pt x="2418" y="1881"/>
                      <a:pt x="2454" y="1875"/>
                    </a:cubicBezTo>
                    <a:cubicBezTo>
                      <a:pt x="2494" y="1868"/>
                      <a:pt x="2549" y="1860"/>
                      <a:pt x="2595" y="1811"/>
                    </a:cubicBezTo>
                    <a:cubicBezTo>
                      <a:pt x="2661" y="1742"/>
                      <a:pt x="3217" y="1735"/>
                      <a:pt x="3309" y="1752"/>
                    </a:cubicBezTo>
                    <a:cubicBezTo>
                      <a:pt x="3318" y="1755"/>
                      <a:pt x="3328" y="1756"/>
                      <a:pt x="3339" y="1754"/>
                    </a:cubicBezTo>
                    <a:cubicBezTo>
                      <a:pt x="3381" y="1748"/>
                      <a:pt x="3403" y="1725"/>
                      <a:pt x="3414" y="1708"/>
                    </a:cubicBezTo>
                    <a:cubicBezTo>
                      <a:pt x="3441" y="1665"/>
                      <a:pt x="3426" y="1617"/>
                      <a:pt x="3414" y="1579"/>
                    </a:cubicBezTo>
                    <a:cubicBezTo>
                      <a:pt x="3409" y="1563"/>
                      <a:pt x="3403" y="1544"/>
                      <a:pt x="3403" y="1533"/>
                    </a:cubicBezTo>
                    <a:cubicBezTo>
                      <a:pt x="3401" y="1456"/>
                      <a:pt x="3243" y="1304"/>
                      <a:pt x="3203" y="1291"/>
                    </a:cubicBezTo>
                    <a:cubicBezTo>
                      <a:pt x="3145" y="1272"/>
                      <a:pt x="3067" y="1297"/>
                      <a:pt x="2970" y="1332"/>
                    </a:cubicBezTo>
                    <a:cubicBezTo>
                      <a:pt x="2954" y="1338"/>
                      <a:pt x="2940" y="1343"/>
                      <a:pt x="2929" y="1346"/>
                    </a:cubicBezTo>
                    <a:cubicBezTo>
                      <a:pt x="2909" y="1353"/>
                      <a:pt x="2887" y="1362"/>
                      <a:pt x="2864" y="1373"/>
                    </a:cubicBezTo>
                    <a:cubicBezTo>
                      <a:pt x="2843" y="1382"/>
                      <a:pt x="2778" y="1412"/>
                      <a:pt x="2767" y="1402"/>
                    </a:cubicBezTo>
                    <a:cubicBezTo>
                      <a:pt x="2749" y="1387"/>
                      <a:pt x="2746" y="1375"/>
                      <a:pt x="2746" y="1367"/>
                    </a:cubicBezTo>
                    <a:cubicBezTo>
                      <a:pt x="2745" y="1344"/>
                      <a:pt x="2761" y="1304"/>
                      <a:pt x="2835" y="1234"/>
                    </a:cubicBezTo>
                    <a:cubicBezTo>
                      <a:pt x="2856" y="1230"/>
                      <a:pt x="2906" y="1228"/>
                      <a:pt x="2924" y="1228"/>
                    </a:cubicBezTo>
                    <a:cubicBezTo>
                      <a:pt x="2938" y="1227"/>
                      <a:pt x="2949" y="1227"/>
                      <a:pt x="2954" y="1226"/>
                    </a:cubicBezTo>
                    <a:cubicBezTo>
                      <a:pt x="2967" y="1225"/>
                      <a:pt x="2982" y="1225"/>
                      <a:pt x="2997" y="1224"/>
                    </a:cubicBezTo>
                    <a:cubicBezTo>
                      <a:pt x="3085" y="1220"/>
                      <a:pt x="3249" y="1212"/>
                      <a:pt x="3271" y="1053"/>
                    </a:cubicBezTo>
                    <a:cubicBezTo>
                      <a:pt x="3274" y="1032"/>
                      <a:pt x="3283" y="968"/>
                      <a:pt x="3236" y="932"/>
                    </a:cubicBezTo>
                    <a:cubicBezTo>
                      <a:pt x="3189" y="896"/>
                      <a:pt x="3133" y="919"/>
                      <a:pt x="3088" y="937"/>
                    </a:cubicBezTo>
                    <a:cubicBezTo>
                      <a:pt x="3072" y="944"/>
                      <a:pt x="3042" y="956"/>
                      <a:pt x="3033" y="956"/>
                    </a:cubicBezTo>
                    <a:cubicBezTo>
                      <a:pt x="3033" y="956"/>
                      <a:pt x="3033" y="956"/>
                      <a:pt x="3033" y="956"/>
                    </a:cubicBezTo>
                    <a:cubicBezTo>
                      <a:pt x="3024" y="954"/>
                      <a:pt x="3017" y="952"/>
                      <a:pt x="3013" y="950"/>
                    </a:cubicBezTo>
                    <a:cubicBezTo>
                      <a:pt x="3021" y="936"/>
                      <a:pt x="3037" y="916"/>
                      <a:pt x="3046" y="905"/>
                    </a:cubicBezTo>
                    <a:cubicBezTo>
                      <a:pt x="3058" y="892"/>
                      <a:pt x="3067" y="879"/>
                      <a:pt x="3073" y="870"/>
                    </a:cubicBezTo>
                    <a:lnTo>
                      <a:pt x="3084" y="854"/>
                    </a:lnTo>
                    <a:cubicBezTo>
                      <a:pt x="3150" y="748"/>
                      <a:pt x="3164" y="726"/>
                      <a:pt x="3274" y="769"/>
                    </a:cubicBezTo>
                    <a:cubicBezTo>
                      <a:pt x="3284" y="772"/>
                      <a:pt x="3289" y="777"/>
                      <a:pt x="3300" y="788"/>
                    </a:cubicBezTo>
                    <a:cubicBezTo>
                      <a:pt x="3331" y="818"/>
                      <a:pt x="3367" y="847"/>
                      <a:pt x="3450" y="845"/>
                    </a:cubicBezTo>
                    <a:cubicBezTo>
                      <a:pt x="3484" y="844"/>
                      <a:pt x="3523" y="825"/>
                      <a:pt x="3580" y="795"/>
                    </a:cubicBezTo>
                    <a:cubicBezTo>
                      <a:pt x="3656" y="757"/>
                      <a:pt x="3771" y="699"/>
                      <a:pt x="3844" y="711"/>
                    </a:cubicBezTo>
                    <a:lnTo>
                      <a:pt x="3844" y="711"/>
                    </a:lnTo>
                    <a:close/>
                    <a:moveTo>
                      <a:pt x="4796" y="2283"/>
                    </a:moveTo>
                    <a:lnTo>
                      <a:pt x="4796" y="2283"/>
                    </a:lnTo>
                    <a:cubicBezTo>
                      <a:pt x="4796" y="2283"/>
                      <a:pt x="4796" y="2282"/>
                      <a:pt x="4796" y="2282"/>
                    </a:cubicBezTo>
                    <a:cubicBezTo>
                      <a:pt x="4796" y="2274"/>
                      <a:pt x="4796" y="2267"/>
                      <a:pt x="4795" y="2259"/>
                    </a:cubicBezTo>
                    <a:lnTo>
                      <a:pt x="4796" y="2259"/>
                    </a:lnTo>
                    <a:cubicBezTo>
                      <a:pt x="4794" y="2220"/>
                      <a:pt x="4745" y="1290"/>
                      <a:pt x="3940" y="558"/>
                    </a:cubicBezTo>
                    <a:lnTo>
                      <a:pt x="3940" y="559"/>
                    </a:lnTo>
                    <a:cubicBezTo>
                      <a:pt x="3939" y="558"/>
                      <a:pt x="3939" y="557"/>
                      <a:pt x="3938" y="556"/>
                    </a:cubicBezTo>
                    <a:cubicBezTo>
                      <a:pt x="3508" y="197"/>
                      <a:pt x="2961" y="0"/>
                      <a:pt x="2399" y="0"/>
                    </a:cubicBezTo>
                    <a:cubicBezTo>
                      <a:pt x="1882" y="0"/>
                      <a:pt x="1376" y="162"/>
                      <a:pt x="972" y="459"/>
                    </a:cubicBezTo>
                    <a:cubicBezTo>
                      <a:pt x="731" y="619"/>
                      <a:pt x="588" y="812"/>
                      <a:pt x="546" y="874"/>
                    </a:cubicBezTo>
                    <a:cubicBezTo>
                      <a:pt x="193" y="1302"/>
                      <a:pt x="0" y="1843"/>
                      <a:pt x="0" y="2399"/>
                    </a:cubicBezTo>
                    <a:cubicBezTo>
                      <a:pt x="0" y="3722"/>
                      <a:pt x="1076" y="4799"/>
                      <a:pt x="2399" y="4799"/>
                    </a:cubicBezTo>
                    <a:cubicBezTo>
                      <a:pt x="3723" y="4799"/>
                      <a:pt x="4799" y="3722"/>
                      <a:pt x="4799" y="2399"/>
                    </a:cubicBezTo>
                    <a:cubicBezTo>
                      <a:pt x="4799" y="2360"/>
                      <a:pt x="4798" y="2321"/>
                      <a:pt x="4796" y="2283"/>
                    </a:cubicBezTo>
                    <a:close/>
                  </a:path>
                </a:pathLst>
              </a:custGeom>
              <a:grpFill/>
              <a:ln w="6350">
                <a:solidFill>
                  <a:schemeClr val="tx1">
                    <a:lumMod val="90000"/>
                    <a:lumOff val="10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grpSp>
        <p:pic>
          <p:nvPicPr>
            <p:cNvPr id="38" name="Graphic 37">
              <a:extLst>
                <a:ext uri="{FF2B5EF4-FFF2-40B4-BE49-F238E27FC236}">
                  <a16:creationId xmlns:a16="http://schemas.microsoft.com/office/drawing/2014/main" id="{3B57BB9C-D758-4314-84E2-A2AAAF0383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066665" y="3492733"/>
              <a:ext cx="643486" cy="224709"/>
            </a:xfrm>
            <a:prstGeom prst="rect">
              <a:avLst/>
            </a:prstGeom>
          </p:spPr>
        </p:pic>
      </p:grpSp>
      <p:sp>
        <p:nvSpPr>
          <p:cNvPr id="6" name="Rectangle 5">
            <a:extLst>
              <a:ext uri="{FF2B5EF4-FFF2-40B4-BE49-F238E27FC236}">
                <a16:creationId xmlns:a16="http://schemas.microsoft.com/office/drawing/2014/main" id="{5E2756AC-46AB-476F-814D-B1D03C45AC92}"/>
              </a:ext>
            </a:extLst>
          </p:cNvPr>
          <p:cNvSpPr/>
          <p:nvPr/>
        </p:nvSpPr>
        <p:spPr>
          <a:xfrm>
            <a:off x="627275" y="3566978"/>
            <a:ext cx="1557606" cy="323358"/>
          </a:xfrm>
          <a:prstGeom prst="rect">
            <a:avLst/>
          </a:prstGeom>
        </p:spPr>
        <p:txBody>
          <a:bodyPr wrap="none">
            <a:spAutoFit/>
          </a:bodyPr>
          <a:lstStyle/>
          <a:p>
            <a:pPr marL="0" marR="0" lvl="0" indent="0" algn="ctr" defTabSz="457200" rtl="0" eaLnBrk="1" fontAlgn="auto" latinLnBrk="0" hangingPunct="1">
              <a:lnSpc>
                <a:spcPts val="1800"/>
              </a:lnSpc>
              <a:spcBef>
                <a:spcPts val="0"/>
              </a:spcBef>
              <a:spcAft>
                <a:spcPts val="0"/>
              </a:spcAft>
              <a:buClrTx/>
              <a:buSzTx/>
              <a:buFontTx/>
              <a:buNone/>
              <a:tabLst/>
              <a:defRPr/>
            </a:pPr>
            <a:r>
              <a:rPr kumimoji="0" lang="en-US" sz="1800" b="0" i="0" u="none" strike="noStrike" kern="1200" cap="none" spc="0" normalizeH="0" baseline="0" noProof="0">
                <a:ln>
                  <a:noFill/>
                </a:ln>
                <a:solidFill>
                  <a:srgbClr val="4398F9"/>
                </a:solidFill>
                <a:effectLst/>
                <a:uLnTx/>
                <a:uFillTx/>
                <a:latin typeface="Anova Light"/>
                <a:ea typeface="+mn-ea"/>
                <a:cs typeface="Arial" panose="020B0604020202020204" pitchFamily="34" charset="0"/>
              </a:rPr>
              <a:t>Transparency</a:t>
            </a:r>
          </a:p>
        </p:txBody>
      </p:sp>
      <p:grpSp>
        <p:nvGrpSpPr>
          <p:cNvPr id="44" name="Group 43">
            <a:extLst>
              <a:ext uri="{FF2B5EF4-FFF2-40B4-BE49-F238E27FC236}">
                <a16:creationId xmlns:a16="http://schemas.microsoft.com/office/drawing/2014/main" id="{219A10FE-5BA6-4504-8122-6AA73672979D}"/>
              </a:ext>
            </a:extLst>
          </p:cNvPr>
          <p:cNvGrpSpPr/>
          <p:nvPr/>
        </p:nvGrpSpPr>
        <p:grpSpPr>
          <a:xfrm>
            <a:off x="3126109" y="2982024"/>
            <a:ext cx="720175" cy="768038"/>
            <a:chOff x="4412520" y="3909195"/>
            <a:chExt cx="424369" cy="452572"/>
          </a:xfrm>
          <a:noFill/>
        </p:grpSpPr>
        <p:sp>
          <p:nvSpPr>
            <p:cNvPr id="46" name="Freeform: Shape 45">
              <a:extLst>
                <a:ext uri="{FF2B5EF4-FFF2-40B4-BE49-F238E27FC236}">
                  <a16:creationId xmlns:a16="http://schemas.microsoft.com/office/drawing/2014/main" id="{0EA69D85-E6A3-41D0-A8CD-293B32AAA993}"/>
                </a:ext>
              </a:extLst>
            </p:cNvPr>
            <p:cNvSpPr/>
            <p:nvPr/>
          </p:nvSpPr>
          <p:spPr>
            <a:xfrm>
              <a:off x="4564951" y="3952038"/>
              <a:ext cx="188820" cy="188820"/>
            </a:xfrm>
            <a:custGeom>
              <a:avLst/>
              <a:gdLst>
                <a:gd name="connsiteX0" fmla="*/ 188821 w 188820"/>
                <a:gd name="connsiteY0" fmla="*/ 94410 h 188820"/>
                <a:gd name="connsiteX1" fmla="*/ 94410 w 188820"/>
                <a:gd name="connsiteY1" fmla="*/ 188821 h 188820"/>
                <a:gd name="connsiteX2" fmla="*/ 0 w 188820"/>
                <a:gd name="connsiteY2" fmla="*/ 94410 h 188820"/>
                <a:gd name="connsiteX3" fmla="*/ 94410 w 188820"/>
                <a:gd name="connsiteY3" fmla="*/ 0 h 188820"/>
                <a:gd name="connsiteX4" fmla="*/ 188821 w 188820"/>
                <a:gd name="connsiteY4" fmla="*/ 94410 h 188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820" h="188820">
                  <a:moveTo>
                    <a:pt x="188821" y="94410"/>
                  </a:moveTo>
                  <a:cubicBezTo>
                    <a:pt x="188821" y="146552"/>
                    <a:pt x="146552" y="188821"/>
                    <a:pt x="94410" y="188821"/>
                  </a:cubicBezTo>
                  <a:cubicBezTo>
                    <a:pt x="42269" y="188821"/>
                    <a:pt x="0" y="146552"/>
                    <a:pt x="0" y="94410"/>
                  </a:cubicBezTo>
                  <a:cubicBezTo>
                    <a:pt x="0" y="42269"/>
                    <a:pt x="42269" y="0"/>
                    <a:pt x="94410" y="0"/>
                  </a:cubicBezTo>
                  <a:cubicBezTo>
                    <a:pt x="146552" y="0"/>
                    <a:pt x="188821" y="42269"/>
                    <a:pt x="188821" y="94410"/>
                  </a:cubicBezTo>
                  <a:close/>
                </a:path>
              </a:pathLst>
            </a:custGeom>
            <a:solidFill>
              <a:schemeClr val="tx2">
                <a:lumMod val="10000"/>
                <a:lumOff val="90000"/>
              </a:schemeClr>
            </a:solidFill>
            <a:ln w="1905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47" name="Freeform: Shape 46">
              <a:extLst>
                <a:ext uri="{FF2B5EF4-FFF2-40B4-BE49-F238E27FC236}">
                  <a16:creationId xmlns:a16="http://schemas.microsoft.com/office/drawing/2014/main" id="{618C7A75-A5BF-42CF-B02F-D86BF4FF3401}"/>
                </a:ext>
              </a:extLst>
            </p:cNvPr>
            <p:cNvSpPr/>
            <p:nvPr/>
          </p:nvSpPr>
          <p:spPr>
            <a:xfrm>
              <a:off x="4495099" y="4113731"/>
              <a:ext cx="96143" cy="95067"/>
            </a:xfrm>
            <a:custGeom>
              <a:avLst/>
              <a:gdLst>
                <a:gd name="connsiteX0" fmla="*/ 0 w 96143"/>
                <a:gd name="connsiteY0" fmla="*/ 95068 h 95067"/>
                <a:gd name="connsiteX1" fmla="*/ 96143 w 96143"/>
                <a:gd name="connsiteY1" fmla="*/ 0 h 95067"/>
              </a:gdLst>
              <a:ahLst/>
              <a:cxnLst>
                <a:cxn ang="0">
                  <a:pos x="connsiteX0" y="connsiteY0"/>
                </a:cxn>
                <a:cxn ang="0">
                  <a:pos x="connsiteX1" y="connsiteY1"/>
                </a:cxn>
              </a:cxnLst>
              <a:rect l="l" t="t" r="r" b="b"/>
              <a:pathLst>
                <a:path w="96143" h="95067">
                  <a:moveTo>
                    <a:pt x="0" y="95068"/>
                  </a:moveTo>
                  <a:lnTo>
                    <a:pt x="96143" y="0"/>
                  </a:lnTo>
                </a:path>
              </a:pathLst>
            </a:custGeom>
            <a:grpFill/>
            <a:ln w="1905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48" name="Freeform: Shape 47">
              <a:extLst>
                <a:ext uri="{FF2B5EF4-FFF2-40B4-BE49-F238E27FC236}">
                  <a16:creationId xmlns:a16="http://schemas.microsoft.com/office/drawing/2014/main" id="{8DA20C95-B1FA-41AE-922C-7A51CB334131}"/>
                </a:ext>
              </a:extLst>
            </p:cNvPr>
            <p:cNvSpPr/>
            <p:nvPr/>
          </p:nvSpPr>
          <p:spPr>
            <a:xfrm>
              <a:off x="4596083" y="4061148"/>
              <a:ext cx="5975" cy="23542"/>
            </a:xfrm>
            <a:custGeom>
              <a:avLst/>
              <a:gdLst>
                <a:gd name="connsiteX0" fmla="*/ 0 w 5975"/>
                <a:gd name="connsiteY0" fmla="*/ 0 h 23542"/>
                <a:gd name="connsiteX1" fmla="*/ 0 w 5975"/>
                <a:gd name="connsiteY1" fmla="*/ 23543 h 23542"/>
              </a:gdLst>
              <a:ahLst/>
              <a:cxnLst>
                <a:cxn ang="0">
                  <a:pos x="connsiteX0" y="connsiteY0"/>
                </a:cxn>
                <a:cxn ang="0">
                  <a:pos x="connsiteX1" y="connsiteY1"/>
                </a:cxn>
              </a:cxnLst>
              <a:rect l="l" t="t" r="r" b="b"/>
              <a:pathLst>
                <a:path w="5975" h="23542">
                  <a:moveTo>
                    <a:pt x="0" y="0"/>
                  </a:moveTo>
                  <a:lnTo>
                    <a:pt x="0" y="23543"/>
                  </a:lnTo>
                </a:path>
              </a:pathLst>
            </a:custGeom>
            <a:grpFill/>
            <a:ln w="1905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49" name="Freeform: Shape 48">
              <a:extLst>
                <a:ext uri="{FF2B5EF4-FFF2-40B4-BE49-F238E27FC236}">
                  <a16:creationId xmlns:a16="http://schemas.microsoft.com/office/drawing/2014/main" id="{19EB34CC-9F71-41DB-9FF7-5200FF7C0F35}"/>
                </a:ext>
              </a:extLst>
            </p:cNvPr>
            <p:cNvSpPr/>
            <p:nvPr/>
          </p:nvSpPr>
          <p:spPr>
            <a:xfrm>
              <a:off x="4715171" y="4061148"/>
              <a:ext cx="5975" cy="23542"/>
            </a:xfrm>
            <a:custGeom>
              <a:avLst/>
              <a:gdLst>
                <a:gd name="connsiteX0" fmla="*/ 0 w 5975"/>
                <a:gd name="connsiteY0" fmla="*/ 0 h 23542"/>
                <a:gd name="connsiteX1" fmla="*/ 0 w 5975"/>
                <a:gd name="connsiteY1" fmla="*/ 23543 h 23542"/>
              </a:gdLst>
              <a:ahLst/>
              <a:cxnLst>
                <a:cxn ang="0">
                  <a:pos x="connsiteX0" y="connsiteY0"/>
                </a:cxn>
                <a:cxn ang="0">
                  <a:pos x="connsiteX1" y="connsiteY1"/>
                </a:cxn>
              </a:cxnLst>
              <a:rect l="l" t="t" r="r" b="b"/>
              <a:pathLst>
                <a:path w="5975" h="23542">
                  <a:moveTo>
                    <a:pt x="0" y="0"/>
                  </a:moveTo>
                  <a:lnTo>
                    <a:pt x="0" y="23543"/>
                  </a:lnTo>
                </a:path>
              </a:pathLst>
            </a:custGeom>
            <a:grpFill/>
            <a:ln w="1905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50" name="Freeform: Shape 49">
              <a:extLst>
                <a:ext uri="{FF2B5EF4-FFF2-40B4-BE49-F238E27FC236}">
                  <a16:creationId xmlns:a16="http://schemas.microsoft.com/office/drawing/2014/main" id="{9068068A-A5A0-4E6C-82BA-766754C4150A}"/>
                </a:ext>
              </a:extLst>
            </p:cNvPr>
            <p:cNvSpPr/>
            <p:nvPr/>
          </p:nvSpPr>
          <p:spPr>
            <a:xfrm>
              <a:off x="4619924" y="4040473"/>
              <a:ext cx="5975" cy="44217"/>
            </a:xfrm>
            <a:custGeom>
              <a:avLst/>
              <a:gdLst>
                <a:gd name="connsiteX0" fmla="*/ 0 w 5975"/>
                <a:gd name="connsiteY0" fmla="*/ 0 h 44217"/>
                <a:gd name="connsiteX1" fmla="*/ 0 w 5975"/>
                <a:gd name="connsiteY1" fmla="*/ 44217 h 44217"/>
              </a:gdLst>
              <a:ahLst/>
              <a:cxnLst>
                <a:cxn ang="0">
                  <a:pos x="connsiteX0" y="connsiteY0"/>
                </a:cxn>
                <a:cxn ang="0">
                  <a:pos x="connsiteX1" y="connsiteY1"/>
                </a:cxn>
              </a:cxnLst>
              <a:rect l="l" t="t" r="r" b="b"/>
              <a:pathLst>
                <a:path w="5975" h="44217">
                  <a:moveTo>
                    <a:pt x="0" y="0"/>
                  </a:moveTo>
                  <a:lnTo>
                    <a:pt x="0" y="44217"/>
                  </a:lnTo>
                </a:path>
              </a:pathLst>
            </a:custGeom>
            <a:grpFill/>
            <a:ln w="1905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51" name="Freeform: Shape 50">
              <a:extLst>
                <a:ext uri="{FF2B5EF4-FFF2-40B4-BE49-F238E27FC236}">
                  <a16:creationId xmlns:a16="http://schemas.microsoft.com/office/drawing/2014/main" id="{5A7A3954-424C-47B8-9B3F-055343D6E6A6}"/>
                </a:ext>
              </a:extLst>
            </p:cNvPr>
            <p:cNvSpPr/>
            <p:nvPr/>
          </p:nvSpPr>
          <p:spPr>
            <a:xfrm>
              <a:off x="4691330" y="4040473"/>
              <a:ext cx="5975" cy="44217"/>
            </a:xfrm>
            <a:custGeom>
              <a:avLst/>
              <a:gdLst>
                <a:gd name="connsiteX0" fmla="*/ 0 w 5975"/>
                <a:gd name="connsiteY0" fmla="*/ 0 h 44217"/>
                <a:gd name="connsiteX1" fmla="*/ 0 w 5975"/>
                <a:gd name="connsiteY1" fmla="*/ 44217 h 44217"/>
              </a:gdLst>
              <a:ahLst/>
              <a:cxnLst>
                <a:cxn ang="0">
                  <a:pos x="connsiteX0" y="connsiteY0"/>
                </a:cxn>
                <a:cxn ang="0">
                  <a:pos x="connsiteX1" y="connsiteY1"/>
                </a:cxn>
              </a:cxnLst>
              <a:rect l="l" t="t" r="r" b="b"/>
              <a:pathLst>
                <a:path w="5975" h="44217">
                  <a:moveTo>
                    <a:pt x="0" y="0"/>
                  </a:moveTo>
                  <a:lnTo>
                    <a:pt x="0" y="44217"/>
                  </a:lnTo>
                </a:path>
              </a:pathLst>
            </a:custGeom>
            <a:grpFill/>
            <a:ln w="1905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52" name="Freeform: Shape 51">
              <a:extLst>
                <a:ext uri="{FF2B5EF4-FFF2-40B4-BE49-F238E27FC236}">
                  <a16:creationId xmlns:a16="http://schemas.microsoft.com/office/drawing/2014/main" id="{471FCB12-0B27-4077-9972-53D01D826DDD}"/>
                </a:ext>
              </a:extLst>
            </p:cNvPr>
            <p:cNvSpPr/>
            <p:nvPr/>
          </p:nvSpPr>
          <p:spPr>
            <a:xfrm>
              <a:off x="4643706" y="4027029"/>
              <a:ext cx="5975" cy="57662"/>
            </a:xfrm>
            <a:custGeom>
              <a:avLst/>
              <a:gdLst>
                <a:gd name="connsiteX0" fmla="*/ 0 w 5975"/>
                <a:gd name="connsiteY0" fmla="*/ 0 h 57662"/>
                <a:gd name="connsiteX1" fmla="*/ 0 w 5975"/>
                <a:gd name="connsiteY1" fmla="*/ 57662 h 57662"/>
              </a:gdLst>
              <a:ahLst/>
              <a:cxnLst>
                <a:cxn ang="0">
                  <a:pos x="connsiteX0" y="connsiteY0"/>
                </a:cxn>
                <a:cxn ang="0">
                  <a:pos x="connsiteX1" y="connsiteY1"/>
                </a:cxn>
              </a:cxnLst>
              <a:rect l="l" t="t" r="r" b="b"/>
              <a:pathLst>
                <a:path w="5975" h="57662">
                  <a:moveTo>
                    <a:pt x="0" y="0"/>
                  </a:moveTo>
                  <a:lnTo>
                    <a:pt x="0" y="57662"/>
                  </a:lnTo>
                </a:path>
              </a:pathLst>
            </a:custGeom>
            <a:grpFill/>
            <a:ln w="1905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53" name="Freeform: Shape 52">
              <a:extLst>
                <a:ext uri="{FF2B5EF4-FFF2-40B4-BE49-F238E27FC236}">
                  <a16:creationId xmlns:a16="http://schemas.microsoft.com/office/drawing/2014/main" id="{B82086ED-57EE-459D-84A8-3050E6DB71AB}"/>
                </a:ext>
              </a:extLst>
            </p:cNvPr>
            <p:cNvSpPr/>
            <p:nvPr/>
          </p:nvSpPr>
          <p:spPr>
            <a:xfrm>
              <a:off x="4667548" y="3995359"/>
              <a:ext cx="5975" cy="89331"/>
            </a:xfrm>
            <a:custGeom>
              <a:avLst/>
              <a:gdLst>
                <a:gd name="connsiteX0" fmla="*/ 0 w 5975"/>
                <a:gd name="connsiteY0" fmla="*/ 0 h 89331"/>
                <a:gd name="connsiteX1" fmla="*/ 0 w 5975"/>
                <a:gd name="connsiteY1" fmla="*/ 89331 h 89331"/>
              </a:gdLst>
              <a:ahLst/>
              <a:cxnLst>
                <a:cxn ang="0">
                  <a:pos x="connsiteX0" y="connsiteY0"/>
                </a:cxn>
                <a:cxn ang="0">
                  <a:pos x="connsiteX1" y="connsiteY1"/>
                </a:cxn>
              </a:cxnLst>
              <a:rect l="l" t="t" r="r" b="b"/>
              <a:pathLst>
                <a:path w="5975" h="89331">
                  <a:moveTo>
                    <a:pt x="0" y="0"/>
                  </a:moveTo>
                  <a:lnTo>
                    <a:pt x="0" y="89331"/>
                  </a:lnTo>
                </a:path>
              </a:pathLst>
            </a:custGeom>
            <a:grpFill/>
            <a:ln w="1905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54" name="Freeform: Shape 53">
              <a:extLst>
                <a:ext uri="{FF2B5EF4-FFF2-40B4-BE49-F238E27FC236}">
                  <a16:creationId xmlns:a16="http://schemas.microsoft.com/office/drawing/2014/main" id="{E26FED53-C53F-4063-B988-4F13915D3543}"/>
                </a:ext>
              </a:extLst>
            </p:cNvPr>
            <p:cNvSpPr/>
            <p:nvPr/>
          </p:nvSpPr>
          <p:spPr>
            <a:xfrm>
              <a:off x="4412520" y="3909195"/>
              <a:ext cx="424369" cy="452572"/>
            </a:xfrm>
            <a:custGeom>
              <a:avLst/>
              <a:gdLst>
                <a:gd name="connsiteX0" fmla="*/ 212005 w 424369"/>
                <a:gd name="connsiteY0" fmla="*/ 330974 h 452572"/>
                <a:gd name="connsiteX1" fmla="*/ 399273 w 424369"/>
                <a:gd name="connsiteY1" fmla="*/ 330974 h 452572"/>
                <a:gd name="connsiteX2" fmla="*/ 424369 w 424369"/>
                <a:gd name="connsiteY2" fmla="*/ 305878 h 452572"/>
                <a:gd name="connsiteX3" fmla="*/ 424369 w 424369"/>
                <a:gd name="connsiteY3" fmla="*/ 25037 h 452572"/>
                <a:gd name="connsiteX4" fmla="*/ 399273 w 424369"/>
                <a:gd name="connsiteY4" fmla="*/ 0 h 452572"/>
                <a:gd name="connsiteX5" fmla="*/ 25037 w 424369"/>
                <a:gd name="connsiteY5" fmla="*/ 0 h 452572"/>
                <a:gd name="connsiteX6" fmla="*/ 0 w 424369"/>
                <a:gd name="connsiteY6" fmla="*/ 25037 h 452572"/>
                <a:gd name="connsiteX7" fmla="*/ 0 w 424369"/>
                <a:gd name="connsiteY7" fmla="*/ 305878 h 452572"/>
                <a:gd name="connsiteX8" fmla="*/ 25037 w 424369"/>
                <a:gd name="connsiteY8" fmla="*/ 330974 h 452572"/>
                <a:gd name="connsiteX9" fmla="*/ 90766 w 424369"/>
                <a:gd name="connsiteY9" fmla="*/ 330974 h 452572"/>
                <a:gd name="connsiteX10" fmla="*/ 90766 w 424369"/>
                <a:gd name="connsiteY10" fmla="*/ 452573 h 45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369" h="452572">
                  <a:moveTo>
                    <a:pt x="212005" y="330974"/>
                  </a:moveTo>
                  <a:lnTo>
                    <a:pt x="399273" y="330974"/>
                  </a:lnTo>
                  <a:cubicBezTo>
                    <a:pt x="413117" y="330939"/>
                    <a:pt x="424339" y="319723"/>
                    <a:pt x="424369" y="305878"/>
                  </a:cubicBezTo>
                  <a:lnTo>
                    <a:pt x="424369" y="25037"/>
                  </a:lnTo>
                  <a:cubicBezTo>
                    <a:pt x="424303" y="11216"/>
                    <a:pt x="413094" y="30"/>
                    <a:pt x="399273" y="0"/>
                  </a:cubicBezTo>
                  <a:lnTo>
                    <a:pt x="25037" y="0"/>
                  </a:lnTo>
                  <a:cubicBezTo>
                    <a:pt x="11240" y="66"/>
                    <a:pt x="66" y="11234"/>
                    <a:pt x="0" y="25037"/>
                  </a:cubicBezTo>
                  <a:lnTo>
                    <a:pt x="0" y="305878"/>
                  </a:lnTo>
                  <a:cubicBezTo>
                    <a:pt x="36" y="319699"/>
                    <a:pt x="11216" y="330909"/>
                    <a:pt x="25037" y="330974"/>
                  </a:cubicBezTo>
                  <a:lnTo>
                    <a:pt x="90766" y="330974"/>
                  </a:lnTo>
                  <a:lnTo>
                    <a:pt x="90766" y="452573"/>
                  </a:lnTo>
                  <a:close/>
                </a:path>
              </a:pathLst>
            </a:custGeom>
            <a:grpFill/>
            <a:ln w="1905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grpSp>
      <p:sp>
        <p:nvSpPr>
          <p:cNvPr id="5" name="Rectangle 4">
            <a:extLst>
              <a:ext uri="{FF2B5EF4-FFF2-40B4-BE49-F238E27FC236}">
                <a16:creationId xmlns:a16="http://schemas.microsoft.com/office/drawing/2014/main" id="{5960455D-99C9-47A6-BF4D-DE2BB9DEA2F1}"/>
              </a:ext>
            </a:extLst>
          </p:cNvPr>
          <p:cNvSpPr/>
          <p:nvPr/>
        </p:nvSpPr>
        <p:spPr>
          <a:xfrm>
            <a:off x="2178525" y="4413382"/>
            <a:ext cx="1376338" cy="323358"/>
          </a:xfrm>
          <a:prstGeom prst="rect">
            <a:avLst/>
          </a:prstGeom>
        </p:spPr>
        <p:txBody>
          <a:bodyPr wrap="none">
            <a:spAutoFit/>
          </a:bodyPr>
          <a:lstStyle/>
          <a:p>
            <a:pPr marL="0" marR="0" lvl="0" indent="0" algn="ctr" defTabSz="457200" rtl="0" eaLnBrk="1" fontAlgn="auto" latinLnBrk="0" hangingPunct="1">
              <a:lnSpc>
                <a:spcPts val="1800"/>
              </a:lnSpc>
              <a:spcBef>
                <a:spcPts val="0"/>
              </a:spcBef>
              <a:spcAft>
                <a:spcPts val="0"/>
              </a:spcAft>
              <a:buClrTx/>
              <a:buSzTx/>
              <a:buFontTx/>
              <a:buNone/>
              <a:tabLst/>
              <a:defRPr/>
            </a:pPr>
            <a:r>
              <a:rPr kumimoji="0" lang="en-US" sz="1800" b="0" i="0" u="none" strike="noStrike" kern="1200" cap="none" spc="0" normalizeH="0" baseline="0" noProof="0">
                <a:ln>
                  <a:noFill/>
                </a:ln>
                <a:solidFill>
                  <a:srgbClr val="4398F9"/>
                </a:solidFill>
                <a:effectLst/>
                <a:uLnTx/>
                <a:uFillTx/>
                <a:latin typeface="Anova Light"/>
                <a:ea typeface="+mn-ea"/>
                <a:cs typeface="Arial" panose="020B0604020202020204" pitchFamily="34" charset="0"/>
              </a:rPr>
              <a:t>Robustness</a:t>
            </a:r>
          </a:p>
        </p:txBody>
      </p:sp>
      <p:grpSp>
        <p:nvGrpSpPr>
          <p:cNvPr id="106" name="Group 105">
            <a:extLst>
              <a:ext uri="{FF2B5EF4-FFF2-40B4-BE49-F238E27FC236}">
                <a16:creationId xmlns:a16="http://schemas.microsoft.com/office/drawing/2014/main" id="{342B4E63-1A38-49FD-8DC4-2C420EAE7164}"/>
              </a:ext>
            </a:extLst>
          </p:cNvPr>
          <p:cNvGrpSpPr/>
          <p:nvPr/>
        </p:nvGrpSpPr>
        <p:grpSpPr>
          <a:xfrm>
            <a:off x="4329977" y="3676481"/>
            <a:ext cx="808701" cy="718045"/>
            <a:chOff x="3591370" y="3330498"/>
            <a:chExt cx="689744" cy="612423"/>
          </a:xfrm>
          <a:noFill/>
        </p:grpSpPr>
        <p:sp>
          <p:nvSpPr>
            <p:cNvPr id="59" name="Freeform: Shape 58">
              <a:extLst>
                <a:ext uri="{FF2B5EF4-FFF2-40B4-BE49-F238E27FC236}">
                  <a16:creationId xmlns:a16="http://schemas.microsoft.com/office/drawing/2014/main" id="{F024DEE3-4E0E-4AD3-BF6D-F016BFF687DD}"/>
                </a:ext>
              </a:extLst>
            </p:cNvPr>
            <p:cNvSpPr/>
            <p:nvPr/>
          </p:nvSpPr>
          <p:spPr>
            <a:xfrm>
              <a:off x="3644647" y="3409634"/>
              <a:ext cx="636467" cy="488312"/>
            </a:xfrm>
            <a:custGeom>
              <a:avLst/>
              <a:gdLst>
                <a:gd name="connsiteX0" fmla="*/ 132414 w 439725"/>
                <a:gd name="connsiteY0" fmla="*/ 0 h 337367"/>
                <a:gd name="connsiteX1" fmla="*/ 416661 w 439725"/>
                <a:gd name="connsiteY1" fmla="*/ 0 h 337367"/>
                <a:gd name="connsiteX2" fmla="*/ 439725 w 439725"/>
                <a:gd name="connsiteY2" fmla="*/ 23065 h 337367"/>
                <a:gd name="connsiteX3" fmla="*/ 439725 w 439725"/>
                <a:gd name="connsiteY3" fmla="*/ 314303 h 337367"/>
                <a:gd name="connsiteX4" fmla="*/ 416661 w 439725"/>
                <a:gd name="connsiteY4" fmla="*/ 337368 h 337367"/>
                <a:gd name="connsiteX5" fmla="*/ 23065 w 439725"/>
                <a:gd name="connsiteY5" fmla="*/ 337368 h 337367"/>
                <a:gd name="connsiteX6" fmla="*/ 0 w 439725"/>
                <a:gd name="connsiteY6" fmla="*/ 314303 h 337367"/>
                <a:gd name="connsiteX7" fmla="*/ 0 w 439725"/>
                <a:gd name="connsiteY7" fmla="*/ 105704 h 33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725" h="337367">
                  <a:moveTo>
                    <a:pt x="132414" y="0"/>
                  </a:moveTo>
                  <a:lnTo>
                    <a:pt x="416661" y="0"/>
                  </a:lnTo>
                  <a:cubicBezTo>
                    <a:pt x="429388" y="30"/>
                    <a:pt x="439690" y="10337"/>
                    <a:pt x="439725" y="23065"/>
                  </a:cubicBezTo>
                  <a:lnTo>
                    <a:pt x="439725" y="314303"/>
                  </a:lnTo>
                  <a:cubicBezTo>
                    <a:pt x="439725" y="327043"/>
                    <a:pt x="429400" y="337368"/>
                    <a:pt x="416661" y="337368"/>
                  </a:cubicBezTo>
                  <a:lnTo>
                    <a:pt x="23065" y="337368"/>
                  </a:lnTo>
                  <a:cubicBezTo>
                    <a:pt x="10337" y="337332"/>
                    <a:pt x="36" y="327031"/>
                    <a:pt x="0" y="314303"/>
                  </a:cubicBezTo>
                  <a:lnTo>
                    <a:pt x="0" y="105704"/>
                  </a:lnTo>
                </a:path>
              </a:pathLst>
            </a:custGeom>
            <a:grpFill/>
            <a:ln w="1270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60" name="Freeform: Shape 59">
              <a:extLst>
                <a:ext uri="{FF2B5EF4-FFF2-40B4-BE49-F238E27FC236}">
                  <a16:creationId xmlns:a16="http://schemas.microsoft.com/office/drawing/2014/main" id="{790D9C4B-66DE-4240-8F6F-DC02F7A93AC4}"/>
                </a:ext>
              </a:extLst>
            </p:cNvPr>
            <p:cNvSpPr/>
            <p:nvPr/>
          </p:nvSpPr>
          <p:spPr>
            <a:xfrm>
              <a:off x="3793320" y="3934272"/>
              <a:ext cx="328482" cy="8649"/>
            </a:xfrm>
            <a:custGeom>
              <a:avLst/>
              <a:gdLst>
                <a:gd name="connsiteX0" fmla="*/ 0 w 226943"/>
                <a:gd name="connsiteY0" fmla="*/ 0 h 5975"/>
                <a:gd name="connsiteX1" fmla="*/ 226944 w 226943"/>
                <a:gd name="connsiteY1" fmla="*/ 0 h 5975"/>
              </a:gdLst>
              <a:ahLst/>
              <a:cxnLst>
                <a:cxn ang="0">
                  <a:pos x="connsiteX0" y="connsiteY0"/>
                </a:cxn>
                <a:cxn ang="0">
                  <a:pos x="connsiteX1" y="connsiteY1"/>
                </a:cxn>
              </a:cxnLst>
              <a:rect l="l" t="t" r="r" b="b"/>
              <a:pathLst>
                <a:path w="226943" h="5975">
                  <a:moveTo>
                    <a:pt x="0" y="0"/>
                  </a:moveTo>
                  <a:lnTo>
                    <a:pt x="226944" y="0"/>
                  </a:lnTo>
                </a:path>
              </a:pathLst>
            </a:custGeom>
            <a:grpFill/>
            <a:ln w="1270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61" name="Freeform: Shape 60">
              <a:extLst>
                <a:ext uri="{FF2B5EF4-FFF2-40B4-BE49-F238E27FC236}">
                  <a16:creationId xmlns:a16="http://schemas.microsoft.com/office/drawing/2014/main" id="{381F7073-5515-4F57-99CC-3C904B16CD00}"/>
                </a:ext>
              </a:extLst>
            </p:cNvPr>
            <p:cNvSpPr/>
            <p:nvPr/>
          </p:nvSpPr>
          <p:spPr>
            <a:xfrm>
              <a:off x="3691522" y="3459192"/>
              <a:ext cx="542282" cy="351228"/>
            </a:xfrm>
            <a:custGeom>
              <a:avLst/>
              <a:gdLst>
                <a:gd name="connsiteX0" fmla="*/ 101581 w 374654"/>
                <a:gd name="connsiteY0" fmla="*/ 0 h 242658"/>
                <a:gd name="connsiteX1" fmla="*/ 356728 w 374654"/>
                <a:gd name="connsiteY1" fmla="*/ 0 h 242658"/>
                <a:gd name="connsiteX2" fmla="*/ 374654 w 374654"/>
                <a:gd name="connsiteY2" fmla="*/ 17926 h 242658"/>
                <a:gd name="connsiteX3" fmla="*/ 374654 w 374654"/>
                <a:gd name="connsiteY3" fmla="*/ 224733 h 242658"/>
                <a:gd name="connsiteX4" fmla="*/ 356728 w 374654"/>
                <a:gd name="connsiteY4" fmla="*/ 242659 h 242658"/>
                <a:gd name="connsiteX5" fmla="*/ 17926 w 374654"/>
                <a:gd name="connsiteY5" fmla="*/ 242659 h 242658"/>
                <a:gd name="connsiteX6" fmla="*/ 0 w 374654"/>
                <a:gd name="connsiteY6" fmla="*/ 224733 h 242658"/>
                <a:gd name="connsiteX7" fmla="*/ 0 w 374654"/>
                <a:gd name="connsiteY7" fmla="*/ 76425 h 242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654" h="242658">
                  <a:moveTo>
                    <a:pt x="101581" y="0"/>
                  </a:moveTo>
                  <a:lnTo>
                    <a:pt x="356728" y="0"/>
                  </a:lnTo>
                  <a:cubicBezTo>
                    <a:pt x="366629" y="0"/>
                    <a:pt x="374654" y="8025"/>
                    <a:pt x="374654" y="17926"/>
                  </a:cubicBezTo>
                  <a:lnTo>
                    <a:pt x="374654" y="224733"/>
                  </a:lnTo>
                  <a:cubicBezTo>
                    <a:pt x="374654" y="234634"/>
                    <a:pt x="366629" y="242659"/>
                    <a:pt x="356728" y="242659"/>
                  </a:cubicBezTo>
                  <a:lnTo>
                    <a:pt x="17926" y="242659"/>
                  </a:lnTo>
                  <a:cubicBezTo>
                    <a:pt x="8025" y="242659"/>
                    <a:pt x="0" y="234634"/>
                    <a:pt x="0" y="224733"/>
                  </a:cubicBezTo>
                  <a:lnTo>
                    <a:pt x="0" y="76425"/>
                  </a:lnTo>
                </a:path>
              </a:pathLst>
            </a:custGeom>
            <a:grpFill/>
            <a:ln w="1270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62" name="Freeform: Shape 61">
              <a:extLst>
                <a:ext uri="{FF2B5EF4-FFF2-40B4-BE49-F238E27FC236}">
                  <a16:creationId xmlns:a16="http://schemas.microsoft.com/office/drawing/2014/main" id="{8C6C5D43-45B6-4ACF-B678-1D95CCA93D5B}"/>
                </a:ext>
              </a:extLst>
            </p:cNvPr>
            <p:cNvSpPr/>
            <p:nvPr/>
          </p:nvSpPr>
          <p:spPr>
            <a:xfrm>
              <a:off x="3945886" y="3835158"/>
              <a:ext cx="33903" cy="33903"/>
            </a:xfrm>
            <a:custGeom>
              <a:avLst/>
              <a:gdLst>
                <a:gd name="connsiteX0" fmla="*/ 23423 w 23423"/>
                <a:gd name="connsiteY0" fmla="*/ 11712 h 23423"/>
                <a:gd name="connsiteX1" fmla="*/ 11712 w 23423"/>
                <a:gd name="connsiteY1" fmla="*/ 23423 h 23423"/>
                <a:gd name="connsiteX2" fmla="*/ 0 w 23423"/>
                <a:gd name="connsiteY2" fmla="*/ 11712 h 23423"/>
                <a:gd name="connsiteX3" fmla="*/ 11712 w 23423"/>
                <a:gd name="connsiteY3" fmla="*/ 0 h 23423"/>
                <a:gd name="connsiteX4" fmla="*/ 23423 w 23423"/>
                <a:gd name="connsiteY4" fmla="*/ 11712 h 23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3" h="23423">
                  <a:moveTo>
                    <a:pt x="23423" y="11712"/>
                  </a:moveTo>
                  <a:cubicBezTo>
                    <a:pt x="23423" y="18180"/>
                    <a:pt x="18180" y="23423"/>
                    <a:pt x="11712" y="23423"/>
                  </a:cubicBezTo>
                  <a:cubicBezTo>
                    <a:pt x="5244" y="23423"/>
                    <a:pt x="0" y="18180"/>
                    <a:pt x="0" y="11712"/>
                  </a:cubicBezTo>
                  <a:cubicBezTo>
                    <a:pt x="0" y="5243"/>
                    <a:pt x="5243" y="0"/>
                    <a:pt x="11712" y="0"/>
                  </a:cubicBezTo>
                  <a:cubicBezTo>
                    <a:pt x="18180" y="0"/>
                    <a:pt x="23423" y="5244"/>
                    <a:pt x="23423" y="11712"/>
                  </a:cubicBezTo>
                  <a:close/>
                </a:path>
              </a:pathLst>
            </a:custGeom>
            <a:grpFill/>
            <a:ln w="1270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63" name="Freeform: Shape 62">
              <a:extLst>
                <a:ext uri="{FF2B5EF4-FFF2-40B4-BE49-F238E27FC236}">
                  <a16:creationId xmlns:a16="http://schemas.microsoft.com/office/drawing/2014/main" id="{BDD29C81-7CA6-4586-96E7-1CAFD1AB71DD}"/>
                </a:ext>
              </a:extLst>
            </p:cNvPr>
            <p:cNvSpPr/>
            <p:nvPr/>
          </p:nvSpPr>
          <p:spPr>
            <a:xfrm>
              <a:off x="3829905" y="3572319"/>
              <a:ext cx="168566" cy="168824"/>
            </a:xfrm>
            <a:custGeom>
              <a:avLst/>
              <a:gdLst>
                <a:gd name="connsiteX0" fmla="*/ 116459 w 116459"/>
                <a:gd name="connsiteY0" fmla="*/ 66685 h 116638"/>
                <a:gd name="connsiteX1" fmla="*/ 116459 w 116459"/>
                <a:gd name="connsiteY1" fmla="*/ 50073 h 116638"/>
                <a:gd name="connsiteX2" fmla="*/ 103194 w 116459"/>
                <a:gd name="connsiteY2" fmla="*/ 50073 h 116638"/>
                <a:gd name="connsiteX3" fmla="*/ 95904 w 116459"/>
                <a:gd name="connsiteY3" fmla="*/ 32506 h 116638"/>
                <a:gd name="connsiteX4" fmla="*/ 105286 w 116459"/>
                <a:gd name="connsiteY4" fmla="*/ 23125 h 116638"/>
                <a:gd name="connsiteX5" fmla="*/ 93335 w 116459"/>
                <a:gd name="connsiteY5" fmla="*/ 11174 h 116638"/>
                <a:gd name="connsiteX6" fmla="*/ 83954 w 116459"/>
                <a:gd name="connsiteY6" fmla="*/ 20495 h 116638"/>
                <a:gd name="connsiteX7" fmla="*/ 66386 w 116459"/>
                <a:gd name="connsiteY7" fmla="*/ 13265 h 116638"/>
                <a:gd name="connsiteX8" fmla="*/ 66386 w 116459"/>
                <a:gd name="connsiteY8" fmla="*/ 0 h 116638"/>
                <a:gd name="connsiteX9" fmla="*/ 49775 w 116459"/>
                <a:gd name="connsiteY9" fmla="*/ 0 h 116638"/>
                <a:gd name="connsiteX10" fmla="*/ 49775 w 116459"/>
                <a:gd name="connsiteY10" fmla="*/ 13265 h 116638"/>
                <a:gd name="connsiteX11" fmla="*/ 32207 w 116459"/>
                <a:gd name="connsiteY11" fmla="*/ 20495 h 116638"/>
                <a:gd name="connsiteX12" fmla="*/ 22826 w 116459"/>
                <a:gd name="connsiteY12" fmla="*/ 11174 h 116638"/>
                <a:gd name="connsiteX13" fmla="*/ 10875 w 116459"/>
                <a:gd name="connsiteY13" fmla="*/ 23125 h 116638"/>
                <a:gd name="connsiteX14" fmla="*/ 20257 w 116459"/>
                <a:gd name="connsiteY14" fmla="*/ 32506 h 116638"/>
                <a:gd name="connsiteX15" fmla="*/ 12966 w 116459"/>
                <a:gd name="connsiteY15" fmla="*/ 50073 h 116638"/>
                <a:gd name="connsiteX16" fmla="*/ 0 w 116459"/>
                <a:gd name="connsiteY16" fmla="*/ 50073 h 116638"/>
                <a:gd name="connsiteX17" fmla="*/ 0 w 116459"/>
                <a:gd name="connsiteY17" fmla="*/ 66685 h 116638"/>
                <a:gd name="connsiteX18" fmla="*/ 13265 w 116459"/>
                <a:gd name="connsiteY18" fmla="*/ 66685 h 116638"/>
                <a:gd name="connsiteX19" fmla="*/ 20555 w 116459"/>
                <a:gd name="connsiteY19" fmla="*/ 84193 h 116638"/>
                <a:gd name="connsiteX20" fmla="*/ 11174 w 116459"/>
                <a:gd name="connsiteY20" fmla="*/ 93574 h 116638"/>
                <a:gd name="connsiteX21" fmla="*/ 23125 w 116459"/>
                <a:gd name="connsiteY21" fmla="*/ 105525 h 116638"/>
                <a:gd name="connsiteX22" fmla="*/ 32506 w 116459"/>
                <a:gd name="connsiteY22" fmla="*/ 96143 h 116638"/>
                <a:gd name="connsiteX23" fmla="*/ 50073 w 116459"/>
                <a:gd name="connsiteY23" fmla="*/ 103433 h 116638"/>
                <a:gd name="connsiteX24" fmla="*/ 50073 w 116459"/>
                <a:gd name="connsiteY24" fmla="*/ 116639 h 116638"/>
                <a:gd name="connsiteX25" fmla="*/ 66685 w 116459"/>
                <a:gd name="connsiteY25" fmla="*/ 116639 h 116638"/>
                <a:gd name="connsiteX26" fmla="*/ 66685 w 116459"/>
                <a:gd name="connsiteY26" fmla="*/ 103433 h 116638"/>
                <a:gd name="connsiteX27" fmla="*/ 84252 w 116459"/>
                <a:gd name="connsiteY27" fmla="*/ 96143 h 116638"/>
                <a:gd name="connsiteX28" fmla="*/ 93634 w 116459"/>
                <a:gd name="connsiteY28" fmla="*/ 105525 h 116638"/>
                <a:gd name="connsiteX29" fmla="*/ 105584 w 116459"/>
                <a:gd name="connsiteY29" fmla="*/ 93574 h 116638"/>
                <a:gd name="connsiteX30" fmla="*/ 95904 w 116459"/>
                <a:gd name="connsiteY30" fmla="*/ 84252 h 116638"/>
                <a:gd name="connsiteX31" fmla="*/ 103194 w 116459"/>
                <a:gd name="connsiteY31" fmla="*/ 66745 h 116638"/>
                <a:gd name="connsiteX32" fmla="*/ 58319 w 116459"/>
                <a:gd name="connsiteY32" fmla="*/ 77739 h 116638"/>
                <a:gd name="connsiteX33" fmla="*/ 38840 w 116459"/>
                <a:gd name="connsiteY33" fmla="*/ 58379 h 116638"/>
                <a:gd name="connsiteX34" fmla="*/ 58200 w 116459"/>
                <a:gd name="connsiteY34" fmla="*/ 38900 h 116638"/>
                <a:gd name="connsiteX35" fmla="*/ 77679 w 116459"/>
                <a:gd name="connsiteY35" fmla="*/ 58260 h 116638"/>
                <a:gd name="connsiteX36" fmla="*/ 77679 w 116459"/>
                <a:gd name="connsiteY36" fmla="*/ 58379 h 116638"/>
                <a:gd name="connsiteX37" fmla="*/ 58319 w 116459"/>
                <a:gd name="connsiteY37" fmla="*/ 77739 h 11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6459" h="116638">
                  <a:moveTo>
                    <a:pt x="116459" y="66685"/>
                  </a:moveTo>
                  <a:lnTo>
                    <a:pt x="116459" y="50073"/>
                  </a:lnTo>
                  <a:lnTo>
                    <a:pt x="103194" y="50073"/>
                  </a:lnTo>
                  <a:cubicBezTo>
                    <a:pt x="102047" y="43763"/>
                    <a:pt x="99561" y="37776"/>
                    <a:pt x="95904" y="32506"/>
                  </a:cubicBezTo>
                  <a:lnTo>
                    <a:pt x="105286" y="23125"/>
                  </a:lnTo>
                  <a:lnTo>
                    <a:pt x="93335" y="11174"/>
                  </a:lnTo>
                  <a:lnTo>
                    <a:pt x="83954" y="20495"/>
                  </a:lnTo>
                  <a:cubicBezTo>
                    <a:pt x="78689" y="16845"/>
                    <a:pt x="72696" y="14377"/>
                    <a:pt x="66386" y="13265"/>
                  </a:cubicBezTo>
                  <a:lnTo>
                    <a:pt x="66386" y="0"/>
                  </a:lnTo>
                  <a:lnTo>
                    <a:pt x="49775" y="0"/>
                  </a:lnTo>
                  <a:lnTo>
                    <a:pt x="49775" y="13265"/>
                  </a:lnTo>
                  <a:cubicBezTo>
                    <a:pt x="43465" y="14377"/>
                    <a:pt x="37471" y="16845"/>
                    <a:pt x="32207" y="20495"/>
                  </a:cubicBezTo>
                  <a:lnTo>
                    <a:pt x="22826" y="11174"/>
                  </a:lnTo>
                  <a:lnTo>
                    <a:pt x="10875" y="23125"/>
                  </a:lnTo>
                  <a:lnTo>
                    <a:pt x="20257" y="32506"/>
                  </a:lnTo>
                  <a:cubicBezTo>
                    <a:pt x="16605" y="37776"/>
                    <a:pt x="14120" y="43763"/>
                    <a:pt x="12966" y="50073"/>
                  </a:cubicBezTo>
                  <a:lnTo>
                    <a:pt x="0" y="50073"/>
                  </a:lnTo>
                  <a:lnTo>
                    <a:pt x="0" y="66685"/>
                  </a:lnTo>
                  <a:lnTo>
                    <a:pt x="13265" y="66685"/>
                  </a:lnTo>
                  <a:cubicBezTo>
                    <a:pt x="14424" y="72971"/>
                    <a:pt x="16910" y="78940"/>
                    <a:pt x="20555" y="84193"/>
                  </a:cubicBezTo>
                  <a:lnTo>
                    <a:pt x="11174" y="93574"/>
                  </a:lnTo>
                  <a:lnTo>
                    <a:pt x="23125" y="105525"/>
                  </a:lnTo>
                  <a:lnTo>
                    <a:pt x="32506" y="96143"/>
                  </a:lnTo>
                  <a:cubicBezTo>
                    <a:pt x="37782" y="99788"/>
                    <a:pt x="43769" y="102274"/>
                    <a:pt x="50073" y="103433"/>
                  </a:cubicBezTo>
                  <a:lnTo>
                    <a:pt x="50073" y="116639"/>
                  </a:lnTo>
                  <a:lnTo>
                    <a:pt x="66685" y="116639"/>
                  </a:lnTo>
                  <a:lnTo>
                    <a:pt x="66685" y="103433"/>
                  </a:lnTo>
                  <a:cubicBezTo>
                    <a:pt x="72989" y="102274"/>
                    <a:pt x="78976" y="99788"/>
                    <a:pt x="84252" y="96143"/>
                  </a:cubicBezTo>
                  <a:lnTo>
                    <a:pt x="93634" y="105525"/>
                  </a:lnTo>
                  <a:lnTo>
                    <a:pt x="105584" y="93574"/>
                  </a:lnTo>
                  <a:lnTo>
                    <a:pt x="95904" y="84252"/>
                  </a:lnTo>
                  <a:cubicBezTo>
                    <a:pt x="99549" y="79000"/>
                    <a:pt x="102035" y="73031"/>
                    <a:pt x="103194" y="66745"/>
                  </a:cubicBezTo>
                  <a:close/>
                  <a:moveTo>
                    <a:pt x="58319" y="77739"/>
                  </a:moveTo>
                  <a:cubicBezTo>
                    <a:pt x="47594" y="77775"/>
                    <a:pt x="38875" y="69105"/>
                    <a:pt x="38840" y="58379"/>
                  </a:cubicBezTo>
                  <a:cubicBezTo>
                    <a:pt x="38810" y="47653"/>
                    <a:pt x="47474" y="38935"/>
                    <a:pt x="58200" y="38900"/>
                  </a:cubicBezTo>
                  <a:cubicBezTo>
                    <a:pt x="68925" y="38870"/>
                    <a:pt x="77650" y="47534"/>
                    <a:pt x="77679" y="58260"/>
                  </a:cubicBezTo>
                  <a:cubicBezTo>
                    <a:pt x="77679" y="58301"/>
                    <a:pt x="77679" y="58337"/>
                    <a:pt x="77679" y="58379"/>
                  </a:cubicBezTo>
                  <a:cubicBezTo>
                    <a:pt x="77650" y="69057"/>
                    <a:pt x="68997" y="77709"/>
                    <a:pt x="58319" y="77739"/>
                  </a:cubicBezTo>
                  <a:close/>
                </a:path>
              </a:pathLst>
            </a:custGeom>
            <a:solidFill>
              <a:schemeClr val="tx1">
                <a:lumMod val="90000"/>
                <a:lumOff val="10000"/>
              </a:schemeClr>
            </a:solidFill>
            <a:ln w="1270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64" name="Freeform: Shape 63">
              <a:extLst>
                <a:ext uri="{FF2B5EF4-FFF2-40B4-BE49-F238E27FC236}">
                  <a16:creationId xmlns:a16="http://schemas.microsoft.com/office/drawing/2014/main" id="{E1DBB2B7-F524-4A4F-8FAE-F2C70FF799C1}"/>
                </a:ext>
              </a:extLst>
            </p:cNvPr>
            <p:cNvSpPr/>
            <p:nvPr/>
          </p:nvSpPr>
          <p:spPr>
            <a:xfrm>
              <a:off x="3981261" y="3540318"/>
              <a:ext cx="126878" cy="126446"/>
            </a:xfrm>
            <a:custGeom>
              <a:avLst/>
              <a:gdLst>
                <a:gd name="connsiteX0" fmla="*/ 87360 w 87658"/>
                <a:gd name="connsiteY0" fmla="*/ 32625 h 87359"/>
                <a:gd name="connsiteX1" fmla="*/ 82520 w 87658"/>
                <a:gd name="connsiteY1" fmla="*/ 20675 h 87359"/>
                <a:gd name="connsiteX2" fmla="*/ 73138 w 87658"/>
                <a:gd name="connsiteY2" fmla="*/ 24499 h 87359"/>
                <a:gd name="connsiteX3" fmla="*/ 62921 w 87658"/>
                <a:gd name="connsiteY3" fmla="*/ 14221 h 87359"/>
                <a:gd name="connsiteX4" fmla="*/ 66804 w 87658"/>
                <a:gd name="connsiteY4" fmla="*/ 4900 h 87359"/>
                <a:gd name="connsiteX5" fmla="*/ 54854 w 87658"/>
                <a:gd name="connsiteY5" fmla="*/ 0 h 87359"/>
                <a:gd name="connsiteX6" fmla="*/ 51029 w 87658"/>
                <a:gd name="connsiteY6" fmla="*/ 9381 h 87359"/>
                <a:gd name="connsiteX7" fmla="*/ 36449 w 87658"/>
                <a:gd name="connsiteY7" fmla="*/ 9381 h 87359"/>
                <a:gd name="connsiteX8" fmla="*/ 32626 w 87658"/>
                <a:gd name="connsiteY8" fmla="*/ 60 h 87359"/>
                <a:gd name="connsiteX9" fmla="*/ 20675 w 87658"/>
                <a:gd name="connsiteY9" fmla="*/ 4900 h 87359"/>
                <a:gd name="connsiteX10" fmla="*/ 24559 w 87658"/>
                <a:gd name="connsiteY10" fmla="*/ 14221 h 87359"/>
                <a:gd name="connsiteX11" fmla="*/ 14281 w 87658"/>
                <a:gd name="connsiteY11" fmla="*/ 24499 h 87359"/>
                <a:gd name="connsiteX12" fmla="*/ 4900 w 87658"/>
                <a:gd name="connsiteY12" fmla="*/ 20615 h 87359"/>
                <a:gd name="connsiteX13" fmla="*/ 60 w 87658"/>
                <a:gd name="connsiteY13" fmla="*/ 32566 h 87359"/>
                <a:gd name="connsiteX14" fmla="*/ 9381 w 87658"/>
                <a:gd name="connsiteY14" fmla="*/ 36450 h 87359"/>
                <a:gd name="connsiteX15" fmla="*/ 9381 w 87658"/>
                <a:gd name="connsiteY15" fmla="*/ 50970 h 87359"/>
                <a:gd name="connsiteX16" fmla="*/ 0 w 87658"/>
                <a:gd name="connsiteY16" fmla="*/ 54854 h 87359"/>
                <a:gd name="connsiteX17" fmla="*/ 4840 w 87658"/>
                <a:gd name="connsiteY17" fmla="*/ 66804 h 87359"/>
                <a:gd name="connsiteX18" fmla="*/ 14221 w 87658"/>
                <a:gd name="connsiteY18" fmla="*/ 62920 h 87359"/>
                <a:gd name="connsiteX19" fmla="*/ 24439 w 87658"/>
                <a:gd name="connsiteY19" fmla="*/ 73258 h 87359"/>
                <a:gd name="connsiteX20" fmla="*/ 20914 w 87658"/>
                <a:gd name="connsiteY20" fmla="*/ 82460 h 87359"/>
                <a:gd name="connsiteX21" fmla="*/ 32864 w 87658"/>
                <a:gd name="connsiteY21" fmla="*/ 87360 h 87359"/>
                <a:gd name="connsiteX22" fmla="*/ 36749 w 87658"/>
                <a:gd name="connsiteY22" fmla="*/ 77978 h 87359"/>
                <a:gd name="connsiteX23" fmla="*/ 51269 w 87658"/>
                <a:gd name="connsiteY23" fmla="*/ 77978 h 87359"/>
                <a:gd name="connsiteX24" fmla="*/ 55093 w 87658"/>
                <a:gd name="connsiteY24" fmla="*/ 87360 h 87359"/>
                <a:gd name="connsiteX25" fmla="*/ 67043 w 87658"/>
                <a:gd name="connsiteY25" fmla="*/ 82520 h 87359"/>
                <a:gd name="connsiteX26" fmla="*/ 63159 w 87658"/>
                <a:gd name="connsiteY26" fmla="*/ 73138 h 87359"/>
                <a:gd name="connsiteX27" fmla="*/ 73437 w 87658"/>
                <a:gd name="connsiteY27" fmla="*/ 62920 h 87359"/>
                <a:gd name="connsiteX28" fmla="*/ 82818 w 87658"/>
                <a:gd name="connsiteY28" fmla="*/ 66804 h 87359"/>
                <a:gd name="connsiteX29" fmla="*/ 87658 w 87658"/>
                <a:gd name="connsiteY29" fmla="*/ 54854 h 87359"/>
                <a:gd name="connsiteX30" fmla="*/ 78337 w 87658"/>
                <a:gd name="connsiteY30" fmla="*/ 50970 h 87359"/>
                <a:gd name="connsiteX31" fmla="*/ 78337 w 87658"/>
                <a:gd name="connsiteY31" fmla="*/ 36450 h 87359"/>
                <a:gd name="connsiteX32" fmla="*/ 49535 w 87658"/>
                <a:gd name="connsiteY32" fmla="*/ 57363 h 87359"/>
                <a:gd name="connsiteX33" fmla="*/ 30158 w 87658"/>
                <a:gd name="connsiteY33" fmla="*/ 49392 h 87359"/>
                <a:gd name="connsiteX34" fmla="*/ 38129 w 87658"/>
                <a:gd name="connsiteY34" fmla="*/ 30008 h 87359"/>
                <a:gd name="connsiteX35" fmla="*/ 57507 w 87658"/>
                <a:gd name="connsiteY35" fmla="*/ 37985 h 87359"/>
                <a:gd name="connsiteX36" fmla="*/ 57543 w 87658"/>
                <a:gd name="connsiteY36" fmla="*/ 38063 h 87359"/>
                <a:gd name="connsiteX37" fmla="*/ 49535 w 87658"/>
                <a:gd name="connsiteY37" fmla="*/ 57363 h 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658" h="87359">
                  <a:moveTo>
                    <a:pt x="87360" y="32625"/>
                  </a:moveTo>
                  <a:lnTo>
                    <a:pt x="82520" y="20675"/>
                  </a:lnTo>
                  <a:lnTo>
                    <a:pt x="73138" y="24499"/>
                  </a:lnTo>
                  <a:cubicBezTo>
                    <a:pt x="70491" y="20394"/>
                    <a:pt x="67007" y="16892"/>
                    <a:pt x="62921" y="14221"/>
                  </a:cubicBezTo>
                  <a:lnTo>
                    <a:pt x="66804" y="4900"/>
                  </a:lnTo>
                  <a:lnTo>
                    <a:pt x="54854" y="0"/>
                  </a:lnTo>
                  <a:lnTo>
                    <a:pt x="51029" y="9381"/>
                  </a:lnTo>
                  <a:cubicBezTo>
                    <a:pt x="46225" y="8336"/>
                    <a:pt x="41254" y="8336"/>
                    <a:pt x="36449" y="9381"/>
                  </a:cubicBezTo>
                  <a:lnTo>
                    <a:pt x="32626" y="60"/>
                  </a:lnTo>
                  <a:lnTo>
                    <a:pt x="20675" y="4900"/>
                  </a:lnTo>
                  <a:lnTo>
                    <a:pt x="24559" y="14221"/>
                  </a:lnTo>
                  <a:cubicBezTo>
                    <a:pt x="20453" y="16892"/>
                    <a:pt x="16952" y="20394"/>
                    <a:pt x="14281" y="24499"/>
                  </a:cubicBezTo>
                  <a:lnTo>
                    <a:pt x="4900" y="20615"/>
                  </a:lnTo>
                  <a:lnTo>
                    <a:pt x="60" y="32566"/>
                  </a:lnTo>
                  <a:lnTo>
                    <a:pt x="9381" y="36450"/>
                  </a:lnTo>
                  <a:cubicBezTo>
                    <a:pt x="8336" y="41236"/>
                    <a:pt x="8336" y="46183"/>
                    <a:pt x="9381" y="50970"/>
                  </a:cubicBezTo>
                  <a:lnTo>
                    <a:pt x="0" y="54854"/>
                  </a:lnTo>
                  <a:lnTo>
                    <a:pt x="4840" y="66804"/>
                  </a:lnTo>
                  <a:lnTo>
                    <a:pt x="14221" y="62920"/>
                  </a:lnTo>
                  <a:cubicBezTo>
                    <a:pt x="16851" y="67055"/>
                    <a:pt x="20334" y="70581"/>
                    <a:pt x="24439" y="73258"/>
                  </a:cubicBezTo>
                  <a:lnTo>
                    <a:pt x="20914" y="82460"/>
                  </a:lnTo>
                  <a:lnTo>
                    <a:pt x="32864" y="87360"/>
                  </a:lnTo>
                  <a:lnTo>
                    <a:pt x="36749" y="77978"/>
                  </a:lnTo>
                  <a:cubicBezTo>
                    <a:pt x="41535" y="79024"/>
                    <a:pt x="46482" y="79024"/>
                    <a:pt x="51269" y="77978"/>
                  </a:cubicBezTo>
                  <a:lnTo>
                    <a:pt x="55093" y="87360"/>
                  </a:lnTo>
                  <a:lnTo>
                    <a:pt x="67043" y="82520"/>
                  </a:lnTo>
                  <a:lnTo>
                    <a:pt x="63159" y="73138"/>
                  </a:lnTo>
                  <a:cubicBezTo>
                    <a:pt x="67276" y="70503"/>
                    <a:pt x="70778" y="67020"/>
                    <a:pt x="73437" y="62920"/>
                  </a:cubicBezTo>
                  <a:lnTo>
                    <a:pt x="82818" y="66804"/>
                  </a:lnTo>
                  <a:lnTo>
                    <a:pt x="87658" y="54854"/>
                  </a:lnTo>
                  <a:lnTo>
                    <a:pt x="78337" y="50970"/>
                  </a:lnTo>
                  <a:cubicBezTo>
                    <a:pt x="79382" y="46183"/>
                    <a:pt x="79382" y="41236"/>
                    <a:pt x="78337" y="36450"/>
                  </a:cubicBezTo>
                  <a:close/>
                  <a:moveTo>
                    <a:pt x="49535" y="57363"/>
                  </a:moveTo>
                  <a:cubicBezTo>
                    <a:pt x="41983" y="60512"/>
                    <a:pt x="33306" y="56945"/>
                    <a:pt x="30158" y="49392"/>
                  </a:cubicBezTo>
                  <a:cubicBezTo>
                    <a:pt x="27002" y="41833"/>
                    <a:pt x="30576" y="33157"/>
                    <a:pt x="38129" y="30008"/>
                  </a:cubicBezTo>
                  <a:cubicBezTo>
                    <a:pt x="45682" y="26859"/>
                    <a:pt x="54358" y="30427"/>
                    <a:pt x="57507" y="37985"/>
                  </a:cubicBezTo>
                  <a:cubicBezTo>
                    <a:pt x="57519" y="38009"/>
                    <a:pt x="57531" y="38039"/>
                    <a:pt x="57543" y="38063"/>
                  </a:cubicBezTo>
                  <a:cubicBezTo>
                    <a:pt x="60638" y="45604"/>
                    <a:pt x="57059" y="54226"/>
                    <a:pt x="49535" y="57363"/>
                  </a:cubicBezTo>
                  <a:close/>
                </a:path>
              </a:pathLst>
            </a:custGeom>
            <a:solidFill>
              <a:schemeClr val="tx1">
                <a:lumMod val="90000"/>
                <a:lumOff val="10000"/>
              </a:schemeClr>
            </a:solidFill>
            <a:ln w="1270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65" name="Freeform: Shape 64">
              <a:extLst>
                <a:ext uri="{FF2B5EF4-FFF2-40B4-BE49-F238E27FC236}">
                  <a16:creationId xmlns:a16="http://schemas.microsoft.com/office/drawing/2014/main" id="{16A932F3-D149-4F46-BD68-C6AC97C5841F}"/>
                </a:ext>
              </a:extLst>
            </p:cNvPr>
            <p:cNvSpPr/>
            <p:nvPr/>
          </p:nvSpPr>
          <p:spPr>
            <a:xfrm>
              <a:off x="3591370" y="3330498"/>
              <a:ext cx="207572" cy="207572"/>
            </a:xfrm>
            <a:custGeom>
              <a:avLst/>
              <a:gdLst>
                <a:gd name="connsiteX0" fmla="*/ 143408 w 143408"/>
                <a:gd name="connsiteY0" fmla="*/ 71704 h 143408"/>
                <a:gd name="connsiteX1" fmla="*/ 71704 w 143408"/>
                <a:gd name="connsiteY1" fmla="*/ 143408 h 143408"/>
                <a:gd name="connsiteX2" fmla="*/ 0 w 143408"/>
                <a:gd name="connsiteY2" fmla="*/ 71704 h 143408"/>
                <a:gd name="connsiteX3" fmla="*/ 71704 w 143408"/>
                <a:gd name="connsiteY3" fmla="*/ 0 h 143408"/>
                <a:gd name="connsiteX4" fmla="*/ 143408 w 143408"/>
                <a:gd name="connsiteY4" fmla="*/ 71704 h 14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8" h="143408">
                  <a:moveTo>
                    <a:pt x="143408" y="71704"/>
                  </a:moveTo>
                  <a:cubicBezTo>
                    <a:pt x="143408" y="111305"/>
                    <a:pt x="111305" y="143408"/>
                    <a:pt x="71704" y="143408"/>
                  </a:cubicBezTo>
                  <a:cubicBezTo>
                    <a:pt x="32103" y="143408"/>
                    <a:pt x="0" y="111305"/>
                    <a:pt x="0" y="71704"/>
                  </a:cubicBezTo>
                  <a:cubicBezTo>
                    <a:pt x="0" y="32103"/>
                    <a:pt x="32103" y="0"/>
                    <a:pt x="71704" y="0"/>
                  </a:cubicBezTo>
                  <a:cubicBezTo>
                    <a:pt x="111305" y="0"/>
                    <a:pt x="143408" y="32103"/>
                    <a:pt x="143408" y="71704"/>
                  </a:cubicBezTo>
                  <a:close/>
                </a:path>
              </a:pathLst>
            </a:custGeom>
            <a:grpFill/>
            <a:ln w="1270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66" name="Freeform: Shape 65">
              <a:extLst>
                <a:ext uri="{FF2B5EF4-FFF2-40B4-BE49-F238E27FC236}">
                  <a16:creationId xmlns:a16="http://schemas.microsoft.com/office/drawing/2014/main" id="{F20812A8-FAB5-4D3A-A3EF-726BB68B2F6E}"/>
                </a:ext>
              </a:extLst>
            </p:cNvPr>
            <p:cNvSpPr/>
            <p:nvPr/>
          </p:nvSpPr>
          <p:spPr>
            <a:xfrm>
              <a:off x="3622535" y="3376284"/>
              <a:ext cx="135911" cy="109758"/>
            </a:xfrm>
            <a:custGeom>
              <a:avLst/>
              <a:gdLst>
                <a:gd name="connsiteX0" fmla="*/ 92897 w 93899"/>
                <a:gd name="connsiteY0" fmla="*/ 7147 h 75830"/>
                <a:gd name="connsiteX1" fmla="*/ 86922 w 93899"/>
                <a:gd name="connsiteY1" fmla="*/ 1171 h 75830"/>
                <a:gd name="connsiteX2" fmla="*/ 81430 w 93899"/>
                <a:gd name="connsiteY2" fmla="*/ 1106 h 75830"/>
                <a:gd name="connsiteX3" fmla="*/ 81365 w 93899"/>
                <a:gd name="connsiteY3" fmla="*/ 1171 h 75830"/>
                <a:gd name="connsiteX4" fmla="*/ 27885 w 93899"/>
                <a:gd name="connsiteY4" fmla="*/ 54651 h 75830"/>
                <a:gd name="connsiteX5" fmla="*/ 12589 w 93899"/>
                <a:gd name="connsiteY5" fmla="*/ 39354 h 75830"/>
                <a:gd name="connsiteX6" fmla="*/ 7091 w 93899"/>
                <a:gd name="connsiteY6" fmla="*/ 39354 h 75830"/>
                <a:gd name="connsiteX7" fmla="*/ 1116 w 93899"/>
                <a:gd name="connsiteY7" fmla="*/ 45329 h 75830"/>
                <a:gd name="connsiteX8" fmla="*/ 1116 w 93899"/>
                <a:gd name="connsiteY8" fmla="*/ 50827 h 75830"/>
                <a:gd name="connsiteX9" fmla="*/ 25017 w 93899"/>
                <a:gd name="connsiteY9" fmla="*/ 74728 h 75830"/>
                <a:gd name="connsiteX10" fmla="*/ 29319 w 93899"/>
                <a:gd name="connsiteY10" fmla="*/ 75505 h 75830"/>
                <a:gd name="connsiteX11" fmla="*/ 30574 w 93899"/>
                <a:gd name="connsiteY11" fmla="*/ 74668 h 75830"/>
                <a:gd name="connsiteX12" fmla="*/ 92539 w 93899"/>
                <a:gd name="connsiteY12" fmla="*/ 12704 h 75830"/>
                <a:gd name="connsiteX13" fmla="*/ 92969 w 93899"/>
                <a:gd name="connsiteY13" fmla="*/ 7230 h 75830"/>
                <a:gd name="connsiteX14" fmla="*/ 92897 w 93899"/>
                <a:gd name="connsiteY14" fmla="*/ 7147 h 7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899" h="75830">
                  <a:moveTo>
                    <a:pt x="92897" y="7147"/>
                  </a:moveTo>
                  <a:lnTo>
                    <a:pt x="86922" y="1171"/>
                  </a:lnTo>
                  <a:cubicBezTo>
                    <a:pt x="85422" y="-364"/>
                    <a:pt x="82966" y="-394"/>
                    <a:pt x="81430" y="1106"/>
                  </a:cubicBezTo>
                  <a:cubicBezTo>
                    <a:pt x="81406" y="1130"/>
                    <a:pt x="81389" y="1148"/>
                    <a:pt x="81365" y="1171"/>
                  </a:cubicBezTo>
                  <a:lnTo>
                    <a:pt x="27885" y="54651"/>
                  </a:lnTo>
                  <a:lnTo>
                    <a:pt x="12589" y="39354"/>
                  </a:lnTo>
                  <a:cubicBezTo>
                    <a:pt x="11059" y="37866"/>
                    <a:pt x="8621" y="37866"/>
                    <a:pt x="7091" y="39354"/>
                  </a:cubicBezTo>
                  <a:lnTo>
                    <a:pt x="1116" y="45329"/>
                  </a:lnTo>
                  <a:cubicBezTo>
                    <a:pt x="-372" y="46859"/>
                    <a:pt x="-372" y="49297"/>
                    <a:pt x="1116" y="50827"/>
                  </a:cubicBezTo>
                  <a:lnTo>
                    <a:pt x="25017" y="74728"/>
                  </a:lnTo>
                  <a:cubicBezTo>
                    <a:pt x="26164" y="75833"/>
                    <a:pt x="27861" y="76138"/>
                    <a:pt x="29319" y="75505"/>
                  </a:cubicBezTo>
                  <a:cubicBezTo>
                    <a:pt x="29786" y="75302"/>
                    <a:pt x="30210" y="75021"/>
                    <a:pt x="30574" y="74668"/>
                  </a:cubicBezTo>
                  <a:lnTo>
                    <a:pt x="92539" y="12704"/>
                  </a:lnTo>
                  <a:cubicBezTo>
                    <a:pt x="94170" y="11312"/>
                    <a:pt x="94361" y="8862"/>
                    <a:pt x="92969" y="7230"/>
                  </a:cubicBezTo>
                  <a:cubicBezTo>
                    <a:pt x="92945" y="7201"/>
                    <a:pt x="92921" y="7171"/>
                    <a:pt x="92897" y="7147"/>
                  </a:cubicBezTo>
                  <a:close/>
                </a:path>
              </a:pathLst>
            </a:custGeom>
            <a:solidFill>
              <a:schemeClr val="tx1">
                <a:lumMod val="90000"/>
                <a:lumOff val="10000"/>
              </a:schemeClr>
            </a:solidFill>
            <a:ln w="1270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grpSp>
      <p:sp>
        <p:nvSpPr>
          <p:cNvPr id="7" name="Rectangle 6">
            <a:extLst>
              <a:ext uri="{FF2B5EF4-FFF2-40B4-BE49-F238E27FC236}">
                <a16:creationId xmlns:a16="http://schemas.microsoft.com/office/drawing/2014/main" id="{719BB27A-CDC4-44FB-9928-7998CCED7BBE}"/>
              </a:ext>
            </a:extLst>
          </p:cNvPr>
          <p:cNvSpPr/>
          <p:nvPr/>
        </p:nvSpPr>
        <p:spPr>
          <a:xfrm>
            <a:off x="6769175" y="4186245"/>
            <a:ext cx="2229682" cy="323165"/>
          </a:xfrm>
          <a:prstGeom prst="rect">
            <a:avLst/>
          </a:prstGeom>
        </p:spPr>
        <p:txBody>
          <a:bodyPr wrap="square">
            <a:spAutoFit/>
          </a:bodyPr>
          <a:lstStyle/>
          <a:p>
            <a:pPr marL="0" marR="0" lvl="0" indent="0" algn="ctr" defTabSz="457200" rtl="0" eaLnBrk="1" fontAlgn="auto" latinLnBrk="0" hangingPunct="1">
              <a:lnSpc>
                <a:spcPts val="1800"/>
              </a:lnSpc>
              <a:spcBef>
                <a:spcPts val="0"/>
              </a:spcBef>
              <a:spcAft>
                <a:spcPts val="0"/>
              </a:spcAft>
              <a:buClrTx/>
              <a:buSzTx/>
              <a:buFontTx/>
              <a:buNone/>
              <a:tabLst/>
              <a:defRPr/>
            </a:pPr>
            <a:r>
              <a:rPr kumimoji="0" lang="en-US" sz="1800" b="0" i="0" u="none" strike="noStrike" kern="1200" cap="none" spc="0" normalizeH="0" baseline="0" noProof="0">
                <a:ln>
                  <a:noFill/>
                </a:ln>
                <a:solidFill>
                  <a:srgbClr val="4398F9"/>
                </a:solidFill>
                <a:effectLst/>
                <a:uLnTx/>
                <a:uFillTx/>
                <a:latin typeface="Anova Light"/>
                <a:ea typeface="+mn-ea"/>
                <a:cs typeface="Arial" panose="020B0604020202020204" pitchFamily="34" charset="0"/>
              </a:rPr>
              <a:t>Privacy &amp; Security</a:t>
            </a:r>
          </a:p>
        </p:txBody>
      </p:sp>
      <p:grpSp>
        <p:nvGrpSpPr>
          <p:cNvPr id="69" name="Group 68">
            <a:extLst>
              <a:ext uri="{FF2B5EF4-FFF2-40B4-BE49-F238E27FC236}">
                <a16:creationId xmlns:a16="http://schemas.microsoft.com/office/drawing/2014/main" id="{CA5A5095-34AA-4C37-AF6E-AE11538A1951}"/>
              </a:ext>
            </a:extLst>
          </p:cNvPr>
          <p:cNvGrpSpPr/>
          <p:nvPr/>
        </p:nvGrpSpPr>
        <p:grpSpPr>
          <a:xfrm>
            <a:off x="5610327" y="2914399"/>
            <a:ext cx="733361" cy="817828"/>
            <a:chOff x="5589842" y="3353607"/>
            <a:chExt cx="432137" cy="481911"/>
          </a:xfrm>
        </p:grpSpPr>
        <p:sp>
          <p:nvSpPr>
            <p:cNvPr id="71" name="Freeform: Shape 70">
              <a:extLst>
                <a:ext uri="{FF2B5EF4-FFF2-40B4-BE49-F238E27FC236}">
                  <a16:creationId xmlns:a16="http://schemas.microsoft.com/office/drawing/2014/main" id="{439C7AD8-2D87-4DB5-939B-F17B8CE2F089}"/>
                </a:ext>
              </a:extLst>
            </p:cNvPr>
            <p:cNvSpPr/>
            <p:nvPr/>
          </p:nvSpPr>
          <p:spPr>
            <a:xfrm>
              <a:off x="5606215" y="3353607"/>
              <a:ext cx="91841" cy="75050"/>
            </a:xfrm>
            <a:custGeom>
              <a:avLst/>
              <a:gdLst>
                <a:gd name="connsiteX0" fmla="*/ 91841 w 91841"/>
                <a:gd name="connsiteY0" fmla="*/ 75050 h 75050"/>
                <a:gd name="connsiteX1" fmla="*/ 91841 w 91841"/>
                <a:gd name="connsiteY1" fmla="*/ 40692 h 75050"/>
                <a:gd name="connsiteX2" fmla="*/ 45891 w 91841"/>
                <a:gd name="connsiteY2" fmla="*/ 0 h 75050"/>
                <a:gd name="connsiteX3" fmla="*/ 0 w 91841"/>
                <a:gd name="connsiteY3" fmla="*/ 40692 h 75050"/>
                <a:gd name="connsiteX4" fmla="*/ 0 w 91841"/>
                <a:gd name="connsiteY4" fmla="*/ 74513 h 7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 h="75050">
                  <a:moveTo>
                    <a:pt x="91841" y="75050"/>
                  </a:moveTo>
                  <a:lnTo>
                    <a:pt x="91841" y="40692"/>
                  </a:lnTo>
                  <a:cubicBezTo>
                    <a:pt x="91841" y="18225"/>
                    <a:pt x="71286" y="0"/>
                    <a:pt x="45891" y="0"/>
                  </a:cubicBezTo>
                  <a:cubicBezTo>
                    <a:pt x="20495" y="0"/>
                    <a:pt x="0" y="18225"/>
                    <a:pt x="0" y="40692"/>
                  </a:cubicBezTo>
                  <a:lnTo>
                    <a:pt x="0" y="74513"/>
                  </a:ln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72" name="Rectangle: Rounded Corners 71">
              <a:extLst>
                <a:ext uri="{FF2B5EF4-FFF2-40B4-BE49-F238E27FC236}">
                  <a16:creationId xmlns:a16="http://schemas.microsoft.com/office/drawing/2014/main" id="{57EB071D-7E19-4849-BB37-C1BE84D13FCC}"/>
                </a:ext>
              </a:extLst>
            </p:cNvPr>
            <p:cNvSpPr/>
            <p:nvPr/>
          </p:nvSpPr>
          <p:spPr>
            <a:xfrm>
              <a:off x="5589842" y="3429673"/>
              <a:ext cx="122972" cy="109348"/>
            </a:xfrm>
            <a:prstGeom prst="roundRect">
              <a:avLst/>
            </a:prstGeom>
            <a:solidFill>
              <a:schemeClr val="tx1">
                <a:lumMod val="90000"/>
                <a:lumOff val="10000"/>
              </a:schemeClr>
            </a:solidFill>
            <a:ln w="1270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73" name="Freeform: Shape 72">
              <a:extLst>
                <a:ext uri="{FF2B5EF4-FFF2-40B4-BE49-F238E27FC236}">
                  <a16:creationId xmlns:a16="http://schemas.microsoft.com/office/drawing/2014/main" id="{08F281C8-2221-492F-86C7-247726DB33A4}"/>
                </a:ext>
              </a:extLst>
            </p:cNvPr>
            <p:cNvSpPr/>
            <p:nvPr/>
          </p:nvSpPr>
          <p:spPr>
            <a:xfrm>
              <a:off x="5634478" y="3453311"/>
              <a:ext cx="34477" cy="68213"/>
            </a:xfrm>
            <a:custGeom>
              <a:avLst/>
              <a:gdLst>
                <a:gd name="connsiteX0" fmla="*/ 4780 w 34477"/>
                <a:gd name="connsiteY0" fmla="*/ 24404 h 68213"/>
                <a:gd name="connsiteX1" fmla="*/ 837 w 34477"/>
                <a:gd name="connsiteY1" fmla="*/ 14843 h 68213"/>
                <a:gd name="connsiteX2" fmla="*/ 837 w 34477"/>
                <a:gd name="connsiteY2" fmla="*/ 14843 h 68213"/>
                <a:gd name="connsiteX3" fmla="*/ 17568 w 34477"/>
                <a:gd name="connsiteY3" fmla="*/ 24 h 68213"/>
                <a:gd name="connsiteX4" fmla="*/ 17568 w 34477"/>
                <a:gd name="connsiteY4" fmla="*/ 24 h 68213"/>
                <a:gd name="connsiteX5" fmla="*/ 34298 w 34477"/>
                <a:gd name="connsiteY5" fmla="*/ 14843 h 68213"/>
                <a:gd name="connsiteX6" fmla="*/ 34298 w 34477"/>
                <a:gd name="connsiteY6" fmla="*/ 14843 h 68213"/>
                <a:gd name="connsiteX7" fmla="*/ 30235 w 34477"/>
                <a:gd name="connsiteY7" fmla="*/ 24523 h 68213"/>
                <a:gd name="connsiteX8" fmla="*/ 34478 w 34477"/>
                <a:gd name="connsiteY8" fmla="*/ 61690 h 68213"/>
                <a:gd name="connsiteX9" fmla="*/ 27128 w 34477"/>
                <a:gd name="connsiteY9" fmla="*/ 68203 h 68213"/>
                <a:gd name="connsiteX10" fmla="*/ 7350 w 34477"/>
                <a:gd name="connsiteY10" fmla="*/ 68203 h 68213"/>
                <a:gd name="connsiteX11" fmla="*/ 0 w 34477"/>
                <a:gd name="connsiteY11" fmla="*/ 61690 h 6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77" h="68213">
                  <a:moveTo>
                    <a:pt x="4780" y="24404"/>
                  </a:moveTo>
                  <a:cubicBezTo>
                    <a:pt x="2276" y="21846"/>
                    <a:pt x="860" y="18423"/>
                    <a:pt x="837" y="14843"/>
                  </a:cubicBezTo>
                  <a:lnTo>
                    <a:pt x="837" y="14843"/>
                  </a:lnTo>
                  <a:cubicBezTo>
                    <a:pt x="1410" y="6155"/>
                    <a:pt x="8873" y="-454"/>
                    <a:pt x="17568" y="24"/>
                  </a:cubicBezTo>
                  <a:lnTo>
                    <a:pt x="17568" y="24"/>
                  </a:lnTo>
                  <a:cubicBezTo>
                    <a:pt x="26262" y="-454"/>
                    <a:pt x="33725" y="6155"/>
                    <a:pt x="34298" y="14843"/>
                  </a:cubicBezTo>
                  <a:lnTo>
                    <a:pt x="34298" y="14843"/>
                  </a:lnTo>
                  <a:cubicBezTo>
                    <a:pt x="34293" y="18482"/>
                    <a:pt x="32829" y="21972"/>
                    <a:pt x="30235" y="24523"/>
                  </a:cubicBezTo>
                  <a:lnTo>
                    <a:pt x="34478" y="61690"/>
                  </a:lnTo>
                  <a:cubicBezTo>
                    <a:pt x="34221" y="65508"/>
                    <a:pt x="30946" y="68406"/>
                    <a:pt x="27128" y="68203"/>
                  </a:cubicBezTo>
                  <a:lnTo>
                    <a:pt x="7350" y="68203"/>
                  </a:lnTo>
                  <a:cubicBezTo>
                    <a:pt x="3531" y="68406"/>
                    <a:pt x="257" y="65508"/>
                    <a:pt x="0" y="61690"/>
                  </a:cubicBezTo>
                  <a:close/>
                </a:path>
              </a:pathLst>
            </a:custGeom>
            <a:solidFill>
              <a:schemeClr val="tx2">
                <a:lumMod val="10000"/>
                <a:lumOff val="90000"/>
              </a:schemeClr>
            </a:solidFill>
            <a:ln w="1270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74" name="Freeform: Shape 73">
              <a:extLst>
                <a:ext uri="{FF2B5EF4-FFF2-40B4-BE49-F238E27FC236}">
                  <a16:creationId xmlns:a16="http://schemas.microsoft.com/office/drawing/2014/main" id="{436C3C1C-E70A-4894-ABA0-128A9A31489B}"/>
                </a:ext>
              </a:extLst>
            </p:cNvPr>
            <p:cNvSpPr/>
            <p:nvPr/>
          </p:nvSpPr>
          <p:spPr>
            <a:xfrm>
              <a:off x="5828677" y="3437083"/>
              <a:ext cx="193302" cy="258911"/>
            </a:xfrm>
            <a:custGeom>
              <a:avLst/>
              <a:gdLst>
                <a:gd name="connsiteX0" fmla="*/ 0 w 193302"/>
                <a:gd name="connsiteY0" fmla="*/ 84312 h 258911"/>
                <a:gd name="connsiteX1" fmla="*/ 0 w 193302"/>
                <a:gd name="connsiteY1" fmla="*/ 13325 h 258911"/>
                <a:gd name="connsiteX2" fmla="*/ 13265 w 193302"/>
                <a:gd name="connsiteY2" fmla="*/ 0 h 258911"/>
                <a:gd name="connsiteX3" fmla="*/ 179977 w 193302"/>
                <a:gd name="connsiteY3" fmla="*/ 0 h 258911"/>
                <a:gd name="connsiteX4" fmla="*/ 193302 w 193302"/>
                <a:gd name="connsiteY4" fmla="*/ 13325 h 258911"/>
                <a:gd name="connsiteX5" fmla="*/ 193302 w 193302"/>
                <a:gd name="connsiteY5" fmla="*/ 245646 h 258911"/>
                <a:gd name="connsiteX6" fmla="*/ 179977 w 193302"/>
                <a:gd name="connsiteY6" fmla="*/ 258912 h 258911"/>
                <a:gd name="connsiteX7" fmla="*/ 134027 w 193302"/>
                <a:gd name="connsiteY7" fmla="*/ 258912 h 25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302" h="258911">
                  <a:moveTo>
                    <a:pt x="0" y="84312"/>
                  </a:moveTo>
                  <a:lnTo>
                    <a:pt x="0" y="13325"/>
                  </a:lnTo>
                  <a:cubicBezTo>
                    <a:pt x="0" y="5987"/>
                    <a:pt x="5928" y="36"/>
                    <a:pt x="13265" y="0"/>
                  </a:cubicBezTo>
                  <a:lnTo>
                    <a:pt x="179977" y="0"/>
                  </a:lnTo>
                  <a:cubicBezTo>
                    <a:pt x="187339" y="0"/>
                    <a:pt x="193302" y="5963"/>
                    <a:pt x="193302" y="13325"/>
                  </a:cubicBezTo>
                  <a:lnTo>
                    <a:pt x="193302" y="245646"/>
                  </a:lnTo>
                  <a:cubicBezTo>
                    <a:pt x="193267" y="252984"/>
                    <a:pt x="187315" y="258912"/>
                    <a:pt x="179977" y="258912"/>
                  </a:cubicBezTo>
                  <a:lnTo>
                    <a:pt x="134027" y="258912"/>
                  </a:ln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75" name="Freeform: Shape 74">
              <a:extLst>
                <a:ext uri="{FF2B5EF4-FFF2-40B4-BE49-F238E27FC236}">
                  <a16:creationId xmlns:a16="http://schemas.microsoft.com/office/drawing/2014/main" id="{CB90C530-2DBF-47A5-B2F4-E0FF8F286401}"/>
                </a:ext>
              </a:extLst>
            </p:cNvPr>
            <p:cNvSpPr/>
            <p:nvPr/>
          </p:nvSpPr>
          <p:spPr>
            <a:xfrm>
              <a:off x="5847798" y="3463494"/>
              <a:ext cx="154522" cy="28621"/>
            </a:xfrm>
            <a:custGeom>
              <a:avLst/>
              <a:gdLst>
                <a:gd name="connsiteX0" fmla="*/ 147950 w 154522"/>
                <a:gd name="connsiteY0" fmla="*/ 0 h 28621"/>
                <a:gd name="connsiteX1" fmla="*/ 154522 w 154522"/>
                <a:gd name="connsiteY1" fmla="*/ 0 h 28621"/>
                <a:gd name="connsiteX2" fmla="*/ 154522 w 154522"/>
                <a:gd name="connsiteY2" fmla="*/ 28622 h 28621"/>
                <a:gd name="connsiteX3" fmla="*/ 147950 w 154522"/>
                <a:gd name="connsiteY3" fmla="*/ 28622 h 28621"/>
                <a:gd name="connsiteX4" fmla="*/ 6573 w 154522"/>
                <a:gd name="connsiteY4" fmla="*/ 28622 h 28621"/>
                <a:gd name="connsiteX5" fmla="*/ 0 w 154522"/>
                <a:gd name="connsiteY5" fmla="*/ 28622 h 28621"/>
                <a:gd name="connsiteX6" fmla="*/ 0 w 154522"/>
                <a:gd name="connsiteY6" fmla="*/ 0 h 28621"/>
                <a:gd name="connsiteX7" fmla="*/ 6573 w 154522"/>
                <a:gd name="connsiteY7" fmla="*/ 0 h 2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22" h="28621">
                  <a:moveTo>
                    <a:pt x="147950" y="0"/>
                  </a:moveTo>
                  <a:cubicBezTo>
                    <a:pt x="151580" y="0"/>
                    <a:pt x="154522" y="0"/>
                    <a:pt x="154522" y="0"/>
                  </a:cubicBezTo>
                  <a:lnTo>
                    <a:pt x="154522" y="28622"/>
                  </a:lnTo>
                  <a:cubicBezTo>
                    <a:pt x="154522" y="28622"/>
                    <a:pt x="151580" y="28622"/>
                    <a:pt x="147950" y="28622"/>
                  </a:cubicBezTo>
                  <a:lnTo>
                    <a:pt x="6573" y="28622"/>
                  </a:lnTo>
                  <a:cubicBezTo>
                    <a:pt x="2943" y="28622"/>
                    <a:pt x="0" y="28622"/>
                    <a:pt x="0" y="28622"/>
                  </a:cubicBezTo>
                  <a:lnTo>
                    <a:pt x="0" y="0"/>
                  </a:lnTo>
                  <a:cubicBezTo>
                    <a:pt x="0" y="0"/>
                    <a:pt x="2943" y="0"/>
                    <a:pt x="6573" y="0"/>
                  </a:cubicBezTo>
                  <a:close/>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76" name="Freeform: Shape 75">
              <a:extLst>
                <a:ext uri="{FF2B5EF4-FFF2-40B4-BE49-F238E27FC236}">
                  <a16:creationId xmlns:a16="http://schemas.microsoft.com/office/drawing/2014/main" id="{F5F9C3B2-E6AE-4722-8185-6B2E82803EAD}"/>
                </a:ext>
              </a:extLst>
            </p:cNvPr>
            <p:cNvSpPr/>
            <p:nvPr/>
          </p:nvSpPr>
          <p:spPr>
            <a:xfrm>
              <a:off x="5942985" y="3522052"/>
              <a:ext cx="59454" cy="5975"/>
            </a:xfrm>
            <a:custGeom>
              <a:avLst/>
              <a:gdLst>
                <a:gd name="connsiteX0" fmla="*/ 0 w 59454"/>
                <a:gd name="connsiteY0" fmla="*/ 0 h 5975"/>
                <a:gd name="connsiteX1" fmla="*/ 59455 w 59454"/>
                <a:gd name="connsiteY1" fmla="*/ 0 h 5975"/>
              </a:gdLst>
              <a:ahLst/>
              <a:cxnLst>
                <a:cxn ang="0">
                  <a:pos x="connsiteX0" y="connsiteY0"/>
                </a:cxn>
                <a:cxn ang="0">
                  <a:pos x="connsiteX1" y="connsiteY1"/>
                </a:cxn>
              </a:cxnLst>
              <a:rect l="l" t="t" r="r" b="b"/>
              <a:pathLst>
                <a:path w="59454" h="5975">
                  <a:moveTo>
                    <a:pt x="0" y="0"/>
                  </a:moveTo>
                  <a:lnTo>
                    <a:pt x="59455" y="0"/>
                  </a:lnTo>
                </a:path>
              </a:pathLst>
            </a:custGeom>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77" name="Freeform: Shape 76">
              <a:extLst>
                <a:ext uri="{FF2B5EF4-FFF2-40B4-BE49-F238E27FC236}">
                  <a16:creationId xmlns:a16="http://schemas.microsoft.com/office/drawing/2014/main" id="{D2BFB7B7-0769-4219-89F5-F774F3CF9482}"/>
                </a:ext>
              </a:extLst>
            </p:cNvPr>
            <p:cNvSpPr/>
            <p:nvPr/>
          </p:nvSpPr>
          <p:spPr>
            <a:xfrm>
              <a:off x="5962226" y="3544579"/>
              <a:ext cx="40214" cy="5975"/>
            </a:xfrm>
            <a:custGeom>
              <a:avLst/>
              <a:gdLst>
                <a:gd name="connsiteX0" fmla="*/ 0 w 40214"/>
                <a:gd name="connsiteY0" fmla="*/ 0 h 5975"/>
                <a:gd name="connsiteX1" fmla="*/ 40214 w 40214"/>
                <a:gd name="connsiteY1" fmla="*/ 0 h 5975"/>
              </a:gdLst>
              <a:ahLst/>
              <a:cxnLst>
                <a:cxn ang="0">
                  <a:pos x="connsiteX0" y="connsiteY0"/>
                </a:cxn>
                <a:cxn ang="0">
                  <a:pos x="connsiteX1" y="connsiteY1"/>
                </a:cxn>
              </a:cxnLst>
              <a:rect l="l" t="t" r="r" b="b"/>
              <a:pathLst>
                <a:path w="40214" h="5975">
                  <a:moveTo>
                    <a:pt x="0" y="0"/>
                  </a:moveTo>
                  <a:lnTo>
                    <a:pt x="40214" y="0"/>
                  </a:lnTo>
                </a:path>
              </a:pathLst>
            </a:custGeom>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78" name="Freeform: Shape 77">
              <a:extLst>
                <a:ext uri="{FF2B5EF4-FFF2-40B4-BE49-F238E27FC236}">
                  <a16:creationId xmlns:a16="http://schemas.microsoft.com/office/drawing/2014/main" id="{E7CDCED2-F05E-48C0-8BB3-4767961A94AD}"/>
                </a:ext>
              </a:extLst>
            </p:cNvPr>
            <p:cNvSpPr/>
            <p:nvPr/>
          </p:nvSpPr>
          <p:spPr>
            <a:xfrm>
              <a:off x="5962405" y="3566808"/>
              <a:ext cx="40034" cy="5975"/>
            </a:xfrm>
            <a:custGeom>
              <a:avLst/>
              <a:gdLst>
                <a:gd name="connsiteX0" fmla="*/ 0 w 40034"/>
                <a:gd name="connsiteY0" fmla="*/ 0 h 5975"/>
                <a:gd name="connsiteX1" fmla="*/ 40035 w 40034"/>
                <a:gd name="connsiteY1" fmla="*/ 0 h 5975"/>
              </a:gdLst>
              <a:ahLst/>
              <a:cxnLst>
                <a:cxn ang="0">
                  <a:pos x="connsiteX0" y="connsiteY0"/>
                </a:cxn>
                <a:cxn ang="0">
                  <a:pos x="connsiteX1" y="connsiteY1"/>
                </a:cxn>
              </a:cxnLst>
              <a:rect l="l" t="t" r="r" b="b"/>
              <a:pathLst>
                <a:path w="40034" h="5975">
                  <a:moveTo>
                    <a:pt x="0" y="0"/>
                  </a:moveTo>
                  <a:lnTo>
                    <a:pt x="40035" y="0"/>
                  </a:lnTo>
                </a:path>
              </a:pathLst>
            </a:custGeom>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79" name="Freeform: Shape 78">
              <a:extLst>
                <a:ext uri="{FF2B5EF4-FFF2-40B4-BE49-F238E27FC236}">
                  <a16:creationId xmlns:a16="http://schemas.microsoft.com/office/drawing/2014/main" id="{21243E49-6F6E-4548-9D59-815EECE8164A}"/>
                </a:ext>
              </a:extLst>
            </p:cNvPr>
            <p:cNvSpPr/>
            <p:nvPr/>
          </p:nvSpPr>
          <p:spPr>
            <a:xfrm>
              <a:off x="5962405" y="3588737"/>
              <a:ext cx="40034" cy="5975"/>
            </a:xfrm>
            <a:custGeom>
              <a:avLst/>
              <a:gdLst>
                <a:gd name="connsiteX0" fmla="*/ 0 w 40034"/>
                <a:gd name="connsiteY0" fmla="*/ 0 h 5975"/>
                <a:gd name="connsiteX1" fmla="*/ 40035 w 40034"/>
                <a:gd name="connsiteY1" fmla="*/ 0 h 5975"/>
              </a:gdLst>
              <a:ahLst/>
              <a:cxnLst>
                <a:cxn ang="0">
                  <a:pos x="connsiteX0" y="connsiteY0"/>
                </a:cxn>
                <a:cxn ang="0">
                  <a:pos x="connsiteX1" y="connsiteY1"/>
                </a:cxn>
              </a:cxnLst>
              <a:rect l="l" t="t" r="r" b="b"/>
              <a:pathLst>
                <a:path w="40034" h="5975">
                  <a:moveTo>
                    <a:pt x="0" y="0"/>
                  </a:moveTo>
                  <a:lnTo>
                    <a:pt x="40035" y="0"/>
                  </a:lnTo>
                </a:path>
              </a:pathLst>
            </a:custGeom>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80" name="Freeform: Shape 79">
              <a:extLst>
                <a:ext uri="{FF2B5EF4-FFF2-40B4-BE49-F238E27FC236}">
                  <a16:creationId xmlns:a16="http://schemas.microsoft.com/office/drawing/2014/main" id="{0AEA25E0-FC9D-457E-9A09-C835B9D2EED2}"/>
                </a:ext>
              </a:extLst>
            </p:cNvPr>
            <p:cNvSpPr/>
            <p:nvPr/>
          </p:nvSpPr>
          <p:spPr>
            <a:xfrm>
              <a:off x="5962405" y="3610965"/>
              <a:ext cx="40034" cy="5975"/>
            </a:xfrm>
            <a:custGeom>
              <a:avLst/>
              <a:gdLst>
                <a:gd name="connsiteX0" fmla="*/ 0 w 40034"/>
                <a:gd name="connsiteY0" fmla="*/ 0 h 5975"/>
                <a:gd name="connsiteX1" fmla="*/ 40035 w 40034"/>
                <a:gd name="connsiteY1" fmla="*/ 0 h 5975"/>
              </a:gdLst>
              <a:ahLst/>
              <a:cxnLst>
                <a:cxn ang="0">
                  <a:pos x="connsiteX0" y="connsiteY0"/>
                </a:cxn>
                <a:cxn ang="0">
                  <a:pos x="connsiteX1" y="connsiteY1"/>
                </a:cxn>
              </a:cxnLst>
              <a:rect l="l" t="t" r="r" b="b"/>
              <a:pathLst>
                <a:path w="40034" h="5975">
                  <a:moveTo>
                    <a:pt x="0" y="0"/>
                  </a:moveTo>
                  <a:lnTo>
                    <a:pt x="40035" y="0"/>
                  </a:lnTo>
                </a:path>
              </a:pathLst>
            </a:custGeom>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81" name="Freeform: Shape 80">
              <a:extLst>
                <a:ext uri="{FF2B5EF4-FFF2-40B4-BE49-F238E27FC236}">
                  <a16:creationId xmlns:a16="http://schemas.microsoft.com/office/drawing/2014/main" id="{6F5CA310-290E-4953-A78A-6C49779E5AEF}"/>
                </a:ext>
              </a:extLst>
            </p:cNvPr>
            <p:cNvSpPr/>
            <p:nvPr/>
          </p:nvSpPr>
          <p:spPr>
            <a:xfrm>
              <a:off x="5962405" y="3632895"/>
              <a:ext cx="40034" cy="5975"/>
            </a:xfrm>
            <a:custGeom>
              <a:avLst/>
              <a:gdLst>
                <a:gd name="connsiteX0" fmla="*/ 0 w 40034"/>
                <a:gd name="connsiteY0" fmla="*/ 0 h 5975"/>
                <a:gd name="connsiteX1" fmla="*/ 40035 w 40034"/>
                <a:gd name="connsiteY1" fmla="*/ 0 h 5975"/>
              </a:gdLst>
              <a:ahLst/>
              <a:cxnLst>
                <a:cxn ang="0">
                  <a:pos x="connsiteX0" y="connsiteY0"/>
                </a:cxn>
                <a:cxn ang="0">
                  <a:pos x="connsiteX1" y="connsiteY1"/>
                </a:cxn>
              </a:cxnLst>
              <a:rect l="l" t="t" r="r" b="b"/>
              <a:pathLst>
                <a:path w="40034" h="5975">
                  <a:moveTo>
                    <a:pt x="0" y="0"/>
                  </a:moveTo>
                  <a:lnTo>
                    <a:pt x="40035" y="0"/>
                  </a:lnTo>
                </a:path>
              </a:pathLst>
            </a:custGeom>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82" name="Freeform: Shape 81">
              <a:extLst>
                <a:ext uri="{FF2B5EF4-FFF2-40B4-BE49-F238E27FC236}">
                  <a16:creationId xmlns:a16="http://schemas.microsoft.com/office/drawing/2014/main" id="{4C574BED-4739-4D81-A995-E17EC1D91F5E}"/>
                </a:ext>
              </a:extLst>
            </p:cNvPr>
            <p:cNvSpPr/>
            <p:nvPr/>
          </p:nvSpPr>
          <p:spPr>
            <a:xfrm>
              <a:off x="5962405" y="3655123"/>
              <a:ext cx="40034" cy="5975"/>
            </a:xfrm>
            <a:custGeom>
              <a:avLst/>
              <a:gdLst>
                <a:gd name="connsiteX0" fmla="*/ 0 w 40034"/>
                <a:gd name="connsiteY0" fmla="*/ 0 h 5975"/>
                <a:gd name="connsiteX1" fmla="*/ 40035 w 40034"/>
                <a:gd name="connsiteY1" fmla="*/ 0 h 5975"/>
              </a:gdLst>
              <a:ahLst/>
              <a:cxnLst>
                <a:cxn ang="0">
                  <a:pos x="connsiteX0" y="connsiteY0"/>
                </a:cxn>
                <a:cxn ang="0">
                  <a:pos x="connsiteX1" y="connsiteY1"/>
                </a:cxn>
              </a:cxnLst>
              <a:rect l="l" t="t" r="r" b="b"/>
              <a:pathLst>
                <a:path w="40034" h="5975">
                  <a:moveTo>
                    <a:pt x="0" y="0"/>
                  </a:moveTo>
                  <a:lnTo>
                    <a:pt x="40035" y="0"/>
                  </a:lnTo>
                </a:path>
              </a:pathLst>
            </a:custGeom>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83" name="Freeform: Shape 82">
              <a:extLst>
                <a:ext uri="{FF2B5EF4-FFF2-40B4-BE49-F238E27FC236}">
                  <a16:creationId xmlns:a16="http://schemas.microsoft.com/office/drawing/2014/main" id="{F8DF2186-D1EF-4A5D-872D-C2569ED72C50}"/>
                </a:ext>
              </a:extLst>
            </p:cNvPr>
            <p:cNvSpPr/>
            <p:nvPr/>
          </p:nvSpPr>
          <p:spPr>
            <a:xfrm>
              <a:off x="5854491" y="3543145"/>
              <a:ext cx="108213" cy="176631"/>
            </a:xfrm>
            <a:custGeom>
              <a:avLst/>
              <a:gdLst>
                <a:gd name="connsiteX0" fmla="*/ 108213 w 108213"/>
                <a:gd name="connsiteY0" fmla="*/ 0 h 176631"/>
                <a:gd name="connsiteX1" fmla="*/ 108213 w 108213"/>
                <a:gd name="connsiteY1" fmla="*/ 160737 h 176631"/>
                <a:gd name="connsiteX2" fmla="*/ 92379 w 108213"/>
                <a:gd name="connsiteY2" fmla="*/ 176631 h 176631"/>
                <a:gd name="connsiteX3" fmla="*/ 0 w 108213"/>
                <a:gd name="connsiteY3" fmla="*/ 176631 h 176631"/>
              </a:gdLst>
              <a:ahLst/>
              <a:cxnLst>
                <a:cxn ang="0">
                  <a:pos x="connsiteX0" y="connsiteY0"/>
                </a:cxn>
                <a:cxn ang="0">
                  <a:pos x="connsiteX1" y="connsiteY1"/>
                </a:cxn>
                <a:cxn ang="0">
                  <a:pos x="connsiteX2" y="connsiteY2"/>
                </a:cxn>
                <a:cxn ang="0">
                  <a:pos x="connsiteX3" y="connsiteY3"/>
                </a:cxn>
              </a:cxnLst>
              <a:rect l="l" t="t" r="r" b="b"/>
              <a:pathLst>
                <a:path w="108213" h="176631">
                  <a:moveTo>
                    <a:pt x="108213" y="0"/>
                  </a:moveTo>
                  <a:lnTo>
                    <a:pt x="108213" y="160737"/>
                  </a:lnTo>
                  <a:cubicBezTo>
                    <a:pt x="108213" y="169491"/>
                    <a:pt x="101133" y="176595"/>
                    <a:pt x="92379" y="176631"/>
                  </a:cubicBezTo>
                  <a:lnTo>
                    <a:pt x="0" y="176631"/>
                  </a:ln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84" name="Freeform: Shape 83">
              <a:extLst>
                <a:ext uri="{FF2B5EF4-FFF2-40B4-BE49-F238E27FC236}">
                  <a16:creationId xmlns:a16="http://schemas.microsoft.com/office/drawing/2014/main" id="{A6EB01D8-32CA-4976-9BD8-727AEA0E2E3F}"/>
                </a:ext>
              </a:extLst>
            </p:cNvPr>
            <p:cNvSpPr/>
            <p:nvPr/>
          </p:nvSpPr>
          <p:spPr>
            <a:xfrm>
              <a:off x="5653300" y="3565433"/>
              <a:ext cx="28562" cy="154343"/>
            </a:xfrm>
            <a:custGeom>
              <a:avLst/>
              <a:gdLst>
                <a:gd name="connsiteX0" fmla="*/ 0 w 28562"/>
                <a:gd name="connsiteY0" fmla="*/ 0 h 154343"/>
                <a:gd name="connsiteX1" fmla="*/ 0 w 28562"/>
                <a:gd name="connsiteY1" fmla="*/ 138449 h 154343"/>
                <a:gd name="connsiteX2" fmla="*/ 15835 w 28562"/>
                <a:gd name="connsiteY2" fmla="*/ 154343 h 154343"/>
                <a:gd name="connsiteX3" fmla="*/ 28562 w 28562"/>
                <a:gd name="connsiteY3" fmla="*/ 154343 h 154343"/>
              </a:gdLst>
              <a:ahLst/>
              <a:cxnLst>
                <a:cxn ang="0">
                  <a:pos x="connsiteX0" y="connsiteY0"/>
                </a:cxn>
                <a:cxn ang="0">
                  <a:pos x="connsiteX1" y="connsiteY1"/>
                </a:cxn>
                <a:cxn ang="0">
                  <a:pos x="connsiteX2" y="connsiteY2"/>
                </a:cxn>
                <a:cxn ang="0">
                  <a:pos x="connsiteX3" y="connsiteY3"/>
                </a:cxn>
              </a:cxnLst>
              <a:rect l="l" t="t" r="r" b="b"/>
              <a:pathLst>
                <a:path w="28562" h="154343">
                  <a:moveTo>
                    <a:pt x="0" y="0"/>
                  </a:moveTo>
                  <a:lnTo>
                    <a:pt x="0" y="138449"/>
                  </a:lnTo>
                  <a:cubicBezTo>
                    <a:pt x="0" y="147203"/>
                    <a:pt x="7081" y="154307"/>
                    <a:pt x="15835" y="154343"/>
                  </a:cubicBezTo>
                  <a:lnTo>
                    <a:pt x="28562" y="154343"/>
                  </a:ln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85" name="Freeform: Shape 84">
              <a:extLst>
                <a:ext uri="{FF2B5EF4-FFF2-40B4-BE49-F238E27FC236}">
                  <a16:creationId xmlns:a16="http://schemas.microsoft.com/office/drawing/2014/main" id="{DE503F8B-612E-4D1B-B8B7-21E8913898E4}"/>
                </a:ext>
              </a:extLst>
            </p:cNvPr>
            <p:cNvSpPr/>
            <p:nvPr/>
          </p:nvSpPr>
          <p:spPr>
            <a:xfrm>
              <a:off x="5730621" y="3482017"/>
              <a:ext cx="204356" cy="40034"/>
            </a:xfrm>
            <a:custGeom>
              <a:avLst/>
              <a:gdLst>
                <a:gd name="connsiteX0" fmla="*/ 204357 w 204356"/>
                <a:gd name="connsiteY0" fmla="*/ 40035 h 40034"/>
                <a:gd name="connsiteX1" fmla="*/ 78875 w 204356"/>
                <a:gd name="connsiteY1" fmla="*/ 40035 h 40034"/>
                <a:gd name="connsiteX2" fmla="*/ 62980 w 204356"/>
                <a:gd name="connsiteY2" fmla="*/ 24200 h 40034"/>
                <a:gd name="connsiteX3" fmla="*/ 62980 w 204356"/>
                <a:gd name="connsiteY3" fmla="*/ 15835 h 40034"/>
                <a:gd name="connsiteX4" fmla="*/ 47146 w 204356"/>
                <a:gd name="connsiteY4" fmla="*/ 0 h 40034"/>
                <a:gd name="connsiteX5" fmla="*/ 0 w 204356"/>
                <a:gd name="connsiteY5" fmla="*/ 0 h 4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356" h="40034">
                  <a:moveTo>
                    <a:pt x="204357" y="40035"/>
                  </a:moveTo>
                  <a:lnTo>
                    <a:pt x="78875" y="40035"/>
                  </a:lnTo>
                  <a:cubicBezTo>
                    <a:pt x="70121" y="40035"/>
                    <a:pt x="63016" y="32954"/>
                    <a:pt x="62980" y="24200"/>
                  </a:cubicBezTo>
                  <a:lnTo>
                    <a:pt x="62980" y="15835"/>
                  </a:lnTo>
                  <a:cubicBezTo>
                    <a:pt x="62980" y="7087"/>
                    <a:pt x="55893" y="0"/>
                    <a:pt x="47146" y="0"/>
                  </a:cubicBezTo>
                  <a:lnTo>
                    <a:pt x="0" y="0"/>
                  </a:ln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86" name="Freeform: Shape 85">
              <a:extLst>
                <a:ext uri="{FF2B5EF4-FFF2-40B4-BE49-F238E27FC236}">
                  <a16:creationId xmlns:a16="http://schemas.microsoft.com/office/drawing/2014/main" id="{9C0FE7D3-2500-479E-9E1B-32FF0146040F}"/>
                </a:ext>
              </a:extLst>
            </p:cNvPr>
            <p:cNvSpPr/>
            <p:nvPr/>
          </p:nvSpPr>
          <p:spPr>
            <a:xfrm>
              <a:off x="5929899" y="3522052"/>
              <a:ext cx="32505" cy="25395"/>
            </a:xfrm>
            <a:custGeom>
              <a:avLst/>
              <a:gdLst>
                <a:gd name="connsiteX0" fmla="*/ 0 w 32505"/>
                <a:gd name="connsiteY0" fmla="*/ 0 h 25395"/>
                <a:gd name="connsiteX1" fmla="*/ 16671 w 32505"/>
                <a:gd name="connsiteY1" fmla="*/ 0 h 25395"/>
                <a:gd name="connsiteX2" fmla="*/ 32506 w 32505"/>
                <a:gd name="connsiteY2" fmla="*/ 15835 h 25395"/>
                <a:gd name="connsiteX3" fmla="*/ 32506 w 32505"/>
                <a:gd name="connsiteY3" fmla="*/ 25395 h 25395"/>
              </a:gdLst>
              <a:ahLst/>
              <a:cxnLst>
                <a:cxn ang="0">
                  <a:pos x="connsiteX0" y="connsiteY0"/>
                </a:cxn>
                <a:cxn ang="0">
                  <a:pos x="connsiteX1" y="connsiteY1"/>
                </a:cxn>
                <a:cxn ang="0">
                  <a:pos x="connsiteX2" y="connsiteY2"/>
                </a:cxn>
                <a:cxn ang="0">
                  <a:pos x="connsiteX3" y="connsiteY3"/>
                </a:cxn>
              </a:cxnLst>
              <a:rect l="l" t="t" r="r" b="b"/>
              <a:pathLst>
                <a:path w="32505" h="25395">
                  <a:moveTo>
                    <a:pt x="0" y="0"/>
                  </a:moveTo>
                  <a:lnTo>
                    <a:pt x="16671" y="0"/>
                  </a:lnTo>
                  <a:cubicBezTo>
                    <a:pt x="25419" y="0"/>
                    <a:pt x="32506" y="7087"/>
                    <a:pt x="32506" y="15835"/>
                  </a:cubicBezTo>
                  <a:lnTo>
                    <a:pt x="32506" y="25395"/>
                  </a:ln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87" name="Freeform: Shape 86">
              <a:extLst>
                <a:ext uri="{FF2B5EF4-FFF2-40B4-BE49-F238E27FC236}">
                  <a16:creationId xmlns:a16="http://schemas.microsoft.com/office/drawing/2014/main" id="{A09CAE55-4E99-4698-B8E7-7A22941DF40B}"/>
                </a:ext>
              </a:extLst>
            </p:cNvPr>
            <p:cNvSpPr/>
            <p:nvPr/>
          </p:nvSpPr>
          <p:spPr>
            <a:xfrm>
              <a:off x="5690545" y="3614073"/>
              <a:ext cx="16713" cy="32804"/>
            </a:xfrm>
            <a:custGeom>
              <a:avLst/>
              <a:gdLst>
                <a:gd name="connsiteX0" fmla="*/ 16713 w 16713"/>
                <a:gd name="connsiteY0" fmla="*/ 32805 h 32804"/>
                <a:gd name="connsiteX1" fmla="*/ 0 w 16713"/>
                <a:gd name="connsiteY1" fmla="*/ 16175 h 32804"/>
                <a:gd name="connsiteX2" fmla="*/ 12470 w 16713"/>
                <a:gd name="connsiteY2" fmla="*/ 0 h 32804"/>
              </a:gdLst>
              <a:ahLst/>
              <a:cxnLst>
                <a:cxn ang="0">
                  <a:pos x="connsiteX0" y="connsiteY0"/>
                </a:cxn>
                <a:cxn ang="0">
                  <a:pos x="connsiteX1" y="connsiteY1"/>
                </a:cxn>
                <a:cxn ang="0">
                  <a:pos x="connsiteX2" y="connsiteY2"/>
                </a:cxn>
              </a:cxnLst>
              <a:rect l="l" t="t" r="r" b="b"/>
              <a:pathLst>
                <a:path w="16713" h="32804">
                  <a:moveTo>
                    <a:pt x="16713" y="32805"/>
                  </a:moveTo>
                  <a:cubicBezTo>
                    <a:pt x="7505" y="32828"/>
                    <a:pt x="24" y="25383"/>
                    <a:pt x="0" y="16175"/>
                  </a:cubicBezTo>
                  <a:cubicBezTo>
                    <a:pt x="-18" y="8569"/>
                    <a:pt x="5109" y="1918"/>
                    <a:pt x="12470" y="0"/>
                  </a:cubicBez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88" name="Freeform: Shape 87">
              <a:extLst>
                <a:ext uri="{FF2B5EF4-FFF2-40B4-BE49-F238E27FC236}">
                  <a16:creationId xmlns:a16="http://schemas.microsoft.com/office/drawing/2014/main" id="{D5E46578-94E0-4A73-A10C-90410B5BFD49}"/>
                </a:ext>
              </a:extLst>
            </p:cNvPr>
            <p:cNvSpPr/>
            <p:nvPr/>
          </p:nvSpPr>
          <p:spPr>
            <a:xfrm>
              <a:off x="5815113" y="3613534"/>
              <a:ext cx="23064" cy="33342"/>
            </a:xfrm>
            <a:custGeom>
              <a:avLst/>
              <a:gdLst>
                <a:gd name="connsiteX0" fmla="*/ 6394 w 23064"/>
                <a:gd name="connsiteY0" fmla="*/ 33343 h 33342"/>
                <a:gd name="connsiteX1" fmla="*/ 23065 w 23064"/>
                <a:gd name="connsiteY1" fmla="*/ 16672 h 33342"/>
                <a:gd name="connsiteX2" fmla="*/ 6394 w 23064"/>
                <a:gd name="connsiteY2" fmla="*/ 1 h 33342"/>
                <a:gd name="connsiteX3" fmla="*/ 0 w 23064"/>
                <a:gd name="connsiteY3" fmla="*/ 1255 h 33342"/>
              </a:gdLst>
              <a:ahLst/>
              <a:cxnLst>
                <a:cxn ang="0">
                  <a:pos x="connsiteX0" y="connsiteY0"/>
                </a:cxn>
                <a:cxn ang="0">
                  <a:pos x="connsiteX1" y="connsiteY1"/>
                </a:cxn>
                <a:cxn ang="0">
                  <a:pos x="connsiteX2" y="connsiteY2"/>
                </a:cxn>
                <a:cxn ang="0">
                  <a:pos x="connsiteX3" y="connsiteY3"/>
                </a:cxn>
              </a:cxnLst>
              <a:rect l="l" t="t" r="r" b="b"/>
              <a:pathLst>
                <a:path w="23064" h="33342">
                  <a:moveTo>
                    <a:pt x="6394" y="33343"/>
                  </a:moveTo>
                  <a:cubicBezTo>
                    <a:pt x="15602" y="33343"/>
                    <a:pt x="23065" y="25880"/>
                    <a:pt x="23065" y="16672"/>
                  </a:cubicBezTo>
                  <a:cubicBezTo>
                    <a:pt x="23065" y="7464"/>
                    <a:pt x="15602" y="1"/>
                    <a:pt x="6394" y="1"/>
                  </a:cubicBezTo>
                  <a:cubicBezTo>
                    <a:pt x="4201" y="-18"/>
                    <a:pt x="2026" y="407"/>
                    <a:pt x="0" y="1255"/>
                  </a:cubicBez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89" name="Freeform: Shape 88">
              <a:extLst>
                <a:ext uri="{FF2B5EF4-FFF2-40B4-BE49-F238E27FC236}">
                  <a16:creationId xmlns:a16="http://schemas.microsoft.com/office/drawing/2014/main" id="{930C7943-D949-40D6-8649-85500F859E8F}"/>
                </a:ext>
              </a:extLst>
            </p:cNvPr>
            <p:cNvSpPr/>
            <p:nvPr/>
          </p:nvSpPr>
          <p:spPr>
            <a:xfrm>
              <a:off x="5739644" y="3609950"/>
              <a:ext cx="8245" cy="8245"/>
            </a:xfrm>
            <a:custGeom>
              <a:avLst/>
              <a:gdLst>
                <a:gd name="connsiteX0" fmla="*/ 8246 w 8245"/>
                <a:gd name="connsiteY0" fmla="*/ 4123 h 8245"/>
                <a:gd name="connsiteX1" fmla="*/ 4123 w 8245"/>
                <a:gd name="connsiteY1" fmla="*/ 8246 h 8245"/>
                <a:gd name="connsiteX2" fmla="*/ 0 w 8245"/>
                <a:gd name="connsiteY2" fmla="*/ 4123 h 8245"/>
                <a:gd name="connsiteX3" fmla="*/ 4123 w 8245"/>
                <a:gd name="connsiteY3" fmla="*/ 0 h 8245"/>
                <a:gd name="connsiteX4" fmla="*/ 8246 w 8245"/>
                <a:gd name="connsiteY4" fmla="*/ 4123 h 8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5" h="8245">
                  <a:moveTo>
                    <a:pt x="8246" y="4123"/>
                  </a:moveTo>
                  <a:cubicBezTo>
                    <a:pt x="8246" y="6400"/>
                    <a:pt x="6400" y="8246"/>
                    <a:pt x="4123" y="8246"/>
                  </a:cubicBezTo>
                  <a:cubicBezTo>
                    <a:pt x="1846" y="8246"/>
                    <a:pt x="0" y="6400"/>
                    <a:pt x="0" y="4123"/>
                  </a:cubicBezTo>
                  <a:cubicBezTo>
                    <a:pt x="0" y="1846"/>
                    <a:pt x="1846" y="0"/>
                    <a:pt x="4123" y="0"/>
                  </a:cubicBezTo>
                  <a:cubicBezTo>
                    <a:pt x="6400" y="0"/>
                    <a:pt x="8246" y="1846"/>
                    <a:pt x="8246" y="4123"/>
                  </a:cubicBezTo>
                  <a:close/>
                </a:path>
              </a:pathLst>
            </a:custGeom>
            <a:solidFill>
              <a:srgbClr val="BEF1F1"/>
            </a:solidFill>
            <a:ln w="2984"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90" name="Freeform: Shape 89">
              <a:extLst>
                <a:ext uri="{FF2B5EF4-FFF2-40B4-BE49-F238E27FC236}">
                  <a16:creationId xmlns:a16="http://schemas.microsoft.com/office/drawing/2014/main" id="{39A83109-0FB7-4117-B057-22E9CE8C3683}"/>
                </a:ext>
              </a:extLst>
            </p:cNvPr>
            <p:cNvSpPr/>
            <p:nvPr/>
          </p:nvSpPr>
          <p:spPr>
            <a:xfrm>
              <a:off x="5783324" y="3610129"/>
              <a:ext cx="8245" cy="8245"/>
            </a:xfrm>
            <a:custGeom>
              <a:avLst/>
              <a:gdLst>
                <a:gd name="connsiteX0" fmla="*/ 8246 w 8245"/>
                <a:gd name="connsiteY0" fmla="*/ 4123 h 8245"/>
                <a:gd name="connsiteX1" fmla="*/ 4123 w 8245"/>
                <a:gd name="connsiteY1" fmla="*/ 8246 h 8245"/>
                <a:gd name="connsiteX2" fmla="*/ 0 w 8245"/>
                <a:gd name="connsiteY2" fmla="*/ 4123 h 8245"/>
                <a:gd name="connsiteX3" fmla="*/ 4123 w 8245"/>
                <a:gd name="connsiteY3" fmla="*/ 0 h 8245"/>
                <a:gd name="connsiteX4" fmla="*/ 8246 w 8245"/>
                <a:gd name="connsiteY4" fmla="*/ 4123 h 8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5" h="8245">
                  <a:moveTo>
                    <a:pt x="8246" y="4123"/>
                  </a:moveTo>
                  <a:cubicBezTo>
                    <a:pt x="8246" y="6400"/>
                    <a:pt x="6400" y="8246"/>
                    <a:pt x="4123" y="8246"/>
                  </a:cubicBezTo>
                  <a:cubicBezTo>
                    <a:pt x="1846" y="8246"/>
                    <a:pt x="0" y="6400"/>
                    <a:pt x="0" y="4123"/>
                  </a:cubicBezTo>
                  <a:cubicBezTo>
                    <a:pt x="0" y="1846"/>
                    <a:pt x="1846" y="0"/>
                    <a:pt x="4123" y="0"/>
                  </a:cubicBezTo>
                  <a:cubicBezTo>
                    <a:pt x="6400" y="0"/>
                    <a:pt x="8246" y="1846"/>
                    <a:pt x="8246" y="4123"/>
                  </a:cubicBezTo>
                  <a:close/>
                </a:path>
              </a:pathLst>
            </a:custGeom>
            <a:solidFill>
              <a:srgbClr val="BEF1F1"/>
            </a:solidFill>
            <a:ln w="2984"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91" name="Freeform: Shape 90">
              <a:extLst>
                <a:ext uri="{FF2B5EF4-FFF2-40B4-BE49-F238E27FC236}">
                  <a16:creationId xmlns:a16="http://schemas.microsoft.com/office/drawing/2014/main" id="{438C0612-4A03-493F-9D48-149B7C608F47}"/>
                </a:ext>
              </a:extLst>
            </p:cNvPr>
            <p:cNvSpPr/>
            <p:nvPr/>
          </p:nvSpPr>
          <p:spPr>
            <a:xfrm>
              <a:off x="5702776" y="3612399"/>
              <a:ext cx="119327" cy="79890"/>
            </a:xfrm>
            <a:custGeom>
              <a:avLst/>
              <a:gdLst>
                <a:gd name="connsiteX0" fmla="*/ 119327 w 119327"/>
                <a:gd name="connsiteY0" fmla="*/ 0 h 79890"/>
                <a:gd name="connsiteX1" fmla="*/ 119327 w 119327"/>
                <a:gd name="connsiteY1" fmla="*/ 26112 h 79890"/>
                <a:gd name="connsiteX2" fmla="*/ 65549 w 119327"/>
                <a:gd name="connsiteY2" fmla="*/ 79890 h 79890"/>
                <a:gd name="connsiteX3" fmla="*/ 57722 w 119327"/>
                <a:gd name="connsiteY3" fmla="*/ 79890 h 79890"/>
                <a:gd name="connsiteX4" fmla="*/ 3944 w 119327"/>
                <a:gd name="connsiteY4" fmla="*/ 26112 h 79890"/>
                <a:gd name="connsiteX5" fmla="*/ 0 w 119327"/>
                <a:gd name="connsiteY5" fmla="*/ 1434 h 7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327" h="79890">
                  <a:moveTo>
                    <a:pt x="119327" y="0"/>
                  </a:moveTo>
                  <a:lnTo>
                    <a:pt x="119327" y="26112"/>
                  </a:lnTo>
                  <a:cubicBezTo>
                    <a:pt x="119327" y="55816"/>
                    <a:pt x="95253" y="79890"/>
                    <a:pt x="65549" y="79890"/>
                  </a:cubicBezTo>
                  <a:lnTo>
                    <a:pt x="57722" y="79890"/>
                  </a:lnTo>
                  <a:cubicBezTo>
                    <a:pt x="28019" y="79890"/>
                    <a:pt x="3944" y="55816"/>
                    <a:pt x="3944" y="26112"/>
                  </a:cubicBezTo>
                  <a:lnTo>
                    <a:pt x="0" y="1434"/>
                  </a:ln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92" name="Freeform: Shape 91">
              <a:extLst>
                <a:ext uri="{FF2B5EF4-FFF2-40B4-BE49-F238E27FC236}">
                  <a16:creationId xmlns:a16="http://schemas.microsoft.com/office/drawing/2014/main" id="{828EBC48-D128-480F-84D4-8F8F5A4E57A0}"/>
                </a:ext>
              </a:extLst>
            </p:cNvPr>
            <p:cNvSpPr/>
            <p:nvPr/>
          </p:nvSpPr>
          <p:spPr>
            <a:xfrm>
              <a:off x="5733012" y="3686075"/>
              <a:ext cx="1034" cy="14759"/>
            </a:xfrm>
            <a:custGeom>
              <a:avLst/>
              <a:gdLst>
                <a:gd name="connsiteX0" fmla="*/ 0 w 1034"/>
                <a:gd name="connsiteY0" fmla="*/ 0 h 14759"/>
                <a:gd name="connsiteX1" fmla="*/ 837 w 1034"/>
                <a:gd name="connsiteY1" fmla="*/ 14759 h 14759"/>
              </a:gdLst>
              <a:ahLst/>
              <a:cxnLst>
                <a:cxn ang="0">
                  <a:pos x="connsiteX0" y="connsiteY0"/>
                </a:cxn>
                <a:cxn ang="0">
                  <a:pos x="connsiteX1" y="connsiteY1"/>
                </a:cxn>
              </a:cxnLst>
              <a:rect l="l" t="t" r="r" b="b"/>
              <a:pathLst>
                <a:path w="1034" h="14759">
                  <a:moveTo>
                    <a:pt x="0" y="0"/>
                  </a:moveTo>
                  <a:cubicBezTo>
                    <a:pt x="986" y="4852"/>
                    <a:pt x="1273" y="9824"/>
                    <a:pt x="837" y="14759"/>
                  </a:cubicBez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93" name="Freeform: Shape 92">
              <a:extLst>
                <a:ext uri="{FF2B5EF4-FFF2-40B4-BE49-F238E27FC236}">
                  <a16:creationId xmlns:a16="http://schemas.microsoft.com/office/drawing/2014/main" id="{08F7B913-4B87-40A2-9E06-E2BB3F74E3B8}"/>
                </a:ext>
              </a:extLst>
            </p:cNvPr>
            <p:cNvSpPr/>
            <p:nvPr/>
          </p:nvSpPr>
          <p:spPr>
            <a:xfrm>
              <a:off x="5798356" y="3682729"/>
              <a:ext cx="1758" cy="17926"/>
            </a:xfrm>
            <a:custGeom>
              <a:avLst/>
              <a:gdLst>
                <a:gd name="connsiteX0" fmla="*/ 1758 w 1758"/>
                <a:gd name="connsiteY0" fmla="*/ 0 h 17926"/>
                <a:gd name="connsiteX1" fmla="*/ 384 w 1758"/>
                <a:gd name="connsiteY1" fmla="*/ 17926 h 17926"/>
              </a:gdLst>
              <a:ahLst/>
              <a:cxnLst>
                <a:cxn ang="0">
                  <a:pos x="connsiteX0" y="connsiteY0"/>
                </a:cxn>
                <a:cxn ang="0">
                  <a:pos x="connsiteX1" y="connsiteY1"/>
                </a:cxn>
              </a:cxnLst>
              <a:rect l="l" t="t" r="r" b="b"/>
              <a:pathLst>
                <a:path w="1758" h="17926">
                  <a:moveTo>
                    <a:pt x="1758" y="0"/>
                  </a:moveTo>
                  <a:cubicBezTo>
                    <a:pt x="44" y="5814"/>
                    <a:pt x="-422" y="11921"/>
                    <a:pt x="384" y="17926"/>
                  </a:cubicBez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94" name="Freeform: Shape 93">
              <a:extLst>
                <a:ext uri="{FF2B5EF4-FFF2-40B4-BE49-F238E27FC236}">
                  <a16:creationId xmlns:a16="http://schemas.microsoft.com/office/drawing/2014/main" id="{C5487B41-9447-4381-AF43-A43169EAB892}"/>
                </a:ext>
              </a:extLst>
            </p:cNvPr>
            <p:cNvSpPr/>
            <p:nvPr/>
          </p:nvSpPr>
          <p:spPr>
            <a:xfrm>
              <a:off x="5700777" y="3536362"/>
              <a:ext cx="127582" cy="81090"/>
            </a:xfrm>
            <a:custGeom>
              <a:avLst/>
              <a:gdLst>
                <a:gd name="connsiteX0" fmla="*/ 1761 w 127582"/>
                <a:gd name="connsiteY0" fmla="*/ 80041 h 81090"/>
                <a:gd name="connsiteX1" fmla="*/ 22794 w 127582"/>
                <a:gd name="connsiteY1" fmla="*/ 19332 h 81090"/>
                <a:gd name="connsiteX2" fmla="*/ 64621 w 127582"/>
                <a:gd name="connsiteY2" fmla="*/ 390 h 81090"/>
                <a:gd name="connsiteX3" fmla="*/ 95096 w 127582"/>
                <a:gd name="connsiteY3" fmla="*/ 15448 h 81090"/>
                <a:gd name="connsiteX4" fmla="*/ 108719 w 127582"/>
                <a:gd name="connsiteY4" fmla="*/ 17241 h 81090"/>
                <a:gd name="connsiteX5" fmla="*/ 123777 w 127582"/>
                <a:gd name="connsiteY5" fmla="*/ 75082 h 81090"/>
                <a:gd name="connsiteX6" fmla="*/ 110034 w 127582"/>
                <a:gd name="connsiteY6" fmla="*/ 81057 h 81090"/>
                <a:gd name="connsiteX7" fmla="*/ 99398 w 127582"/>
                <a:gd name="connsiteY7" fmla="*/ 57753 h 81090"/>
                <a:gd name="connsiteX8" fmla="*/ 59542 w 127582"/>
                <a:gd name="connsiteY8" fmla="*/ 53571 h 81090"/>
                <a:gd name="connsiteX9" fmla="*/ 19029 w 127582"/>
                <a:gd name="connsiteY9" fmla="*/ 72692 h 81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582" h="81090">
                  <a:moveTo>
                    <a:pt x="1761" y="80041"/>
                  </a:moveTo>
                  <a:cubicBezTo>
                    <a:pt x="-7501" y="21602"/>
                    <a:pt x="22794" y="19332"/>
                    <a:pt x="22794" y="19332"/>
                  </a:cubicBezTo>
                  <a:cubicBezTo>
                    <a:pt x="31960" y="5529"/>
                    <a:pt x="48201" y="-1827"/>
                    <a:pt x="64621" y="390"/>
                  </a:cubicBezTo>
                  <a:cubicBezTo>
                    <a:pt x="95573" y="3019"/>
                    <a:pt x="95096" y="15448"/>
                    <a:pt x="95096" y="15448"/>
                  </a:cubicBezTo>
                  <a:cubicBezTo>
                    <a:pt x="99708" y="15233"/>
                    <a:pt x="104322" y="15836"/>
                    <a:pt x="108719" y="17241"/>
                  </a:cubicBezTo>
                  <a:cubicBezTo>
                    <a:pt x="116607" y="20826"/>
                    <a:pt x="135668" y="38752"/>
                    <a:pt x="123777" y="75082"/>
                  </a:cubicBezTo>
                  <a:cubicBezTo>
                    <a:pt x="123777" y="75082"/>
                    <a:pt x="111348" y="79982"/>
                    <a:pt x="110034" y="81057"/>
                  </a:cubicBezTo>
                  <a:cubicBezTo>
                    <a:pt x="108719" y="82133"/>
                    <a:pt x="113141" y="57156"/>
                    <a:pt x="99398" y="57753"/>
                  </a:cubicBezTo>
                  <a:cubicBezTo>
                    <a:pt x="85971" y="58584"/>
                    <a:pt x="72503" y="57168"/>
                    <a:pt x="59542" y="53571"/>
                  </a:cubicBezTo>
                  <a:cubicBezTo>
                    <a:pt x="48070" y="49627"/>
                    <a:pt x="29187" y="49209"/>
                    <a:pt x="19029" y="72692"/>
                  </a:cubicBezTo>
                  <a:close/>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95" name="Freeform: Shape 94">
              <a:extLst>
                <a:ext uri="{FF2B5EF4-FFF2-40B4-BE49-F238E27FC236}">
                  <a16:creationId xmlns:a16="http://schemas.microsoft.com/office/drawing/2014/main" id="{BE9251AE-3DA1-4168-82BA-ADF38EC16662}"/>
                </a:ext>
              </a:extLst>
            </p:cNvPr>
            <p:cNvSpPr/>
            <p:nvPr/>
          </p:nvSpPr>
          <p:spPr>
            <a:xfrm>
              <a:off x="5666148" y="3701385"/>
              <a:ext cx="134206" cy="101388"/>
            </a:xfrm>
            <a:custGeom>
              <a:avLst/>
              <a:gdLst>
                <a:gd name="connsiteX0" fmla="*/ 134206 w 134206"/>
                <a:gd name="connsiteY0" fmla="*/ 47 h 101388"/>
                <a:gd name="connsiteX1" fmla="*/ 65430 w 134206"/>
                <a:gd name="connsiteY1" fmla="*/ 47 h 101388"/>
                <a:gd name="connsiteX2" fmla="*/ 50312 w 134206"/>
                <a:gd name="connsiteY2" fmla="*/ 1720 h 101388"/>
                <a:gd name="connsiteX3" fmla="*/ 0 w 134206"/>
                <a:gd name="connsiteY3" fmla="*/ 51554 h 101388"/>
                <a:gd name="connsiteX4" fmla="*/ 0 w 134206"/>
                <a:gd name="connsiteY4" fmla="*/ 71870 h 101388"/>
                <a:gd name="connsiteX5" fmla="*/ 29518 w 134206"/>
                <a:gd name="connsiteY5" fmla="*/ 101389 h 101388"/>
                <a:gd name="connsiteX6" fmla="*/ 79592 w 134206"/>
                <a:gd name="connsiteY6" fmla="*/ 101389 h 10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06" h="101388">
                  <a:moveTo>
                    <a:pt x="134206" y="47"/>
                  </a:moveTo>
                  <a:cubicBezTo>
                    <a:pt x="129426" y="14448"/>
                    <a:pt x="70270" y="14567"/>
                    <a:pt x="65430" y="47"/>
                  </a:cubicBezTo>
                  <a:cubicBezTo>
                    <a:pt x="60333" y="-174"/>
                    <a:pt x="55236" y="388"/>
                    <a:pt x="50312" y="1720"/>
                  </a:cubicBezTo>
                  <a:cubicBezTo>
                    <a:pt x="22706" y="11281"/>
                    <a:pt x="239" y="24187"/>
                    <a:pt x="0" y="51554"/>
                  </a:cubicBezTo>
                  <a:lnTo>
                    <a:pt x="0" y="71870"/>
                  </a:lnTo>
                  <a:cubicBezTo>
                    <a:pt x="191" y="88094"/>
                    <a:pt x="13295" y="101198"/>
                    <a:pt x="29518" y="101389"/>
                  </a:cubicBezTo>
                  <a:lnTo>
                    <a:pt x="79592" y="101389"/>
                  </a:ln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96" name="Freeform: Shape 95">
              <a:extLst>
                <a:ext uri="{FF2B5EF4-FFF2-40B4-BE49-F238E27FC236}">
                  <a16:creationId xmlns:a16="http://schemas.microsoft.com/office/drawing/2014/main" id="{14256846-D277-4F64-8A17-93C31D929F72}"/>
                </a:ext>
              </a:extLst>
            </p:cNvPr>
            <p:cNvSpPr/>
            <p:nvPr/>
          </p:nvSpPr>
          <p:spPr>
            <a:xfrm>
              <a:off x="5745739" y="3740212"/>
              <a:ext cx="43679" cy="95306"/>
            </a:xfrm>
            <a:custGeom>
              <a:avLst/>
              <a:gdLst>
                <a:gd name="connsiteX0" fmla="*/ 31729 w 43679"/>
                <a:gd name="connsiteY0" fmla="*/ 0 h 95306"/>
                <a:gd name="connsiteX1" fmla="*/ 43680 w 43679"/>
                <a:gd name="connsiteY1" fmla="*/ 70868 h 95306"/>
                <a:gd name="connsiteX2" fmla="*/ 21810 w 43679"/>
                <a:gd name="connsiteY2" fmla="*/ 95307 h 95306"/>
                <a:gd name="connsiteX3" fmla="*/ 0 w 43679"/>
                <a:gd name="connsiteY3" fmla="*/ 70868 h 95306"/>
                <a:gd name="connsiteX4" fmla="*/ 11951 w 43679"/>
                <a:gd name="connsiteY4" fmla="*/ 1793 h 9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79" h="95306">
                  <a:moveTo>
                    <a:pt x="31729" y="0"/>
                  </a:moveTo>
                  <a:lnTo>
                    <a:pt x="43680" y="70868"/>
                  </a:lnTo>
                  <a:lnTo>
                    <a:pt x="21810" y="95307"/>
                  </a:lnTo>
                  <a:cubicBezTo>
                    <a:pt x="21810" y="95307"/>
                    <a:pt x="0" y="71047"/>
                    <a:pt x="0" y="70868"/>
                  </a:cubicBezTo>
                  <a:lnTo>
                    <a:pt x="11951" y="1793"/>
                  </a:ln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97" name="Rectangle: Rounded Corners 96">
              <a:extLst>
                <a:ext uri="{FF2B5EF4-FFF2-40B4-BE49-F238E27FC236}">
                  <a16:creationId xmlns:a16="http://schemas.microsoft.com/office/drawing/2014/main" id="{3EB6F793-9271-4C47-A6F4-FFE01C9E9933}"/>
                </a:ext>
              </a:extLst>
            </p:cNvPr>
            <p:cNvSpPr/>
            <p:nvPr/>
          </p:nvSpPr>
          <p:spPr>
            <a:xfrm>
              <a:off x="5722256" y="3601823"/>
              <a:ext cx="40572" cy="25514"/>
            </a:xfrm>
            <a:prstGeom prst="roundRect">
              <a:avLst/>
            </a:prstGeom>
            <a:noFill/>
            <a:ln w="5968"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98" name="Rectangle: Rounded Corners 97">
              <a:extLst>
                <a:ext uri="{FF2B5EF4-FFF2-40B4-BE49-F238E27FC236}">
                  <a16:creationId xmlns:a16="http://schemas.microsoft.com/office/drawing/2014/main" id="{8EA883AF-88A4-49B0-AD12-8EC8A4E1305C}"/>
                </a:ext>
              </a:extLst>
            </p:cNvPr>
            <p:cNvSpPr/>
            <p:nvPr/>
          </p:nvSpPr>
          <p:spPr>
            <a:xfrm>
              <a:off x="5767967" y="3601823"/>
              <a:ext cx="40572" cy="25514"/>
            </a:xfrm>
            <a:prstGeom prst="roundRect">
              <a:avLst/>
            </a:prstGeom>
            <a:noFill/>
            <a:ln w="5968"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99" name="Freeform: Shape 98">
              <a:extLst>
                <a:ext uri="{FF2B5EF4-FFF2-40B4-BE49-F238E27FC236}">
                  <a16:creationId xmlns:a16="http://schemas.microsoft.com/office/drawing/2014/main" id="{BCB92310-C76B-49BA-9205-735FA320B59E}"/>
                </a:ext>
              </a:extLst>
            </p:cNvPr>
            <p:cNvSpPr/>
            <p:nvPr/>
          </p:nvSpPr>
          <p:spPr>
            <a:xfrm>
              <a:off x="5757451" y="3553961"/>
              <a:ext cx="38779" cy="20077"/>
            </a:xfrm>
            <a:custGeom>
              <a:avLst/>
              <a:gdLst>
                <a:gd name="connsiteX0" fmla="*/ 38780 w 38779"/>
                <a:gd name="connsiteY0" fmla="*/ 0 h 20077"/>
                <a:gd name="connsiteX1" fmla="*/ 0 w 38779"/>
                <a:gd name="connsiteY1" fmla="*/ 20077 h 20077"/>
              </a:gdLst>
              <a:ahLst/>
              <a:cxnLst>
                <a:cxn ang="0">
                  <a:pos x="connsiteX0" y="connsiteY0"/>
                </a:cxn>
                <a:cxn ang="0">
                  <a:pos x="connsiteX1" y="connsiteY1"/>
                </a:cxn>
              </a:cxnLst>
              <a:rect l="l" t="t" r="r" b="b"/>
              <a:pathLst>
                <a:path w="38779" h="20077">
                  <a:moveTo>
                    <a:pt x="38780" y="0"/>
                  </a:moveTo>
                  <a:cubicBezTo>
                    <a:pt x="38780" y="0"/>
                    <a:pt x="34119" y="13265"/>
                    <a:pt x="0" y="20077"/>
                  </a:cubicBez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00" name="Freeform: Shape 99">
              <a:extLst>
                <a:ext uri="{FF2B5EF4-FFF2-40B4-BE49-F238E27FC236}">
                  <a16:creationId xmlns:a16="http://schemas.microsoft.com/office/drawing/2014/main" id="{35DE792E-85EC-46E0-BCD0-F38C25D9851B}"/>
                </a:ext>
              </a:extLst>
            </p:cNvPr>
            <p:cNvSpPr/>
            <p:nvPr/>
          </p:nvSpPr>
          <p:spPr>
            <a:xfrm>
              <a:off x="5787806" y="3700619"/>
              <a:ext cx="79591" cy="101258"/>
            </a:xfrm>
            <a:custGeom>
              <a:avLst/>
              <a:gdLst>
                <a:gd name="connsiteX0" fmla="*/ 14221 w 79591"/>
                <a:gd name="connsiteY0" fmla="*/ 36 h 101258"/>
                <a:gd name="connsiteX1" fmla="*/ 29279 w 79591"/>
                <a:gd name="connsiteY1" fmla="*/ 1710 h 101258"/>
                <a:gd name="connsiteX2" fmla="*/ 79592 w 79591"/>
                <a:gd name="connsiteY2" fmla="*/ 51544 h 101258"/>
                <a:gd name="connsiteX3" fmla="*/ 79592 w 79591"/>
                <a:gd name="connsiteY3" fmla="*/ 71741 h 101258"/>
                <a:gd name="connsiteX4" fmla="*/ 50073 w 79591"/>
                <a:gd name="connsiteY4" fmla="*/ 101259 h 101258"/>
                <a:gd name="connsiteX5" fmla="*/ 0 w 79591"/>
                <a:gd name="connsiteY5" fmla="*/ 101259 h 10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91" h="101258">
                  <a:moveTo>
                    <a:pt x="14221" y="36"/>
                  </a:moveTo>
                  <a:cubicBezTo>
                    <a:pt x="19294" y="-155"/>
                    <a:pt x="24374" y="407"/>
                    <a:pt x="29279" y="1710"/>
                  </a:cubicBezTo>
                  <a:cubicBezTo>
                    <a:pt x="56885" y="11270"/>
                    <a:pt x="79353" y="24237"/>
                    <a:pt x="79592" y="51544"/>
                  </a:cubicBezTo>
                  <a:lnTo>
                    <a:pt x="79592" y="71741"/>
                  </a:lnTo>
                  <a:cubicBezTo>
                    <a:pt x="79401" y="87964"/>
                    <a:pt x="66297" y="101068"/>
                    <a:pt x="50073" y="101259"/>
                  </a:cubicBezTo>
                  <a:lnTo>
                    <a:pt x="0" y="101259"/>
                  </a:ln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01" name="Freeform: Shape 100">
              <a:extLst>
                <a:ext uri="{FF2B5EF4-FFF2-40B4-BE49-F238E27FC236}">
                  <a16:creationId xmlns:a16="http://schemas.microsoft.com/office/drawing/2014/main" id="{99B45DCE-160B-4548-8833-3C0409D2C84C}"/>
                </a:ext>
              </a:extLst>
            </p:cNvPr>
            <p:cNvSpPr/>
            <p:nvPr/>
          </p:nvSpPr>
          <p:spPr>
            <a:xfrm>
              <a:off x="5750281" y="3711889"/>
              <a:ext cx="30892" cy="29816"/>
            </a:xfrm>
            <a:custGeom>
              <a:avLst/>
              <a:gdLst>
                <a:gd name="connsiteX0" fmla="*/ 30892 w 30892"/>
                <a:gd name="connsiteY0" fmla="*/ 0 h 29816"/>
                <a:gd name="connsiteX1" fmla="*/ 28383 w 30892"/>
                <a:gd name="connsiteY1" fmla="*/ 21212 h 29816"/>
                <a:gd name="connsiteX2" fmla="*/ 19778 w 30892"/>
                <a:gd name="connsiteY2" fmla="*/ 29817 h 29816"/>
                <a:gd name="connsiteX3" fmla="*/ 12548 w 30892"/>
                <a:gd name="connsiteY3" fmla="*/ 29817 h 29816"/>
                <a:gd name="connsiteX4" fmla="*/ 3944 w 30892"/>
                <a:gd name="connsiteY4" fmla="*/ 21212 h 29816"/>
                <a:gd name="connsiteX5" fmla="*/ 0 w 30892"/>
                <a:gd name="connsiteY5" fmla="*/ 359 h 2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92" h="29816">
                  <a:moveTo>
                    <a:pt x="30892" y="0"/>
                  </a:moveTo>
                  <a:lnTo>
                    <a:pt x="28383" y="21212"/>
                  </a:lnTo>
                  <a:cubicBezTo>
                    <a:pt x="28353" y="25951"/>
                    <a:pt x="24517" y="29787"/>
                    <a:pt x="19778" y="29817"/>
                  </a:cubicBezTo>
                  <a:lnTo>
                    <a:pt x="12548" y="29817"/>
                  </a:lnTo>
                  <a:cubicBezTo>
                    <a:pt x="7810" y="29787"/>
                    <a:pt x="3973" y="25951"/>
                    <a:pt x="3944" y="21212"/>
                  </a:cubicBezTo>
                  <a:lnTo>
                    <a:pt x="0" y="359"/>
                  </a:ln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02" name="Freeform: Shape 101">
              <a:extLst>
                <a:ext uri="{FF2B5EF4-FFF2-40B4-BE49-F238E27FC236}">
                  <a16:creationId xmlns:a16="http://schemas.microsoft.com/office/drawing/2014/main" id="{F75DC34E-DBE4-4C33-AF63-6F0760055C8E}"/>
                </a:ext>
              </a:extLst>
            </p:cNvPr>
            <p:cNvSpPr/>
            <p:nvPr/>
          </p:nvSpPr>
          <p:spPr>
            <a:xfrm>
              <a:off x="5757451" y="3662712"/>
              <a:ext cx="20495" cy="3273"/>
            </a:xfrm>
            <a:custGeom>
              <a:avLst/>
              <a:gdLst>
                <a:gd name="connsiteX0" fmla="*/ 0 w 20495"/>
                <a:gd name="connsiteY0" fmla="*/ 3227 h 3273"/>
                <a:gd name="connsiteX1" fmla="*/ 20495 w 20495"/>
                <a:gd name="connsiteY1" fmla="*/ 0 h 3273"/>
              </a:gdLst>
              <a:ahLst/>
              <a:cxnLst>
                <a:cxn ang="0">
                  <a:pos x="connsiteX0" y="connsiteY0"/>
                </a:cxn>
                <a:cxn ang="0">
                  <a:pos x="connsiteX1" y="connsiteY1"/>
                </a:cxn>
              </a:cxnLst>
              <a:rect l="l" t="t" r="r" b="b"/>
              <a:pathLst>
                <a:path w="20495" h="3273">
                  <a:moveTo>
                    <a:pt x="0" y="3227"/>
                  </a:moveTo>
                  <a:cubicBezTo>
                    <a:pt x="6979" y="3520"/>
                    <a:pt x="13946" y="2420"/>
                    <a:pt x="20495" y="0"/>
                  </a:cubicBez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grpSp>
      <p:sp>
        <p:nvSpPr>
          <p:cNvPr id="2" name="Rectangle 1">
            <a:extLst>
              <a:ext uri="{FF2B5EF4-FFF2-40B4-BE49-F238E27FC236}">
                <a16:creationId xmlns:a16="http://schemas.microsoft.com/office/drawing/2014/main" id="{917C46CD-E51E-4974-A1E7-64961FC941F0}"/>
              </a:ext>
            </a:extLst>
          </p:cNvPr>
          <p:cNvSpPr/>
          <p:nvPr/>
        </p:nvSpPr>
        <p:spPr>
          <a:xfrm>
            <a:off x="156847" y="1055370"/>
            <a:ext cx="2016449" cy="323358"/>
          </a:xfrm>
          <a:prstGeom prst="rect">
            <a:avLst/>
          </a:prstGeom>
        </p:spPr>
        <p:txBody>
          <a:bodyPr wrap="none">
            <a:spAutoFit/>
          </a:bodyPr>
          <a:lstStyle/>
          <a:p>
            <a:pPr marL="0" marR="0" lvl="0" indent="0" algn="ctr" defTabSz="457200" rtl="0" eaLnBrk="1" fontAlgn="auto" latinLnBrk="0" hangingPunct="1">
              <a:lnSpc>
                <a:spcPts val="1800"/>
              </a:lnSpc>
              <a:spcBef>
                <a:spcPts val="0"/>
              </a:spcBef>
              <a:spcAft>
                <a:spcPts val="0"/>
              </a:spcAft>
              <a:buClrTx/>
              <a:buSzTx/>
              <a:buFontTx/>
              <a:buNone/>
              <a:tabLst/>
              <a:defRPr/>
            </a:pPr>
            <a:r>
              <a:rPr kumimoji="0" lang="en-US" sz="1800" b="0" i="0" u="none" strike="noStrike" kern="1200" cap="none" spc="0" normalizeH="0" baseline="0" noProof="0">
                <a:ln>
                  <a:noFill/>
                </a:ln>
                <a:solidFill>
                  <a:srgbClr val="4398F9"/>
                </a:solidFill>
                <a:effectLst/>
                <a:uLnTx/>
                <a:uFillTx/>
                <a:latin typeface="Anova Light"/>
                <a:ea typeface="+mn-ea"/>
                <a:cs typeface="Arial" panose="020B0604020202020204" pitchFamily="34" charset="0"/>
              </a:rPr>
              <a:t>Human-Centricity</a:t>
            </a:r>
          </a:p>
        </p:txBody>
      </p:sp>
      <p:sp>
        <p:nvSpPr>
          <p:cNvPr id="107" name="Freeform: Shape 106">
            <a:extLst>
              <a:ext uri="{FF2B5EF4-FFF2-40B4-BE49-F238E27FC236}">
                <a16:creationId xmlns:a16="http://schemas.microsoft.com/office/drawing/2014/main" id="{721798B4-6052-4757-87B1-FFAD203DD1AC}"/>
              </a:ext>
            </a:extLst>
          </p:cNvPr>
          <p:cNvSpPr/>
          <p:nvPr/>
        </p:nvSpPr>
        <p:spPr>
          <a:xfrm>
            <a:off x="2693819" y="1198504"/>
            <a:ext cx="1583840" cy="1371600"/>
          </a:xfrm>
          <a:custGeom>
            <a:avLst/>
            <a:gdLst>
              <a:gd name="connsiteX0" fmla="*/ 699952 w 933289"/>
              <a:gd name="connsiteY0" fmla="*/ 0 h 808225"/>
              <a:gd name="connsiteX1" fmla="*/ 233337 w 933289"/>
              <a:gd name="connsiteY1" fmla="*/ 0 h 808225"/>
              <a:gd name="connsiteX2" fmla="*/ 0 w 933289"/>
              <a:gd name="connsiteY2" fmla="*/ 404113 h 808225"/>
              <a:gd name="connsiteX3" fmla="*/ 233337 w 933289"/>
              <a:gd name="connsiteY3" fmla="*/ 808225 h 808225"/>
              <a:gd name="connsiteX4" fmla="*/ 699952 w 933289"/>
              <a:gd name="connsiteY4" fmla="*/ 808225 h 808225"/>
              <a:gd name="connsiteX5" fmla="*/ 933289 w 933289"/>
              <a:gd name="connsiteY5" fmla="*/ 404113 h 808225"/>
              <a:gd name="connsiteX6" fmla="*/ 699952 w 933289"/>
              <a:gd name="connsiteY6" fmla="*/ 0 h 80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33289" h="808225">
                <a:moveTo>
                  <a:pt x="699952" y="0"/>
                </a:moveTo>
                <a:lnTo>
                  <a:pt x="233337" y="0"/>
                </a:lnTo>
                <a:lnTo>
                  <a:pt x="0" y="404113"/>
                </a:lnTo>
                <a:lnTo>
                  <a:pt x="233337" y="808225"/>
                </a:lnTo>
                <a:lnTo>
                  <a:pt x="699952" y="808225"/>
                </a:lnTo>
                <a:lnTo>
                  <a:pt x="933289" y="404113"/>
                </a:lnTo>
                <a:lnTo>
                  <a:pt x="699952" y="0"/>
                </a:lnTo>
                <a:close/>
              </a:path>
            </a:pathLst>
          </a:custGeom>
          <a:solidFill>
            <a:schemeClr val="tx2">
              <a:lumMod val="10000"/>
              <a:lumOff val="90000"/>
            </a:schemeClr>
          </a:solidFill>
          <a:ln w="38100" cap="flat">
            <a:solidFill>
              <a:schemeClr val="accent1"/>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grpSp>
        <p:nvGrpSpPr>
          <p:cNvPr id="10" name="Group 9">
            <a:extLst>
              <a:ext uri="{FF2B5EF4-FFF2-40B4-BE49-F238E27FC236}">
                <a16:creationId xmlns:a16="http://schemas.microsoft.com/office/drawing/2014/main" id="{A3625D48-97F7-459B-9035-F4A2EE022EE0}"/>
              </a:ext>
            </a:extLst>
          </p:cNvPr>
          <p:cNvGrpSpPr/>
          <p:nvPr/>
        </p:nvGrpSpPr>
        <p:grpSpPr>
          <a:xfrm>
            <a:off x="3196206" y="1451213"/>
            <a:ext cx="579981" cy="866181"/>
            <a:chOff x="930000" y="1136889"/>
            <a:chExt cx="489244" cy="730668"/>
          </a:xfrm>
        </p:grpSpPr>
        <p:grpSp>
          <p:nvGrpSpPr>
            <p:cNvPr id="12" name="Group 11">
              <a:extLst>
                <a:ext uri="{FF2B5EF4-FFF2-40B4-BE49-F238E27FC236}">
                  <a16:creationId xmlns:a16="http://schemas.microsoft.com/office/drawing/2014/main" id="{20ADE8E9-2425-4779-9511-296B893662C0}"/>
                </a:ext>
              </a:extLst>
            </p:cNvPr>
            <p:cNvGrpSpPr/>
            <p:nvPr/>
          </p:nvGrpSpPr>
          <p:grpSpPr>
            <a:xfrm>
              <a:off x="930000" y="1634423"/>
              <a:ext cx="489244" cy="233134"/>
              <a:chOff x="4364324" y="3009923"/>
              <a:chExt cx="772174" cy="322273"/>
            </a:xfrm>
          </p:grpSpPr>
          <p:sp>
            <p:nvSpPr>
              <p:cNvPr id="16" name="Oval 15">
                <a:extLst>
                  <a:ext uri="{FF2B5EF4-FFF2-40B4-BE49-F238E27FC236}">
                    <a16:creationId xmlns:a16="http://schemas.microsoft.com/office/drawing/2014/main" id="{BA8C5D4F-8FF4-4BA9-BD32-E45286F6EDB6}"/>
                  </a:ext>
                </a:extLst>
              </p:cNvPr>
              <p:cNvSpPr/>
              <p:nvPr/>
            </p:nvSpPr>
            <p:spPr>
              <a:xfrm>
                <a:off x="4497972" y="3058912"/>
                <a:ext cx="519195" cy="216690"/>
              </a:xfrm>
              <a:prstGeom prst="ellipse">
                <a:avLst/>
              </a:prstGeom>
              <a:noFill/>
              <a:ln w="3492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17" name="Oval 16">
                <a:extLst>
                  <a:ext uri="{FF2B5EF4-FFF2-40B4-BE49-F238E27FC236}">
                    <a16:creationId xmlns:a16="http://schemas.microsoft.com/office/drawing/2014/main" id="{BA831EF9-06F2-4A23-A624-CA8C0426EA63}"/>
                  </a:ext>
                </a:extLst>
              </p:cNvPr>
              <p:cNvSpPr/>
              <p:nvPr/>
            </p:nvSpPr>
            <p:spPr>
              <a:xfrm>
                <a:off x="4364324" y="3009923"/>
                <a:ext cx="772174" cy="322273"/>
              </a:xfrm>
              <a:prstGeom prst="ellipse">
                <a:avLst/>
              </a:prstGeom>
              <a:noFill/>
              <a:ln w="3492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nova Light"/>
                  <a:ea typeface="+mn-ea"/>
                  <a:cs typeface="+mn-cs"/>
                </a:endParaRPr>
              </a:p>
            </p:txBody>
          </p:sp>
        </p:grpSp>
        <p:grpSp>
          <p:nvGrpSpPr>
            <p:cNvPr id="13" name="Group 12">
              <a:extLst>
                <a:ext uri="{FF2B5EF4-FFF2-40B4-BE49-F238E27FC236}">
                  <a16:creationId xmlns:a16="http://schemas.microsoft.com/office/drawing/2014/main" id="{667ADD25-2112-4F58-800C-13100B6FB30D}"/>
                </a:ext>
              </a:extLst>
            </p:cNvPr>
            <p:cNvGrpSpPr/>
            <p:nvPr/>
          </p:nvGrpSpPr>
          <p:grpSpPr>
            <a:xfrm>
              <a:off x="1077988" y="1136889"/>
              <a:ext cx="193269" cy="611975"/>
              <a:chOff x="4660556" y="2518292"/>
              <a:chExt cx="174241" cy="551725"/>
            </a:xfrm>
            <a:solidFill>
              <a:schemeClr val="accent5">
                <a:lumMod val="40000"/>
                <a:lumOff val="60000"/>
              </a:schemeClr>
            </a:solidFill>
          </p:grpSpPr>
          <p:sp>
            <p:nvSpPr>
              <p:cNvPr id="14" name="Freeform: Shape 13">
                <a:extLst>
                  <a:ext uri="{FF2B5EF4-FFF2-40B4-BE49-F238E27FC236}">
                    <a16:creationId xmlns:a16="http://schemas.microsoft.com/office/drawing/2014/main" id="{276485B9-5110-4C87-830C-1A04A3F1B035}"/>
                  </a:ext>
                </a:extLst>
              </p:cNvPr>
              <p:cNvSpPr/>
              <p:nvPr/>
            </p:nvSpPr>
            <p:spPr>
              <a:xfrm rot="17092201">
                <a:off x="4681860" y="2518292"/>
                <a:ext cx="132174" cy="132174"/>
              </a:xfrm>
              <a:custGeom>
                <a:avLst/>
                <a:gdLst>
                  <a:gd name="connsiteX0" fmla="*/ 132175 w 132174"/>
                  <a:gd name="connsiteY0" fmla="*/ 66087 h 132174"/>
                  <a:gd name="connsiteX1" fmla="*/ 66088 w 132174"/>
                  <a:gd name="connsiteY1" fmla="*/ 132175 h 132174"/>
                  <a:gd name="connsiteX2" fmla="*/ 0 w 132174"/>
                  <a:gd name="connsiteY2" fmla="*/ 66087 h 132174"/>
                  <a:gd name="connsiteX3" fmla="*/ 66088 w 132174"/>
                  <a:gd name="connsiteY3" fmla="*/ 0 h 132174"/>
                  <a:gd name="connsiteX4" fmla="*/ 132175 w 132174"/>
                  <a:gd name="connsiteY4" fmla="*/ 66087 h 132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74" h="132174">
                    <a:moveTo>
                      <a:pt x="132175" y="66087"/>
                    </a:moveTo>
                    <a:cubicBezTo>
                      <a:pt x="132175" y="102586"/>
                      <a:pt x="102587" y="132175"/>
                      <a:pt x="66088" y="132175"/>
                    </a:cubicBezTo>
                    <a:cubicBezTo>
                      <a:pt x="29588" y="132175"/>
                      <a:pt x="0" y="102586"/>
                      <a:pt x="0" y="66087"/>
                    </a:cubicBezTo>
                    <a:cubicBezTo>
                      <a:pt x="0" y="29588"/>
                      <a:pt x="29588" y="0"/>
                      <a:pt x="66088" y="0"/>
                    </a:cubicBezTo>
                    <a:cubicBezTo>
                      <a:pt x="102587" y="0"/>
                      <a:pt x="132175" y="29588"/>
                      <a:pt x="132175" y="66087"/>
                    </a:cubicBezTo>
                    <a:close/>
                  </a:path>
                </a:pathLst>
              </a:custGeom>
              <a:noFill/>
              <a:ln w="28575"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5" name="Freeform: Shape 14">
                <a:extLst>
                  <a:ext uri="{FF2B5EF4-FFF2-40B4-BE49-F238E27FC236}">
                    <a16:creationId xmlns:a16="http://schemas.microsoft.com/office/drawing/2014/main" id="{88E7025A-955B-45E7-841C-C39530D8039A}"/>
                  </a:ext>
                </a:extLst>
              </p:cNvPr>
              <p:cNvSpPr/>
              <p:nvPr/>
            </p:nvSpPr>
            <p:spPr>
              <a:xfrm>
                <a:off x="4660556" y="2682994"/>
                <a:ext cx="174241" cy="387023"/>
              </a:xfrm>
              <a:custGeom>
                <a:avLst/>
                <a:gdLst>
                  <a:gd name="connsiteX0" fmla="*/ 141855 w 174241"/>
                  <a:gd name="connsiteY0" fmla="*/ 213858 h 387023"/>
                  <a:gd name="connsiteX1" fmla="*/ 174241 w 174241"/>
                  <a:gd name="connsiteY1" fmla="*/ 178006 h 387023"/>
                  <a:gd name="connsiteX2" fmla="*/ 174241 w 174241"/>
                  <a:gd name="connsiteY2" fmla="*/ 35852 h 387023"/>
                  <a:gd name="connsiteX3" fmla="*/ 138389 w 174241"/>
                  <a:gd name="connsiteY3" fmla="*/ 0 h 387023"/>
                  <a:gd name="connsiteX4" fmla="*/ 35853 w 174241"/>
                  <a:gd name="connsiteY4" fmla="*/ 0 h 387023"/>
                  <a:gd name="connsiteX5" fmla="*/ 0 w 174241"/>
                  <a:gd name="connsiteY5" fmla="*/ 35852 h 387023"/>
                  <a:gd name="connsiteX6" fmla="*/ 0 w 174241"/>
                  <a:gd name="connsiteY6" fmla="*/ 178304 h 387023"/>
                  <a:gd name="connsiteX7" fmla="*/ 32387 w 174241"/>
                  <a:gd name="connsiteY7" fmla="*/ 214156 h 387023"/>
                  <a:gd name="connsiteX8" fmla="*/ 32387 w 174241"/>
                  <a:gd name="connsiteY8" fmla="*/ 214156 h 387023"/>
                  <a:gd name="connsiteX9" fmla="*/ 32387 w 174241"/>
                  <a:gd name="connsiteY9" fmla="*/ 214156 h 387023"/>
                  <a:gd name="connsiteX10" fmla="*/ 48460 w 174241"/>
                  <a:gd name="connsiteY10" fmla="*/ 361329 h 387023"/>
                  <a:gd name="connsiteX11" fmla="*/ 74154 w 174241"/>
                  <a:gd name="connsiteY11" fmla="*/ 387023 h 387023"/>
                  <a:gd name="connsiteX12" fmla="*/ 98056 w 174241"/>
                  <a:gd name="connsiteY12" fmla="*/ 387023 h 387023"/>
                  <a:gd name="connsiteX13" fmla="*/ 123750 w 174241"/>
                  <a:gd name="connsiteY13" fmla="*/ 361329 h 387023"/>
                  <a:gd name="connsiteX14" fmla="*/ 141317 w 174241"/>
                  <a:gd name="connsiteY14" fmla="*/ 214037 h 38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241" h="387023">
                    <a:moveTo>
                      <a:pt x="141855" y="213858"/>
                    </a:moveTo>
                    <a:cubicBezTo>
                      <a:pt x="160289" y="212065"/>
                      <a:pt x="174331" y="196529"/>
                      <a:pt x="174241" y="178006"/>
                    </a:cubicBezTo>
                    <a:lnTo>
                      <a:pt x="174241" y="35852"/>
                    </a:lnTo>
                    <a:cubicBezTo>
                      <a:pt x="174241" y="16050"/>
                      <a:pt x="158192" y="0"/>
                      <a:pt x="138389" y="0"/>
                    </a:cubicBezTo>
                    <a:lnTo>
                      <a:pt x="35853" y="0"/>
                    </a:lnTo>
                    <a:cubicBezTo>
                      <a:pt x="16050" y="0"/>
                      <a:pt x="0" y="16050"/>
                      <a:pt x="0" y="35852"/>
                    </a:cubicBezTo>
                    <a:lnTo>
                      <a:pt x="0" y="178304"/>
                    </a:lnTo>
                    <a:cubicBezTo>
                      <a:pt x="-89" y="196828"/>
                      <a:pt x="13953" y="212364"/>
                      <a:pt x="32387" y="214156"/>
                    </a:cubicBezTo>
                    <a:lnTo>
                      <a:pt x="32387" y="214156"/>
                    </a:lnTo>
                    <a:lnTo>
                      <a:pt x="32387" y="214156"/>
                    </a:lnTo>
                    <a:lnTo>
                      <a:pt x="48460" y="361329"/>
                    </a:lnTo>
                    <a:cubicBezTo>
                      <a:pt x="48490" y="375509"/>
                      <a:pt x="59975" y="386987"/>
                      <a:pt x="74154" y="387023"/>
                    </a:cubicBezTo>
                    <a:lnTo>
                      <a:pt x="98056" y="387023"/>
                    </a:lnTo>
                    <a:cubicBezTo>
                      <a:pt x="112235" y="386987"/>
                      <a:pt x="123714" y="375509"/>
                      <a:pt x="123750" y="361329"/>
                    </a:cubicBezTo>
                    <a:lnTo>
                      <a:pt x="141317" y="214037"/>
                    </a:lnTo>
                    <a:close/>
                  </a:path>
                </a:pathLst>
              </a:custGeom>
              <a:solidFill>
                <a:schemeClr val="tx2">
                  <a:lumMod val="10000"/>
                  <a:lumOff val="90000"/>
                </a:schemeClr>
              </a:solidFill>
              <a:ln w="28575"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grpSp>
      </p:grpSp>
      <p:sp>
        <p:nvSpPr>
          <p:cNvPr id="122" name="Freeform: Shape 121">
            <a:extLst>
              <a:ext uri="{FF2B5EF4-FFF2-40B4-BE49-F238E27FC236}">
                <a16:creationId xmlns:a16="http://schemas.microsoft.com/office/drawing/2014/main" id="{DBB79F8D-534B-4E10-A7BA-D46429D0699D}"/>
              </a:ext>
            </a:extLst>
          </p:cNvPr>
          <p:cNvSpPr>
            <a:spLocks noChangeAspect="1"/>
          </p:cNvSpPr>
          <p:nvPr/>
        </p:nvSpPr>
        <p:spPr>
          <a:xfrm>
            <a:off x="3942890" y="1917952"/>
            <a:ext cx="1582929" cy="1371600"/>
          </a:xfrm>
          <a:custGeom>
            <a:avLst/>
            <a:gdLst>
              <a:gd name="connsiteX0" fmla="*/ 685910 w 932751"/>
              <a:gd name="connsiteY0" fmla="*/ 23901 h 808225"/>
              <a:gd name="connsiteX1" fmla="*/ 905384 w 932751"/>
              <a:gd name="connsiteY1" fmla="*/ 404113 h 808225"/>
              <a:gd name="connsiteX2" fmla="*/ 685910 w 932751"/>
              <a:gd name="connsiteY2" fmla="*/ 784324 h 808225"/>
              <a:gd name="connsiteX3" fmla="*/ 247080 w 932751"/>
              <a:gd name="connsiteY3" fmla="*/ 784324 h 808225"/>
              <a:gd name="connsiteX4" fmla="*/ 27606 w 932751"/>
              <a:gd name="connsiteY4" fmla="*/ 404113 h 808225"/>
              <a:gd name="connsiteX5" fmla="*/ 247080 w 932751"/>
              <a:gd name="connsiteY5" fmla="*/ 23901 h 808225"/>
              <a:gd name="connsiteX6" fmla="*/ 685910 w 932751"/>
              <a:gd name="connsiteY6" fmla="*/ 23901 h 808225"/>
              <a:gd name="connsiteX7" fmla="*/ 699713 w 932751"/>
              <a:gd name="connsiteY7" fmla="*/ 0 h 808225"/>
              <a:gd name="connsiteX8" fmla="*/ 233038 w 932751"/>
              <a:gd name="connsiteY8" fmla="*/ 0 h 808225"/>
              <a:gd name="connsiteX9" fmla="*/ 0 w 932751"/>
              <a:gd name="connsiteY9" fmla="*/ 404113 h 808225"/>
              <a:gd name="connsiteX10" fmla="*/ 233038 w 932751"/>
              <a:gd name="connsiteY10" fmla="*/ 808225 h 808225"/>
              <a:gd name="connsiteX11" fmla="*/ 699713 w 932751"/>
              <a:gd name="connsiteY11" fmla="*/ 808225 h 808225"/>
              <a:gd name="connsiteX12" fmla="*/ 932751 w 932751"/>
              <a:gd name="connsiteY12" fmla="*/ 404113 h 808225"/>
              <a:gd name="connsiteX13" fmla="*/ 699713 w 932751"/>
              <a:gd name="connsiteY13" fmla="*/ 0 h 808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2751" h="808225">
                <a:moveTo>
                  <a:pt x="685910" y="23901"/>
                </a:moveTo>
                <a:lnTo>
                  <a:pt x="905384" y="404113"/>
                </a:lnTo>
                <a:lnTo>
                  <a:pt x="685910" y="784324"/>
                </a:lnTo>
                <a:lnTo>
                  <a:pt x="247080" y="784324"/>
                </a:lnTo>
                <a:lnTo>
                  <a:pt x="27606" y="404113"/>
                </a:lnTo>
                <a:lnTo>
                  <a:pt x="247080" y="23901"/>
                </a:lnTo>
                <a:lnTo>
                  <a:pt x="685910" y="23901"/>
                </a:lnTo>
                <a:moveTo>
                  <a:pt x="699713" y="0"/>
                </a:moveTo>
                <a:lnTo>
                  <a:pt x="233038" y="0"/>
                </a:lnTo>
                <a:lnTo>
                  <a:pt x="0" y="404113"/>
                </a:lnTo>
                <a:lnTo>
                  <a:pt x="233038" y="808225"/>
                </a:lnTo>
                <a:lnTo>
                  <a:pt x="699713" y="808225"/>
                </a:lnTo>
                <a:lnTo>
                  <a:pt x="932751" y="404113"/>
                </a:lnTo>
                <a:lnTo>
                  <a:pt x="699713" y="0"/>
                </a:lnTo>
                <a:close/>
              </a:path>
            </a:pathLst>
          </a:custGeom>
          <a:solidFill>
            <a:schemeClr val="tx2">
              <a:lumMod val="10000"/>
              <a:lumOff val="90000"/>
            </a:schemeClr>
          </a:solidFill>
          <a:ln w="28575" cap="flat">
            <a:solidFill>
              <a:schemeClr val="accent1"/>
            </a:solidFill>
            <a:prstDash val="solid"/>
            <a:miter/>
          </a:ln>
        </p:spPr>
        <p:txBody>
          <a:bodyPr lIns="45720" rIns="45720"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4398F9"/>
                </a:solidFill>
                <a:effectLst/>
                <a:uLnTx/>
                <a:uFillTx/>
                <a:latin typeface="Anova Light"/>
                <a:ea typeface="+mn-ea"/>
                <a:cs typeface="Arial" panose="020B0604020202020204" pitchFamily="34" charset="0"/>
              </a:rPr>
              <a:t>Responsible Innovation</a:t>
            </a:r>
          </a:p>
        </p:txBody>
      </p:sp>
      <p:sp>
        <p:nvSpPr>
          <p:cNvPr id="130" name="Oval 129">
            <a:extLst>
              <a:ext uri="{FF2B5EF4-FFF2-40B4-BE49-F238E27FC236}">
                <a16:creationId xmlns:a16="http://schemas.microsoft.com/office/drawing/2014/main" id="{4666404F-C11C-4235-B3C7-C246867A8494}"/>
              </a:ext>
            </a:extLst>
          </p:cNvPr>
          <p:cNvSpPr/>
          <p:nvPr/>
        </p:nvSpPr>
        <p:spPr>
          <a:xfrm>
            <a:off x="5651836" y="499617"/>
            <a:ext cx="142136" cy="142136"/>
          </a:xfrm>
          <a:prstGeom prst="ellipse">
            <a:avLst/>
          </a:prstGeom>
          <a:solidFill>
            <a:schemeClr val="tx2">
              <a:lumMod val="10000"/>
              <a:lumOff val="90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398F9"/>
              </a:solidFill>
              <a:effectLst/>
              <a:uLnTx/>
              <a:uFillTx/>
              <a:latin typeface="Anova Light"/>
              <a:ea typeface="+mn-ea"/>
              <a:cs typeface="+mn-cs"/>
            </a:endParaRPr>
          </a:p>
        </p:txBody>
      </p:sp>
      <p:sp>
        <p:nvSpPr>
          <p:cNvPr id="133" name="Oval 132">
            <a:extLst>
              <a:ext uri="{FF2B5EF4-FFF2-40B4-BE49-F238E27FC236}">
                <a16:creationId xmlns:a16="http://schemas.microsoft.com/office/drawing/2014/main" id="{69B95942-4740-4516-8FCD-84B0B0E92739}"/>
              </a:ext>
            </a:extLst>
          </p:cNvPr>
          <p:cNvSpPr/>
          <p:nvPr/>
        </p:nvSpPr>
        <p:spPr>
          <a:xfrm>
            <a:off x="7184546" y="2349466"/>
            <a:ext cx="142136" cy="142136"/>
          </a:xfrm>
          <a:prstGeom prst="ellipse">
            <a:avLst/>
          </a:prstGeom>
          <a:solidFill>
            <a:schemeClr val="tx2">
              <a:lumMod val="10000"/>
              <a:lumOff val="90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398F9"/>
              </a:solidFill>
              <a:effectLst/>
              <a:uLnTx/>
              <a:uFillTx/>
              <a:latin typeface="Anova Light"/>
              <a:ea typeface="+mn-ea"/>
              <a:cs typeface="+mn-cs"/>
            </a:endParaRPr>
          </a:p>
        </p:txBody>
      </p:sp>
      <p:sp>
        <p:nvSpPr>
          <p:cNvPr id="137" name="Oval 136">
            <a:extLst>
              <a:ext uri="{FF2B5EF4-FFF2-40B4-BE49-F238E27FC236}">
                <a16:creationId xmlns:a16="http://schemas.microsoft.com/office/drawing/2014/main" id="{B08165FE-121E-4966-A23F-E4E920237CD4}"/>
              </a:ext>
            </a:extLst>
          </p:cNvPr>
          <p:cNvSpPr/>
          <p:nvPr/>
        </p:nvSpPr>
        <p:spPr>
          <a:xfrm>
            <a:off x="1960271" y="1381741"/>
            <a:ext cx="142136" cy="142136"/>
          </a:xfrm>
          <a:prstGeom prst="ellipse">
            <a:avLst/>
          </a:prstGeom>
          <a:solidFill>
            <a:schemeClr val="tx2">
              <a:lumMod val="10000"/>
              <a:lumOff val="90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398F9"/>
              </a:solidFill>
              <a:effectLst/>
              <a:uLnTx/>
              <a:uFillTx/>
              <a:latin typeface="Anova Light"/>
              <a:ea typeface="+mn-ea"/>
              <a:cs typeface="+mn-cs"/>
            </a:endParaRPr>
          </a:p>
        </p:txBody>
      </p:sp>
      <p:sp>
        <p:nvSpPr>
          <p:cNvPr id="144" name="Oval 143">
            <a:extLst>
              <a:ext uri="{FF2B5EF4-FFF2-40B4-BE49-F238E27FC236}">
                <a16:creationId xmlns:a16="http://schemas.microsoft.com/office/drawing/2014/main" id="{E0535A06-1283-4BA9-AAD5-33832C09A946}"/>
              </a:ext>
            </a:extLst>
          </p:cNvPr>
          <p:cNvSpPr/>
          <p:nvPr/>
        </p:nvSpPr>
        <p:spPr>
          <a:xfrm>
            <a:off x="3611495" y="4503795"/>
            <a:ext cx="142136" cy="142136"/>
          </a:xfrm>
          <a:prstGeom prst="ellipse">
            <a:avLst/>
          </a:prstGeom>
          <a:solidFill>
            <a:schemeClr val="tx2">
              <a:lumMod val="10000"/>
              <a:lumOff val="90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398F9"/>
              </a:solidFill>
              <a:effectLst/>
              <a:uLnTx/>
              <a:uFillTx/>
              <a:latin typeface="Anova Light"/>
              <a:ea typeface="+mn-ea"/>
              <a:cs typeface="+mn-cs"/>
            </a:endParaRPr>
          </a:p>
        </p:txBody>
      </p:sp>
      <p:sp>
        <p:nvSpPr>
          <p:cNvPr id="145" name="Oval 144">
            <a:extLst>
              <a:ext uri="{FF2B5EF4-FFF2-40B4-BE49-F238E27FC236}">
                <a16:creationId xmlns:a16="http://schemas.microsoft.com/office/drawing/2014/main" id="{B1B68DA6-88C4-40FC-9019-A8F79D997001}"/>
              </a:ext>
            </a:extLst>
          </p:cNvPr>
          <p:cNvSpPr/>
          <p:nvPr/>
        </p:nvSpPr>
        <p:spPr>
          <a:xfrm>
            <a:off x="6608037" y="4199658"/>
            <a:ext cx="142136" cy="142136"/>
          </a:xfrm>
          <a:prstGeom prst="ellipse">
            <a:avLst/>
          </a:prstGeom>
          <a:solidFill>
            <a:schemeClr val="tx2">
              <a:lumMod val="10000"/>
              <a:lumOff val="90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398F9"/>
              </a:solidFill>
              <a:effectLst/>
              <a:uLnTx/>
              <a:uFillTx/>
              <a:latin typeface="Anova Light"/>
              <a:ea typeface="+mn-ea"/>
              <a:cs typeface="+mn-cs"/>
            </a:endParaRPr>
          </a:p>
        </p:txBody>
      </p:sp>
      <p:sp>
        <p:nvSpPr>
          <p:cNvPr id="148" name="Oval 147">
            <a:extLst>
              <a:ext uri="{FF2B5EF4-FFF2-40B4-BE49-F238E27FC236}">
                <a16:creationId xmlns:a16="http://schemas.microsoft.com/office/drawing/2014/main" id="{1E870565-EC01-4141-AEFD-B4DD041A6601}"/>
              </a:ext>
            </a:extLst>
          </p:cNvPr>
          <p:cNvSpPr/>
          <p:nvPr/>
        </p:nvSpPr>
        <p:spPr>
          <a:xfrm>
            <a:off x="2015196" y="3365628"/>
            <a:ext cx="142136" cy="142136"/>
          </a:xfrm>
          <a:prstGeom prst="ellipse">
            <a:avLst/>
          </a:prstGeom>
          <a:solidFill>
            <a:schemeClr val="tx2">
              <a:lumMod val="10000"/>
              <a:lumOff val="90000"/>
            </a:schemeClr>
          </a:solidFill>
          <a:ln w="635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398F9"/>
              </a:solidFill>
              <a:effectLst/>
              <a:uLnTx/>
              <a:uFillTx/>
              <a:latin typeface="Anova Light"/>
              <a:ea typeface="+mn-ea"/>
              <a:cs typeface="+mn-cs"/>
            </a:endParaRPr>
          </a:p>
        </p:txBody>
      </p:sp>
    </p:spTree>
    <p:custDataLst>
      <p:tags r:id="rId1"/>
    </p:custDataLst>
    <p:extLst>
      <p:ext uri="{BB962C8B-B14F-4D97-AF65-F5344CB8AC3E}">
        <p14:creationId xmlns:p14="http://schemas.microsoft.com/office/powerpoint/2010/main" val="418484639"/>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6329E48B-2365-4CC2-9B4D-929F443A8D11}"/>
              </a:ext>
            </a:extLst>
          </p:cNvPr>
          <p:cNvSpPr>
            <a:spLocks noGrp="1"/>
          </p:cNvSpPr>
          <p:nvPr>
            <p:ph type="body" sz="quarter" idx="12"/>
          </p:nvPr>
        </p:nvSpPr>
        <p:spPr/>
        <p:txBody>
          <a:bodyPr/>
          <a:lstStyle/>
          <a:p>
            <a:r>
              <a:rPr lang="en-US" b="0"/>
              <a:t>Human-Centricity</a:t>
            </a:r>
          </a:p>
        </p:txBody>
      </p:sp>
      <p:sp>
        <p:nvSpPr>
          <p:cNvPr id="35" name="Text Placeholder 34">
            <a:extLst>
              <a:ext uri="{FF2B5EF4-FFF2-40B4-BE49-F238E27FC236}">
                <a16:creationId xmlns:a16="http://schemas.microsoft.com/office/drawing/2014/main" id="{11EFDFD4-0509-4E98-B285-8B710A31B290}"/>
              </a:ext>
            </a:extLst>
          </p:cNvPr>
          <p:cNvSpPr>
            <a:spLocks noGrp="1"/>
          </p:cNvSpPr>
          <p:nvPr>
            <p:ph type="body" sz="quarter" idx="19"/>
          </p:nvPr>
        </p:nvSpPr>
        <p:spPr>
          <a:xfrm>
            <a:off x="4315679" y="1971996"/>
            <a:ext cx="3022511" cy="1199508"/>
          </a:xfrm>
          <a:solidFill>
            <a:schemeClr val="bg1"/>
          </a:solidFill>
        </p:spPr>
        <p:txBody>
          <a:bodyPr>
            <a:normAutofit/>
          </a:bodyPr>
          <a:lstStyle/>
          <a:p>
            <a:pPr algn="ctr"/>
            <a:r>
              <a:rPr lang="en-US">
                <a:solidFill>
                  <a:schemeClr val="accent2"/>
                </a:solidFill>
                <a:latin typeface="+mn-lt"/>
              </a:rPr>
              <a:t>Promote human </a:t>
            </a:r>
            <a:r>
              <a:rPr lang="en-US">
                <a:latin typeface="+mn-lt"/>
              </a:rPr>
              <a:t>well-being</a:t>
            </a:r>
            <a:r>
              <a:rPr lang="en-US" b="0">
                <a:solidFill>
                  <a:schemeClr val="accent2"/>
                </a:solidFill>
                <a:latin typeface="+mn-lt"/>
              </a:rPr>
              <a:t>, human </a:t>
            </a:r>
            <a:r>
              <a:rPr lang="en-US" b="0">
                <a:latin typeface="+mn-lt"/>
              </a:rPr>
              <a:t>agency,</a:t>
            </a:r>
            <a:r>
              <a:rPr lang="en-US" b="0">
                <a:solidFill>
                  <a:schemeClr val="accent2"/>
                </a:solidFill>
                <a:latin typeface="+mn-lt"/>
              </a:rPr>
              <a:t> and </a:t>
            </a:r>
            <a:r>
              <a:rPr lang="en-US" b="0">
                <a:latin typeface="+mn-lt"/>
              </a:rPr>
              <a:t>equity</a:t>
            </a:r>
            <a:r>
              <a:rPr lang="en-US" b="0">
                <a:solidFill>
                  <a:schemeClr val="accent2"/>
                </a:solidFill>
                <a:latin typeface="+mn-lt"/>
              </a:rPr>
              <a:t>.</a:t>
            </a:r>
          </a:p>
        </p:txBody>
      </p:sp>
      <p:grpSp>
        <p:nvGrpSpPr>
          <p:cNvPr id="2" name="Group 1">
            <a:extLst>
              <a:ext uri="{FF2B5EF4-FFF2-40B4-BE49-F238E27FC236}">
                <a16:creationId xmlns:a16="http://schemas.microsoft.com/office/drawing/2014/main" id="{82E5BAC3-ED70-909B-284F-3DF84238EBA5}"/>
              </a:ext>
            </a:extLst>
          </p:cNvPr>
          <p:cNvGrpSpPr/>
          <p:nvPr/>
        </p:nvGrpSpPr>
        <p:grpSpPr>
          <a:xfrm>
            <a:off x="1578060" y="2101196"/>
            <a:ext cx="752934" cy="1124480"/>
            <a:chOff x="930000" y="1136889"/>
            <a:chExt cx="489244" cy="730668"/>
          </a:xfrm>
        </p:grpSpPr>
        <p:grpSp>
          <p:nvGrpSpPr>
            <p:cNvPr id="3" name="Group 2">
              <a:extLst>
                <a:ext uri="{FF2B5EF4-FFF2-40B4-BE49-F238E27FC236}">
                  <a16:creationId xmlns:a16="http://schemas.microsoft.com/office/drawing/2014/main" id="{310D2B92-7564-F105-C74E-601DAA606C45}"/>
                </a:ext>
              </a:extLst>
            </p:cNvPr>
            <p:cNvGrpSpPr/>
            <p:nvPr/>
          </p:nvGrpSpPr>
          <p:grpSpPr>
            <a:xfrm>
              <a:off x="930000" y="1634423"/>
              <a:ext cx="489244" cy="233134"/>
              <a:chOff x="4364324" y="3009923"/>
              <a:chExt cx="772174" cy="322273"/>
            </a:xfrm>
          </p:grpSpPr>
          <p:sp>
            <p:nvSpPr>
              <p:cNvPr id="7" name="Oval 6">
                <a:extLst>
                  <a:ext uri="{FF2B5EF4-FFF2-40B4-BE49-F238E27FC236}">
                    <a16:creationId xmlns:a16="http://schemas.microsoft.com/office/drawing/2014/main" id="{F6567C21-7322-FA4D-DE24-05EA2419FFCD}"/>
                  </a:ext>
                </a:extLst>
              </p:cNvPr>
              <p:cNvSpPr/>
              <p:nvPr/>
            </p:nvSpPr>
            <p:spPr>
              <a:xfrm>
                <a:off x="4497972" y="3058912"/>
                <a:ext cx="519195" cy="216690"/>
              </a:xfrm>
              <a:prstGeom prst="ellipse">
                <a:avLst/>
              </a:prstGeom>
              <a:noFill/>
              <a:ln w="3492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8" name="Oval 7">
                <a:extLst>
                  <a:ext uri="{FF2B5EF4-FFF2-40B4-BE49-F238E27FC236}">
                    <a16:creationId xmlns:a16="http://schemas.microsoft.com/office/drawing/2014/main" id="{D574D46C-FC96-F2DC-07AD-948A69256223}"/>
                  </a:ext>
                </a:extLst>
              </p:cNvPr>
              <p:cNvSpPr/>
              <p:nvPr/>
            </p:nvSpPr>
            <p:spPr>
              <a:xfrm>
                <a:off x="4364324" y="3009923"/>
                <a:ext cx="772174" cy="322273"/>
              </a:xfrm>
              <a:prstGeom prst="ellipse">
                <a:avLst/>
              </a:prstGeom>
              <a:noFill/>
              <a:ln w="34925">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nova Light"/>
                  <a:ea typeface="+mn-ea"/>
                  <a:cs typeface="+mn-cs"/>
                </a:endParaRPr>
              </a:p>
            </p:txBody>
          </p:sp>
        </p:grpSp>
        <p:grpSp>
          <p:nvGrpSpPr>
            <p:cNvPr id="4" name="Group 3">
              <a:extLst>
                <a:ext uri="{FF2B5EF4-FFF2-40B4-BE49-F238E27FC236}">
                  <a16:creationId xmlns:a16="http://schemas.microsoft.com/office/drawing/2014/main" id="{BA38B680-52F8-FBA0-F410-5FBB79945A88}"/>
                </a:ext>
              </a:extLst>
            </p:cNvPr>
            <p:cNvGrpSpPr/>
            <p:nvPr/>
          </p:nvGrpSpPr>
          <p:grpSpPr>
            <a:xfrm>
              <a:off x="1077988" y="1136889"/>
              <a:ext cx="193269" cy="611975"/>
              <a:chOff x="4660556" y="2518292"/>
              <a:chExt cx="174241" cy="551725"/>
            </a:xfrm>
            <a:solidFill>
              <a:schemeClr val="accent5">
                <a:lumMod val="40000"/>
                <a:lumOff val="60000"/>
              </a:schemeClr>
            </a:solidFill>
          </p:grpSpPr>
          <p:sp>
            <p:nvSpPr>
              <p:cNvPr id="5" name="Freeform: Shape 4">
                <a:extLst>
                  <a:ext uri="{FF2B5EF4-FFF2-40B4-BE49-F238E27FC236}">
                    <a16:creationId xmlns:a16="http://schemas.microsoft.com/office/drawing/2014/main" id="{D65BB4BD-7381-0608-700B-286D888DB44C}"/>
                  </a:ext>
                </a:extLst>
              </p:cNvPr>
              <p:cNvSpPr/>
              <p:nvPr/>
            </p:nvSpPr>
            <p:spPr>
              <a:xfrm rot="17092201">
                <a:off x="4681860" y="2518292"/>
                <a:ext cx="132174" cy="132174"/>
              </a:xfrm>
              <a:custGeom>
                <a:avLst/>
                <a:gdLst>
                  <a:gd name="connsiteX0" fmla="*/ 132175 w 132174"/>
                  <a:gd name="connsiteY0" fmla="*/ 66087 h 132174"/>
                  <a:gd name="connsiteX1" fmla="*/ 66088 w 132174"/>
                  <a:gd name="connsiteY1" fmla="*/ 132175 h 132174"/>
                  <a:gd name="connsiteX2" fmla="*/ 0 w 132174"/>
                  <a:gd name="connsiteY2" fmla="*/ 66087 h 132174"/>
                  <a:gd name="connsiteX3" fmla="*/ 66088 w 132174"/>
                  <a:gd name="connsiteY3" fmla="*/ 0 h 132174"/>
                  <a:gd name="connsiteX4" fmla="*/ 132175 w 132174"/>
                  <a:gd name="connsiteY4" fmla="*/ 66087 h 132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174" h="132174">
                    <a:moveTo>
                      <a:pt x="132175" y="66087"/>
                    </a:moveTo>
                    <a:cubicBezTo>
                      <a:pt x="132175" y="102586"/>
                      <a:pt x="102587" y="132175"/>
                      <a:pt x="66088" y="132175"/>
                    </a:cubicBezTo>
                    <a:cubicBezTo>
                      <a:pt x="29588" y="132175"/>
                      <a:pt x="0" y="102586"/>
                      <a:pt x="0" y="66087"/>
                    </a:cubicBezTo>
                    <a:cubicBezTo>
                      <a:pt x="0" y="29588"/>
                      <a:pt x="29588" y="0"/>
                      <a:pt x="66088" y="0"/>
                    </a:cubicBezTo>
                    <a:cubicBezTo>
                      <a:pt x="102587" y="0"/>
                      <a:pt x="132175" y="29588"/>
                      <a:pt x="132175" y="66087"/>
                    </a:cubicBezTo>
                    <a:close/>
                  </a:path>
                </a:pathLst>
              </a:custGeom>
              <a:solidFill>
                <a:schemeClr val="tx2">
                  <a:lumMod val="10000"/>
                  <a:lumOff val="90000"/>
                </a:schemeClr>
              </a:solidFill>
              <a:ln w="28575"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6" name="Freeform: Shape 5">
                <a:extLst>
                  <a:ext uri="{FF2B5EF4-FFF2-40B4-BE49-F238E27FC236}">
                    <a16:creationId xmlns:a16="http://schemas.microsoft.com/office/drawing/2014/main" id="{8982AE13-C703-DD93-95BE-78BE2BBB60BD}"/>
                  </a:ext>
                </a:extLst>
              </p:cNvPr>
              <p:cNvSpPr/>
              <p:nvPr/>
            </p:nvSpPr>
            <p:spPr>
              <a:xfrm>
                <a:off x="4660556" y="2682994"/>
                <a:ext cx="174241" cy="387023"/>
              </a:xfrm>
              <a:custGeom>
                <a:avLst/>
                <a:gdLst>
                  <a:gd name="connsiteX0" fmla="*/ 141855 w 174241"/>
                  <a:gd name="connsiteY0" fmla="*/ 213858 h 387023"/>
                  <a:gd name="connsiteX1" fmla="*/ 174241 w 174241"/>
                  <a:gd name="connsiteY1" fmla="*/ 178006 h 387023"/>
                  <a:gd name="connsiteX2" fmla="*/ 174241 w 174241"/>
                  <a:gd name="connsiteY2" fmla="*/ 35852 h 387023"/>
                  <a:gd name="connsiteX3" fmla="*/ 138389 w 174241"/>
                  <a:gd name="connsiteY3" fmla="*/ 0 h 387023"/>
                  <a:gd name="connsiteX4" fmla="*/ 35853 w 174241"/>
                  <a:gd name="connsiteY4" fmla="*/ 0 h 387023"/>
                  <a:gd name="connsiteX5" fmla="*/ 0 w 174241"/>
                  <a:gd name="connsiteY5" fmla="*/ 35852 h 387023"/>
                  <a:gd name="connsiteX6" fmla="*/ 0 w 174241"/>
                  <a:gd name="connsiteY6" fmla="*/ 178304 h 387023"/>
                  <a:gd name="connsiteX7" fmla="*/ 32387 w 174241"/>
                  <a:gd name="connsiteY7" fmla="*/ 214156 h 387023"/>
                  <a:gd name="connsiteX8" fmla="*/ 32387 w 174241"/>
                  <a:gd name="connsiteY8" fmla="*/ 214156 h 387023"/>
                  <a:gd name="connsiteX9" fmla="*/ 32387 w 174241"/>
                  <a:gd name="connsiteY9" fmla="*/ 214156 h 387023"/>
                  <a:gd name="connsiteX10" fmla="*/ 48460 w 174241"/>
                  <a:gd name="connsiteY10" fmla="*/ 361329 h 387023"/>
                  <a:gd name="connsiteX11" fmla="*/ 74154 w 174241"/>
                  <a:gd name="connsiteY11" fmla="*/ 387023 h 387023"/>
                  <a:gd name="connsiteX12" fmla="*/ 98056 w 174241"/>
                  <a:gd name="connsiteY12" fmla="*/ 387023 h 387023"/>
                  <a:gd name="connsiteX13" fmla="*/ 123750 w 174241"/>
                  <a:gd name="connsiteY13" fmla="*/ 361329 h 387023"/>
                  <a:gd name="connsiteX14" fmla="*/ 141317 w 174241"/>
                  <a:gd name="connsiteY14" fmla="*/ 214037 h 38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4241" h="387023">
                    <a:moveTo>
                      <a:pt x="141855" y="213858"/>
                    </a:moveTo>
                    <a:cubicBezTo>
                      <a:pt x="160289" y="212065"/>
                      <a:pt x="174331" y="196529"/>
                      <a:pt x="174241" y="178006"/>
                    </a:cubicBezTo>
                    <a:lnTo>
                      <a:pt x="174241" y="35852"/>
                    </a:lnTo>
                    <a:cubicBezTo>
                      <a:pt x="174241" y="16050"/>
                      <a:pt x="158192" y="0"/>
                      <a:pt x="138389" y="0"/>
                    </a:cubicBezTo>
                    <a:lnTo>
                      <a:pt x="35853" y="0"/>
                    </a:lnTo>
                    <a:cubicBezTo>
                      <a:pt x="16050" y="0"/>
                      <a:pt x="0" y="16050"/>
                      <a:pt x="0" y="35852"/>
                    </a:cubicBezTo>
                    <a:lnTo>
                      <a:pt x="0" y="178304"/>
                    </a:lnTo>
                    <a:cubicBezTo>
                      <a:pt x="-89" y="196828"/>
                      <a:pt x="13953" y="212364"/>
                      <a:pt x="32387" y="214156"/>
                    </a:cubicBezTo>
                    <a:lnTo>
                      <a:pt x="32387" y="214156"/>
                    </a:lnTo>
                    <a:lnTo>
                      <a:pt x="32387" y="214156"/>
                    </a:lnTo>
                    <a:lnTo>
                      <a:pt x="48460" y="361329"/>
                    </a:lnTo>
                    <a:cubicBezTo>
                      <a:pt x="48490" y="375509"/>
                      <a:pt x="59975" y="386987"/>
                      <a:pt x="74154" y="387023"/>
                    </a:cubicBezTo>
                    <a:lnTo>
                      <a:pt x="98056" y="387023"/>
                    </a:lnTo>
                    <a:cubicBezTo>
                      <a:pt x="112235" y="386987"/>
                      <a:pt x="123714" y="375509"/>
                      <a:pt x="123750" y="361329"/>
                    </a:cubicBezTo>
                    <a:lnTo>
                      <a:pt x="141317" y="214037"/>
                    </a:lnTo>
                    <a:close/>
                  </a:path>
                </a:pathLst>
              </a:custGeom>
              <a:solidFill>
                <a:schemeClr val="tx2">
                  <a:lumMod val="10000"/>
                  <a:lumOff val="90000"/>
                </a:schemeClr>
              </a:solidFill>
              <a:ln w="28575"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grpSp>
      </p:grpSp>
    </p:spTree>
    <p:custDataLst>
      <p:tags r:id="rId1"/>
    </p:custDataLst>
    <p:extLst>
      <p:ext uri="{BB962C8B-B14F-4D97-AF65-F5344CB8AC3E}">
        <p14:creationId xmlns:p14="http://schemas.microsoft.com/office/powerpoint/2010/main" val="3684706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6329E48B-2365-4CC2-9B4D-929F443A8D11}"/>
              </a:ext>
            </a:extLst>
          </p:cNvPr>
          <p:cNvSpPr>
            <a:spLocks noGrp="1"/>
          </p:cNvSpPr>
          <p:nvPr>
            <p:ph type="body" sz="quarter" idx="12"/>
          </p:nvPr>
        </p:nvSpPr>
        <p:spPr/>
        <p:txBody>
          <a:bodyPr/>
          <a:lstStyle/>
          <a:p>
            <a:r>
              <a:rPr lang="en-US" b="0"/>
              <a:t>Inclusivity</a:t>
            </a:r>
          </a:p>
        </p:txBody>
      </p:sp>
      <p:sp>
        <p:nvSpPr>
          <p:cNvPr id="35" name="Text Placeholder 34">
            <a:extLst>
              <a:ext uri="{FF2B5EF4-FFF2-40B4-BE49-F238E27FC236}">
                <a16:creationId xmlns:a16="http://schemas.microsoft.com/office/drawing/2014/main" id="{11EFDFD4-0509-4E98-B285-8B710A31B290}"/>
              </a:ext>
            </a:extLst>
          </p:cNvPr>
          <p:cNvSpPr>
            <a:spLocks noGrp="1"/>
          </p:cNvSpPr>
          <p:nvPr>
            <p:ph type="body" sz="quarter" idx="19"/>
          </p:nvPr>
        </p:nvSpPr>
        <p:spPr>
          <a:xfrm>
            <a:off x="3969739" y="1998851"/>
            <a:ext cx="3022511" cy="1199508"/>
          </a:xfrm>
          <a:solidFill>
            <a:schemeClr val="bg1"/>
          </a:solidFill>
        </p:spPr>
        <p:txBody>
          <a:bodyPr>
            <a:noAutofit/>
          </a:bodyPr>
          <a:lstStyle/>
          <a:p>
            <a:r>
              <a:rPr lang="en-US" b="0">
                <a:latin typeface="+mn-lt"/>
              </a:rPr>
              <a:t>Ensure </a:t>
            </a:r>
            <a:r>
              <a:rPr lang="en-US">
                <a:latin typeface="+mn-lt"/>
              </a:rPr>
              <a:t>accessibility</a:t>
            </a:r>
            <a:r>
              <a:rPr lang="en-US" b="0">
                <a:latin typeface="+mn-lt"/>
              </a:rPr>
              <a:t> </a:t>
            </a:r>
            <a:br>
              <a:rPr lang="en-US" b="0">
                <a:latin typeface="+mn-lt"/>
              </a:rPr>
            </a:br>
            <a:r>
              <a:rPr lang="en-US" b="0">
                <a:latin typeface="+mn-lt"/>
              </a:rPr>
              <a:t>and include </a:t>
            </a:r>
            <a:r>
              <a:rPr lang="en-US">
                <a:latin typeface="+mn-lt"/>
              </a:rPr>
              <a:t>diverse perspectives </a:t>
            </a:r>
            <a:r>
              <a:rPr lang="en-US" b="0">
                <a:latin typeface="+mn-lt"/>
              </a:rPr>
              <a:t>and </a:t>
            </a:r>
            <a:r>
              <a:rPr lang="en-US">
                <a:latin typeface="+mn-lt"/>
              </a:rPr>
              <a:t>experiences</a:t>
            </a:r>
            <a:r>
              <a:rPr lang="en-US" b="0">
                <a:latin typeface="+mn-lt"/>
              </a:rPr>
              <a:t>.</a:t>
            </a:r>
          </a:p>
        </p:txBody>
      </p:sp>
      <p:grpSp>
        <p:nvGrpSpPr>
          <p:cNvPr id="9" name="Group 8">
            <a:extLst>
              <a:ext uri="{FF2B5EF4-FFF2-40B4-BE49-F238E27FC236}">
                <a16:creationId xmlns:a16="http://schemas.microsoft.com/office/drawing/2014/main" id="{7E1BAFEC-30B6-59BF-F615-6EF3F16D685B}"/>
              </a:ext>
            </a:extLst>
          </p:cNvPr>
          <p:cNvGrpSpPr/>
          <p:nvPr/>
        </p:nvGrpSpPr>
        <p:grpSpPr>
          <a:xfrm>
            <a:off x="1418814" y="2160118"/>
            <a:ext cx="1071426" cy="1072011"/>
            <a:chOff x="3018808" y="2135555"/>
            <a:chExt cx="664156" cy="664519"/>
          </a:xfrm>
        </p:grpSpPr>
        <p:grpSp>
          <p:nvGrpSpPr>
            <p:cNvPr id="10" name="Group 9">
              <a:extLst>
                <a:ext uri="{FF2B5EF4-FFF2-40B4-BE49-F238E27FC236}">
                  <a16:creationId xmlns:a16="http://schemas.microsoft.com/office/drawing/2014/main" id="{B05AD382-372D-2C6F-CDBF-4B2EC05875B9}"/>
                </a:ext>
              </a:extLst>
            </p:cNvPr>
            <p:cNvGrpSpPr/>
            <p:nvPr/>
          </p:nvGrpSpPr>
          <p:grpSpPr>
            <a:xfrm>
              <a:off x="3018808" y="2135555"/>
              <a:ext cx="664156" cy="664519"/>
              <a:chOff x="3066418" y="2176019"/>
              <a:chExt cx="566674" cy="566984"/>
            </a:xfrm>
          </p:grpSpPr>
          <p:sp>
            <p:nvSpPr>
              <p:cNvPr id="17" name="Freeform: Shape 16">
                <a:extLst>
                  <a:ext uri="{FF2B5EF4-FFF2-40B4-BE49-F238E27FC236}">
                    <a16:creationId xmlns:a16="http://schemas.microsoft.com/office/drawing/2014/main" id="{F92AC34E-27FA-B089-23AB-4685AC56BC48}"/>
                  </a:ext>
                </a:extLst>
              </p:cNvPr>
              <p:cNvSpPr/>
              <p:nvPr/>
            </p:nvSpPr>
            <p:spPr>
              <a:xfrm>
                <a:off x="3066418" y="2248019"/>
                <a:ext cx="283847" cy="494984"/>
              </a:xfrm>
              <a:custGeom>
                <a:avLst/>
                <a:gdLst>
                  <a:gd name="connsiteX0" fmla="*/ 201172 w 201172"/>
                  <a:gd name="connsiteY0" fmla="*/ 350813 h 350812"/>
                  <a:gd name="connsiteX1" fmla="*/ 0 w 201172"/>
                  <a:gd name="connsiteY1" fmla="*/ 149724 h 350812"/>
                  <a:gd name="connsiteX2" fmla="*/ 66786 w 201172"/>
                  <a:gd name="connsiteY2" fmla="*/ 0 h 350812"/>
                </a:gdLst>
                <a:ahLst/>
                <a:cxnLst>
                  <a:cxn ang="0">
                    <a:pos x="connsiteX0" y="connsiteY0"/>
                  </a:cxn>
                  <a:cxn ang="0">
                    <a:pos x="connsiteX1" y="connsiteY1"/>
                  </a:cxn>
                  <a:cxn ang="0">
                    <a:pos x="connsiteX2" y="connsiteY2"/>
                  </a:cxn>
                </a:cxnLst>
                <a:rect l="l" t="t" r="r" b="b"/>
                <a:pathLst>
                  <a:path w="201172" h="350812">
                    <a:moveTo>
                      <a:pt x="201172" y="350813"/>
                    </a:moveTo>
                    <a:cubicBezTo>
                      <a:pt x="90090" y="350836"/>
                      <a:pt x="24" y="260806"/>
                      <a:pt x="0" y="149724"/>
                    </a:cubicBezTo>
                    <a:cubicBezTo>
                      <a:pt x="-12" y="92594"/>
                      <a:pt x="24272" y="38159"/>
                      <a:pt x="66786" y="0"/>
                    </a:cubicBezTo>
                  </a:path>
                </a:pathLst>
              </a:custGeom>
              <a:noFill/>
              <a:ln w="23871"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8" name="Freeform: Shape 17">
                <a:extLst>
                  <a:ext uri="{FF2B5EF4-FFF2-40B4-BE49-F238E27FC236}">
                    <a16:creationId xmlns:a16="http://schemas.microsoft.com/office/drawing/2014/main" id="{21B065C6-83D1-605A-1C84-3F46528E22A7}"/>
                  </a:ext>
                </a:extLst>
              </p:cNvPr>
              <p:cNvSpPr/>
              <p:nvPr/>
            </p:nvSpPr>
            <p:spPr>
              <a:xfrm>
                <a:off x="3097757" y="2188159"/>
                <a:ext cx="168114" cy="147879"/>
              </a:xfrm>
              <a:custGeom>
                <a:avLst/>
                <a:gdLst>
                  <a:gd name="connsiteX0" fmla="*/ 62442 w 119148"/>
                  <a:gd name="connsiteY0" fmla="*/ 104808 h 104807"/>
                  <a:gd name="connsiteX1" fmla="*/ 119148 w 119148"/>
                  <a:gd name="connsiteY1" fmla="*/ 0 h 104807"/>
                  <a:gd name="connsiteX2" fmla="*/ 0 w 119148"/>
                  <a:gd name="connsiteY2" fmla="*/ 3287 h 104807"/>
                  <a:gd name="connsiteX3" fmla="*/ 62442 w 119148"/>
                  <a:gd name="connsiteY3" fmla="*/ 104808 h 104807"/>
                </a:gdLst>
                <a:ahLst/>
                <a:cxnLst>
                  <a:cxn ang="0">
                    <a:pos x="connsiteX0" y="connsiteY0"/>
                  </a:cxn>
                  <a:cxn ang="0">
                    <a:pos x="connsiteX1" y="connsiteY1"/>
                  </a:cxn>
                  <a:cxn ang="0">
                    <a:pos x="connsiteX2" y="connsiteY2"/>
                  </a:cxn>
                  <a:cxn ang="0">
                    <a:pos x="connsiteX3" y="connsiteY3"/>
                  </a:cxn>
                </a:cxnLst>
                <a:rect l="l" t="t" r="r" b="b"/>
                <a:pathLst>
                  <a:path w="119148" h="104807">
                    <a:moveTo>
                      <a:pt x="62442" y="104808"/>
                    </a:moveTo>
                    <a:lnTo>
                      <a:pt x="119148" y="0"/>
                    </a:lnTo>
                    <a:lnTo>
                      <a:pt x="0" y="3287"/>
                    </a:lnTo>
                    <a:lnTo>
                      <a:pt x="62442" y="104808"/>
                    </a:lnTo>
                    <a:close/>
                  </a:path>
                </a:pathLst>
              </a:custGeom>
              <a:solidFill>
                <a:schemeClr val="tx1">
                  <a:lumMod val="90000"/>
                  <a:lumOff val="10000"/>
                </a:schemeClr>
              </a:solidFill>
              <a:ln w="1905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9" name="Freeform: Shape 18">
                <a:extLst>
                  <a:ext uri="{FF2B5EF4-FFF2-40B4-BE49-F238E27FC236}">
                    <a16:creationId xmlns:a16="http://schemas.microsoft.com/office/drawing/2014/main" id="{ED70DD07-2C63-07EF-E5E1-4061722A6F30}"/>
                  </a:ext>
                </a:extLst>
              </p:cNvPr>
              <p:cNvSpPr/>
              <p:nvPr/>
            </p:nvSpPr>
            <p:spPr>
              <a:xfrm>
                <a:off x="3349338" y="2176019"/>
                <a:ext cx="283754" cy="494899"/>
              </a:xfrm>
              <a:custGeom>
                <a:avLst/>
                <a:gdLst>
                  <a:gd name="connsiteX0" fmla="*/ 0 w 201106"/>
                  <a:gd name="connsiteY0" fmla="*/ 0 h 350752"/>
                  <a:gd name="connsiteX1" fmla="*/ 201106 w 201106"/>
                  <a:gd name="connsiteY1" fmla="*/ 201154 h 350752"/>
                  <a:gd name="connsiteX2" fmla="*/ 134385 w 201106"/>
                  <a:gd name="connsiteY2" fmla="*/ 350753 h 350752"/>
                </a:gdLst>
                <a:ahLst/>
                <a:cxnLst>
                  <a:cxn ang="0">
                    <a:pos x="connsiteX0" y="connsiteY0"/>
                  </a:cxn>
                  <a:cxn ang="0">
                    <a:pos x="connsiteX1" y="connsiteY1"/>
                  </a:cxn>
                  <a:cxn ang="0">
                    <a:pos x="connsiteX2" y="connsiteY2"/>
                  </a:cxn>
                </a:cxnLst>
                <a:rect l="l" t="t" r="r" b="b"/>
                <a:pathLst>
                  <a:path w="201106" h="350752">
                    <a:moveTo>
                      <a:pt x="0" y="0"/>
                    </a:moveTo>
                    <a:cubicBezTo>
                      <a:pt x="111082" y="12"/>
                      <a:pt x="201118" y="90072"/>
                      <a:pt x="201106" y="201154"/>
                    </a:cubicBezTo>
                    <a:cubicBezTo>
                      <a:pt x="201094" y="258231"/>
                      <a:pt x="176840" y="312612"/>
                      <a:pt x="134385" y="350753"/>
                    </a:cubicBezTo>
                  </a:path>
                </a:pathLst>
              </a:custGeom>
              <a:noFill/>
              <a:ln w="23871"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21" name="Freeform: Shape 20">
                <a:extLst>
                  <a:ext uri="{FF2B5EF4-FFF2-40B4-BE49-F238E27FC236}">
                    <a16:creationId xmlns:a16="http://schemas.microsoft.com/office/drawing/2014/main" id="{9310DD9C-9505-D8A2-63F9-CF959E8C2756}"/>
                  </a:ext>
                </a:extLst>
              </p:cNvPr>
              <p:cNvSpPr/>
              <p:nvPr/>
            </p:nvSpPr>
            <p:spPr>
              <a:xfrm>
                <a:off x="3433732" y="2582984"/>
                <a:ext cx="168029" cy="147879"/>
              </a:xfrm>
              <a:custGeom>
                <a:avLst/>
                <a:gdLst>
                  <a:gd name="connsiteX0" fmla="*/ 56646 w 119088"/>
                  <a:gd name="connsiteY0" fmla="*/ 0 h 104807"/>
                  <a:gd name="connsiteX1" fmla="*/ 0 w 119088"/>
                  <a:gd name="connsiteY1" fmla="*/ 104807 h 104807"/>
                  <a:gd name="connsiteX2" fmla="*/ 119089 w 119088"/>
                  <a:gd name="connsiteY2" fmla="*/ 101461 h 104807"/>
                  <a:gd name="connsiteX3" fmla="*/ 56646 w 119088"/>
                  <a:gd name="connsiteY3" fmla="*/ 0 h 104807"/>
                </a:gdLst>
                <a:ahLst/>
                <a:cxnLst>
                  <a:cxn ang="0">
                    <a:pos x="connsiteX0" y="connsiteY0"/>
                  </a:cxn>
                  <a:cxn ang="0">
                    <a:pos x="connsiteX1" y="connsiteY1"/>
                  </a:cxn>
                  <a:cxn ang="0">
                    <a:pos x="connsiteX2" y="connsiteY2"/>
                  </a:cxn>
                  <a:cxn ang="0">
                    <a:pos x="connsiteX3" y="connsiteY3"/>
                  </a:cxn>
                </a:cxnLst>
                <a:rect l="l" t="t" r="r" b="b"/>
                <a:pathLst>
                  <a:path w="119088" h="104807">
                    <a:moveTo>
                      <a:pt x="56646" y="0"/>
                    </a:moveTo>
                    <a:lnTo>
                      <a:pt x="0" y="104807"/>
                    </a:lnTo>
                    <a:lnTo>
                      <a:pt x="119089" y="101461"/>
                    </a:lnTo>
                    <a:lnTo>
                      <a:pt x="56646" y="0"/>
                    </a:lnTo>
                    <a:close/>
                  </a:path>
                </a:pathLst>
              </a:custGeom>
              <a:solidFill>
                <a:schemeClr val="tx1">
                  <a:lumMod val="90000"/>
                  <a:lumOff val="10000"/>
                </a:schemeClr>
              </a:solidFill>
              <a:ln w="1905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grpSp>
        <p:sp>
          <p:nvSpPr>
            <p:cNvPr id="11" name="Freeform: Shape 10">
              <a:extLst>
                <a:ext uri="{FF2B5EF4-FFF2-40B4-BE49-F238E27FC236}">
                  <a16:creationId xmlns:a16="http://schemas.microsoft.com/office/drawing/2014/main" id="{BEED315F-2219-F7C9-ED25-71D9DE354E4C}"/>
                </a:ext>
              </a:extLst>
            </p:cNvPr>
            <p:cNvSpPr/>
            <p:nvPr/>
          </p:nvSpPr>
          <p:spPr>
            <a:xfrm>
              <a:off x="3254405" y="2271121"/>
              <a:ext cx="186325" cy="186325"/>
            </a:xfrm>
            <a:custGeom>
              <a:avLst/>
              <a:gdLst>
                <a:gd name="connsiteX0" fmla="*/ 132055 w 132055"/>
                <a:gd name="connsiteY0" fmla="*/ 66028 h 132055"/>
                <a:gd name="connsiteX1" fmla="*/ 66028 w 132055"/>
                <a:gd name="connsiteY1" fmla="*/ 132055 h 132055"/>
                <a:gd name="connsiteX2" fmla="*/ 0 w 132055"/>
                <a:gd name="connsiteY2" fmla="*/ 66028 h 132055"/>
                <a:gd name="connsiteX3" fmla="*/ 66028 w 132055"/>
                <a:gd name="connsiteY3" fmla="*/ 0 h 132055"/>
                <a:gd name="connsiteX4" fmla="*/ 132055 w 132055"/>
                <a:gd name="connsiteY4" fmla="*/ 66028 h 132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55" h="132055">
                  <a:moveTo>
                    <a:pt x="132055" y="66028"/>
                  </a:moveTo>
                  <a:cubicBezTo>
                    <a:pt x="132055" y="102494"/>
                    <a:pt x="102493" y="132055"/>
                    <a:pt x="66028" y="132055"/>
                  </a:cubicBezTo>
                  <a:cubicBezTo>
                    <a:pt x="29562" y="132055"/>
                    <a:pt x="0" y="102493"/>
                    <a:pt x="0" y="66028"/>
                  </a:cubicBezTo>
                  <a:cubicBezTo>
                    <a:pt x="0" y="29562"/>
                    <a:pt x="29562" y="0"/>
                    <a:pt x="66028" y="0"/>
                  </a:cubicBezTo>
                  <a:cubicBezTo>
                    <a:pt x="102494" y="0"/>
                    <a:pt x="132055" y="29562"/>
                    <a:pt x="132055" y="66028"/>
                  </a:cubicBezTo>
                  <a:close/>
                </a:path>
              </a:pathLst>
            </a:custGeom>
            <a:solidFill>
              <a:schemeClr val="tx2">
                <a:lumMod val="10000"/>
                <a:lumOff val="90000"/>
              </a:schemeClr>
            </a:solidFill>
            <a:ln w="1905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2" name="Freeform: Shape 11">
              <a:extLst>
                <a:ext uri="{FF2B5EF4-FFF2-40B4-BE49-F238E27FC236}">
                  <a16:creationId xmlns:a16="http://schemas.microsoft.com/office/drawing/2014/main" id="{E8962646-689B-3336-8DB4-B20AA644F6C1}"/>
                </a:ext>
              </a:extLst>
            </p:cNvPr>
            <p:cNvSpPr/>
            <p:nvPr/>
          </p:nvSpPr>
          <p:spPr>
            <a:xfrm>
              <a:off x="3450847" y="2460144"/>
              <a:ext cx="126746" cy="92743"/>
            </a:xfrm>
            <a:custGeom>
              <a:avLst/>
              <a:gdLst>
                <a:gd name="connsiteX0" fmla="*/ 0 w 89829"/>
                <a:gd name="connsiteY0" fmla="*/ 15058 h 65730"/>
                <a:gd name="connsiteX1" fmla="*/ 14341 w 89829"/>
                <a:gd name="connsiteY1" fmla="*/ 0 h 65730"/>
                <a:gd name="connsiteX2" fmla="*/ 14341 w 89829"/>
                <a:gd name="connsiteY2" fmla="*/ 0 h 65730"/>
                <a:gd name="connsiteX3" fmla="*/ 62520 w 89829"/>
                <a:gd name="connsiteY3" fmla="*/ 9005 h 65730"/>
                <a:gd name="connsiteX4" fmla="*/ 71525 w 89829"/>
                <a:gd name="connsiteY4" fmla="*/ 0 h 65730"/>
                <a:gd name="connsiteX5" fmla="*/ 71525 w 89829"/>
                <a:gd name="connsiteY5" fmla="*/ 0 h 65730"/>
                <a:gd name="connsiteX6" fmla="*/ 89750 w 89829"/>
                <a:gd name="connsiteY6" fmla="*/ 56347 h 65730"/>
                <a:gd name="connsiteX7" fmla="*/ 42724 w 89829"/>
                <a:gd name="connsiteY7" fmla="*/ 65729 h 65730"/>
                <a:gd name="connsiteX8" fmla="*/ 20137 w 89829"/>
                <a:gd name="connsiteY8" fmla="*/ 63996 h 6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829" h="65730">
                  <a:moveTo>
                    <a:pt x="0" y="15058"/>
                  </a:moveTo>
                  <a:cubicBezTo>
                    <a:pt x="2820" y="8485"/>
                    <a:pt x="7911" y="3143"/>
                    <a:pt x="14341" y="0"/>
                  </a:cubicBezTo>
                  <a:lnTo>
                    <a:pt x="14341" y="0"/>
                  </a:lnTo>
                  <a:cubicBezTo>
                    <a:pt x="25156" y="15793"/>
                    <a:pt x="46727" y="19826"/>
                    <a:pt x="62520" y="9005"/>
                  </a:cubicBezTo>
                  <a:cubicBezTo>
                    <a:pt x="66051" y="6585"/>
                    <a:pt x="69105" y="3531"/>
                    <a:pt x="71525" y="0"/>
                  </a:cubicBezTo>
                  <a:lnTo>
                    <a:pt x="71525" y="0"/>
                  </a:lnTo>
                  <a:cubicBezTo>
                    <a:pt x="92080" y="10457"/>
                    <a:pt x="89750" y="31729"/>
                    <a:pt x="89750" y="56347"/>
                  </a:cubicBezTo>
                  <a:cubicBezTo>
                    <a:pt x="89750" y="56347"/>
                    <a:pt x="74991" y="65729"/>
                    <a:pt x="42724" y="65729"/>
                  </a:cubicBezTo>
                  <a:cubicBezTo>
                    <a:pt x="35159" y="65765"/>
                    <a:pt x="27606" y="65185"/>
                    <a:pt x="20137" y="63996"/>
                  </a:cubicBezTo>
                </a:path>
              </a:pathLst>
            </a:custGeom>
            <a:solidFill>
              <a:schemeClr val="tx2">
                <a:lumMod val="10000"/>
                <a:lumOff val="90000"/>
              </a:schemeClr>
            </a:solidFill>
            <a:ln w="1905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3" name="Freeform: Shape 12">
              <a:extLst>
                <a:ext uri="{FF2B5EF4-FFF2-40B4-BE49-F238E27FC236}">
                  <a16:creationId xmlns:a16="http://schemas.microsoft.com/office/drawing/2014/main" id="{88B489D4-134D-2255-F7B7-0CDA01222FB9}"/>
                </a:ext>
              </a:extLst>
            </p:cNvPr>
            <p:cNvSpPr/>
            <p:nvPr/>
          </p:nvSpPr>
          <p:spPr>
            <a:xfrm>
              <a:off x="3463073" y="2359814"/>
              <a:ext cx="95101" cy="95101"/>
            </a:xfrm>
            <a:custGeom>
              <a:avLst/>
              <a:gdLst>
                <a:gd name="connsiteX0" fmla="*/ 67402 w 67401"/>
                <a:gd name="connsiteY0" fmla="*/ 33701 h 67401"/>
                <a:gd name="connsiteX1" fmla="*/ 33701 w 67401"/>
                <a:gd name="connsiteY1" fmla="*/ 67402 h 67401"/>
                <a:gd name="connsiteX2" fmla="*/ 0 w 67401"/>
                <a:gd name="connsiteY2" fmla="*/ 33701 h 67401"/>
                <a:gd name="connsiteX3" fmla="*/ 33701 w 67401"/>
                <a:gd name="connsiteY3" fmla="*/ 0 h 67401"/>
                <a:gd name="connsiteX4" fmla="*/ 67402 w 67401"/>
                <a:gd name="connsiteY4" fmla="*/ 33701 h 67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01" h="67401">
                  <a:moveTo>
                    <a:pt x="67402" y="33701"/>
                  </a:moveTo>
                  <a:cubicBezTo>
                    <a:pt x="67402" y="52313"/>
                    <a:pt x="52313" y="67402"/>
                    <a:pt x="33701" y="67402"/>
                  </a:cubicBezTo>
                  <a:cubicBezTo>
                    <a:pt x="15088" y="67402"/>
                    <a:pt x="0" y="52313"/>
                    <a:pt x="0" y="33701"/>
                  </a:cubicBezTo>
                  <a:cubicBezTo>
                    <a:pt x="0" y="15088"/>
                    <a:pt x="15088" y="0"/>
                    <a:pt x="33701" y="0"/>
                  </a:cubicBezTo>
                  <a:cubicBezTo>
                    <a:pt x="52313" y="0"/>
                    <a:pt x="67402" y="15088"/>
                    <a:pt x="67402" y="33701"/>
                  </a:cubicBezTo>
                  <a:close/>
                </a:path>
              </a:pathLst>
            </a:custGeom>
            <a:solidFill>
              <a:schemeClr val="tx2">
                <a:lumMod val="10000"/>
                <a:lumOff val="90000"/>
              </a:schemeClr>
            </a:solidFill>
            <a:ln w="1905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4" name="Freeform: Shape 13">
              <a:extLst>
                <a:ext uri="{FF2B5EF4-FFF2-40B4-BE49-F238E27FC236}">
                  <a16:creationId xmlns:a16="http://schemas.microsoft.com/office/drawing/2014/main" id="{F0006C1B-5F4E-1D07-90BF-F4E86BDB1E7C}"/>
                </a:ext>
              </a:extLst>
            </p:cNvPr>
            <p:cNvSpPr/>
            <p:nvPr/>
          </p:nvSpPr>
          <p:spPr>
            <a:xfrm>
              <a:off x="3120451" y="2460144"/>
              <a:ext cx="126449" cy="92743"/>
            </a:xfrm>
            <a:custGeom>
              <a:avLst/>
              <a:gdLst>
                <a:gd name="connsiteX0" fmla="*/ 89620 w 89619"/>
                <a:gd name="connsiteY0" fmla="*/ 15058 h 65730"/>
                <a:gd name="connsiteX1" fmla="*/ 75219 w 89619"/>
                <a:gd name="connsiteY1" fmla="*/ 0 h 65730"/>
                <a:gd name="connsiteX2" fmla="*/ 75219 w 89619"/>
                <a:gd name="connsiteY2" fmla="*/ 0 h 65730"/>
                <a:gd name="connsiteX3" fmla="*/ 27040 w 89619"/>
                <a:gd name="connsiteY3" fmla="*/ 9005 h 65730"/>
                <a:gd name="connsiteX4" fmla="*/ 18035 w 89619"/>
                <a:gd name="connsiteY4" fmla="*/ 0 h 65730"/>
                <a:gd name="connsiteX5" fmla="*/ 18035 w 89619"/>
                <a:gd name="connsiteY5" fmla="*/ 0 h 65730"/>
                <a:gd name="connsiteX6" fmla="*/ 109 w 89619"/>
                <a:gd name="connsiteY6" fmla="*/ 56347 h 65730"/>
                <a:gd name="connsiteX7" fmla="*/ 47135 w 89619"/>
                <a:gd name="connsiteY7" fmla="*/ 65729 h 65730"/>
                <a:gd name="connsiteX8" fmla="*/ 69662 w 89619"/>
                <a:gd name="connsiteY8" fmla="*/ 63996 h 65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9619" h="65730">
                  <a:moveTo>
                    <a:pt x="89620" y="15058"/>
                  </a:moveTo>
                  <a:cubicBezTo>
                    <a:pt x="86835" y="8437"/>
                    <a:pt x="81708" y="3077"/>
                    <a:pt x="75219" y="0"/>
                  </a:cubicBezTo>
                  <a:lnTo>
                    <a:pt x="75219" y="0"/>
                  </a:lnTo>
                  <a:cubicBezTo>
                    <a:pt x="64404" y="15793"/>
                    <a:pt x="42833" y="19826"/>
                    <a:pt x="27040" y="9005"/>
                  </a:cubicBezTo>
                  <a:cubicBezTo>
                    <a:pt x="23509" y="6585"/>
                    <a:pt x="20455" y="3531"/>
                    <a:pt x="18035" y="0"/>
                  </a:cubicBezTo>
                  <a:lnTo>
                    <a:pt x="18035" y="0"/>
                  </a:lnTo>
                  <a:cubicBezTo>
                    <a:pt x="-2520" y="10457"/>
                    <a:pt x="109" y="31729"/>
                    <a:pt x="109" y="56347"/>
                  </a:cubicBezTo>
                  <a:cubicBezTo>
                    <a:pt x="109" y="56347"/>
                    <a:pt x="14809" y="65729"/>
                    <a:pt x="47135" y="65729"/>
                  </a:cubicBezTo>
                  <a:cubicBezTo>
                    <a:pt x="54676" y="65765"/>
                    <a:pt x="62211" y="65185"/>
                    <a:pt x="69662" y="63996"/>
                  </a:cubicBezTo>
                </a:path>
              </a:pathLst>
            </a:custGeom>
            <a:solidFill>
              <a:schemeClr val="tx2">
                <a:lumMod val="10000"/>
                <a:lumOff val="90000"/>
              </a:schemeClr>
            </a:solidFill>
            <a:ln w="1905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5" name="Freeform: Shape 14">
              <a:extLst>
                <a:ext uri="{FF2B5EF4-FFF2-40B4-BE49-F238E27FC236}">
                  <a16:creationId xmlns:a16="http://schemas.microsoft.com/office/drawing/2014/main" id="{CBC52D6C-A0FE-22AB-43E6-F7F55F8DF7D6}"/>
                </a:ext>
              </a:extLst>
            </p:cNvPr>
            <p:cNvSpPr/>
            <p:nvPr/>
          </p:nvSpPr>
          <p:spPr>
            <a:xfrm>
              <a:off x="3139575" y="2359814"/>
              <a:ext cx="95101" cy="95101"/>
            </a:xfrm>
            <a:custGeom>
              <a:avLst/>
              <a:gdLst>
                <a:gd name="connsiteX0" fmla="*/ 67402 w 67401"/>
                <a:gd name="connsiteY0" fmla="*/ 33701 h 67401"/>
                <a:gd name="connsiteX1" fmla="*/ 33701 w 67401"/>
                <a:gd name="connsiteY1" fmla="*/ 67402 h 67401"/>
                <a:gd name="connsiteX2" fmla="*/ 0 w 67401"/>
                <a:gd name="connsiteY2" fmla="*/ 33701 h 67401"/>
                <a:gd name="connsiteX3" fmla="*/ 33701 w 67401"/>
                <a:gd name="connsiteY3" fmla="*/ 0 h 67401"/>
                <a:gd name="connsiteX4" fmla="*/ 67402 w 67401"/>
                <a:gd name="connsiteY4" fmla="*/ 33701 h 67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01" h="67401">
                  <a:moveTo>
                    <a:pt x="67402" y="33701"/>
                  </a:moveTo>
                  <a:cubicBezTo>
                    <a:pt x="67402" y="52313"/>
                    <a:pt x="52313" y="67402"/>
                    <a:pt x="33701" y="67402"/>
                  </a:cubicBezTo>
                  <a:cubicBezTo>
                    <a:pt x="15088" y="67402"/>
                    <a:pt x="0" y="52313"/>
                    <a:pt x="0" y="33701"/>
                  </a:cubicBezTo>
                  <a:cubicBezTo>
                    <a:pt x="0" y="15088"/>
                    <a:pt x="15088" y="0"/>
                    <a:pt x="33701" y="0"/>
                  </a:cubicBezTo>
                  <a:cubicBezTo>
                    <a:pt x="52313" y="0"/>
                    <a:pt x="67402" y="15088"/>
                    <a:pt x="67402" y="33701"/>
                  </a:cubicBezTo>
                  <a:close/>
                </a:path>
              </a:pathLst>
            </a:custGeom>
            <a:solidFill>
              <a:schemeClr val="tx2">
                <a:lumMod val="10000"/>
                <a:lumOff val="90000"/>
              </a:schemeClr>
            </a:solidFill>
            <a:ln w="1905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6" name="Freeform: Shape 15">
              <a:extLst>
                <a:ext uri="{FF2B5EF4-FFF2-40B4-BE49-F238E27FC236}">
                  <a16:creationId xmlns:a16="http://schemas.microsoft.com/office/drawing/2014/main" id="{CB6C117D-47E0-49B7-3EC4-2CB1772BF4B2}"/>
                </a:ext>
              </a:extLst>
            </p:cNvPr>
            <p:cNvSpPr/>
            <p:nvPr/>
          </p:nvSpPr>
          <p:spPr>
            <a:xfrm>
              <a:off x="3219474" y="2467815"/>
              <a:ext cx="259000" cy="181603"/>
            </a:xfrm>
            <a:custGeom>
              <a:avLst/>
              <a:gdLst>
                <a:gd name="connsiteX0" fmla="*/ 148028 w 183562"/>
                <a:gd name="connsiteY0" fmla="*/ 0 h 128708"/>
                <a:gd name="connsiteX1" fmla="*/ 53570 w 183562"/>
                <a:gd name="connsiteY1" fmla="*/ 17579 h 128708"/>
                <a:gd name="connsiteX2" fmla="*/ 35991 w 183562"/>
                <a:gd name="connsiteY2" fmla="*/ 0 h 128708"/>
                <a:gd name="connsiteX3" fmla="*/ 35991 w 183562"/>
                <a:gd name="connsiteY3" fmla="*/ 0 h 128708"/>
                <a:gd name="connsiteX4" fmla="*/ 139 w 183562"/>
                <a:gd name="connsiteY4" fmla="*/ 110305 h 128708"/>
                <a:gd name="connsiteX5" fmla="*/ 91322 w 183562"/>
                <a:gd name="connsiteY5" fmla="*/ 128709 h 128708"/>
                <a:gd name="connsiteX6" fmla="*/ 183403 w 183562"/>
                <a:gd name="connsiteY6" fmla="*/ 110305 h 128708"/>
                <a:gd name="connsiteX7" fmla="*/ 147849 w 183562"/>
                <a:gd name="connsiteY7" fmla="*/ 0 h 128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562" h="128708">
                  <a:moveTo>
                    <a:pt x="148028" y="0"/>
                  </a:moveTo>
                  <a:cubicBezTo>
                    <a:pt x="126798" y="30940"/>
                    <a:pt x="84505" y="38810"/>
                    <a:pt x="53570" y="17579"/>
                  </a:cubicBezTo>
                  <a:cubicBezTo>
                    <a:pt x="46681" y="12847"/>
                    <a:pt x="40717" y="6889"/>
                    <a:pt x="35991" y="0"/>
                  </a:cubicBezTo>
                  <a:lnTo>
                    <a:pt x="35991" y="0"/>
                  </a:lnTo>
                  <a:cubicBezTo>
                    <a:pt x="-4223" y="20436"/>
                    <a:pt x="139" y="62144"/>
                    <a:pt x="139" y="110305"/>
                  </a:cubicBezTo>
                  <a:cubicBezTo>
                    <a:pt x="139" y="110305"/>
                    <a:pt x="28044" y="128709"/>
                    <a:pt x="91322" y="128709"/>
                  </a:cubicBezTo>
                  <a:cubicBezTo>
                    <a:pt x="154601" y="128709"/>
                    <a:pt x="183403" y="110305"/>
                    <a:pt x="183403" y="110305"/>
                  </a:cubicBezTo>
                  <a:cubicBezTo>
                    <a:pt x="183403" y="62144"/>
                    <a:pt x="188003" y="20675"/>
                    <a:pt x="147849" y="0"/>
                  </a:cubicBezTo>
                  <a:close/>
                </a:path>
              </a:pathLst>
            </a:custGeom>
            <a:solidFill>
              <a:schemeClr val="tx2">
                <a:lumMod val="10000"/>
                <a:lumOff val="90000"/>
              </a:schemeClr>
            </a:solidFill>
            <a:ln w="1905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grpSp>
    </p:spTree>
    <p:custDataLst>
      <p:tags r:id="rId1"/>
    </p:custDataLst>
    <p:extLst>
      <p:ext uri="{BB962C8B-B14F-4D97-AF65-F5344CB8AC3E}">
        <p14:creationId xmlns:p14="http://schemas.microsoft.com/office/powerpoint/2010/main" val="1030763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6329E48B-2365-4CC2-9B4D-929F443A8D11}"/>
              </a:ext>
            </a:extLst>
          </p:cNvPr>
          <p:cNvSpPr>
            <a:spLocks noGrp="1"/>
          </p:cNvSpPr>
          <p:nvPr>
            <p:ph type="body" sz="quarter" idx="12"/>
          </p:nvPr>
        </p:nvSpPr>
        <p:spPr/>
        <p:txBody>
          <a:bodyPr/>
          <a:lstStyle/>
          <a:p>
            <a:r>
              <a:rPr lang="en-US" b="0"/>
              <a:t>Accountability</a:t>
            </a:r>
          </a:p>
        </p:txBody>
      </p:sp>
      <p:sp>
        <p:nvSpPr>
          <p:cNvPr id="35" name="Text Placeholder 34">
            <a:extLst>
              <a:ext uri="{FF2B5EF4-FFF2-40B4-BE49-F238E27FC236}">
                <a16:creationId xmlns:a16="http://schemas.microsoft.com/office/drawing/2014/main" id="{11EFDFD4-0509-4E98-B285-8B710A31B290}"/>
              </a:ext>
            </a:extLst>
          </p:cNvPr>
          <p:cNvSpPr>
            <a:spLocks noGrp="1"/>
          </p:cNvSpPr>
          <p:nvPr>
            <p:ph type="body" sz="quarter" idx="19"/>
          </p:nvPr>
        </p:nvSpPr>
        <p:spPr>
          <a:xfrm>
            <a:off x="4034257" y="1971996"/>
            <a:ext cx="3022511" cy="1199508"/>
          </a:xfrm>
          <a:solidFill>
            <a:schemeClr val="bg1"/>
          </a:solidFill>
        </p:spPr>
        <p:txBody>
          <a:bodyPr>
            <a:noAutofit/>
          </a:bodyPr>
          <a:lstStyle/>
          <a:p>
            <a:r>
              <a:rPr lang="en-US">
                <a:latin typeface="+mn-lt"/>
              </a:rPr>
              <a:t>Proactively</a:t>
            </a:r>
            <a:r>
              <a:rPr lang="en-US" b="0">
                <a:latin typeface="+mn-lt"/>
              </a:rPr>
              <a:t> identify and mitigate adverse impacts. </a:t>
            </a:r>
          </a:p>
        </p:txBody>
      </p:sp>
      <p:grpSp>
        <p:nvGrpSpPr>
          <p:cNvPr id="9" name="Group 8">
            <a:extLst>
              <a:ext uri="{FF2B5EF4-FFF2-40B4-BE49-F238E27FC236}">
                <a16:creationId xmlns:a16="http://schemas.microsoft.com/office/drawing/2014/main" id="{87BB3440-982A-6D95-0EE1-6F98535C2B5C}"/>
              </a:ext>
            </a:extLst>
          </p:cNvPr>
          <p:cNvGrpSpPr/>
          <p:nvPr/>
        </p:nvGrpSpPr>
        <p:grpSpPr>
          <a:xfrm>
            <a:off x="1391397" y="2171996"/>
            <a:ext cx="1126260" cy="982881"/>
            <a:chOff x="4066665" y="3155875"/>
            <a:chExt cx="643486" cy="561567"/>
          </a:xfrm>
          <a:solidFill>
            <a:schemeClr val="tx1">
              <a:lumMod val="90000"/>
              <a:lumOff val="10000"/>
            </a:schemeClr>
          </a:solidFill>
        </p:grpSpPr>
        <p:grpSp>
          <p:nvGrpSpPr>
            <p:cNvPr id="10" name="Group 9">
              <a:extLst>
                <a:ext uri="{FF2B5EF4-FFF2-40B4-BE49-F238E27FC236}">
                  <a16:creationId xmlns:a16="http://schemas.microsoft.com/office/drawing/2014/main" id="{30ED7202-8519-FF71-37D8-A6B4A7D40C71}"/>
                </a:ext>
              </a:extLst>
            </p:cNvPr>
            <p:cNvGrpSpPr/>
            <p:nvPr/>
          </p:nvGrpSpPr>
          <p:grpSpPr>
            <a:xfrm>
              <a:off x="4207602" y="3155875"/>
              <a:ext cx="455131" cy="455131"/>
              <a:chOff x="6993074" y="3364439"/>
              <a:chExt cx="1382719" cy="1382721"/>
            </a:xfrm>
            <a:grpFill/>
          </p:grpSpPr>
          <p:sp>
            <p:nvSpPr>
              <p:cNvPr id="12" name="Oval 254">
                <a:extLst>
                  <a:ext uri="{FF2B5EF4-FFF2-40B4-BE49-F238E27FC236}">
                    <a16:creationId xmlns:a16="http://schemas.microsoft.com/office/drawing/2014/main" id="{301F0318-A2F3-4D6C-2A69-F240CFDF8410}"/>
                  </a:ext>
                </a:extLst>
              </p:cNvPr>
              <p:cNvSpPr/>
              <p:nvPr/>
            </p:nvSpPr>
            <p:spPr>
              <a:xfrm>
                <a:off x="7625278" y="3546082"/>
                <a:ext cx="714156" cy="972493"/>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699135"/>
                  <a:gd name="connsiteY0" fmla="*/ 461303 h 920297"/>
                  <a:gd name="connsiteX1" fmla="*/ 457200 w 699135"/>
                  <a:gd name="connsiteY1" fmla="*/ 4103 h 920297"/>
                  <a:gd name="connsiteX2" fmla="*/ 699135 w 699135"/>
                  <a:gd name="connsiteY2" fmla="*/ 314618 h 920297"/>
                  <a:gd name="connsiteX3" fmla="*/ 457200 w 699135"/>
                  <a:gd name="connsiteY3" fmla="*/ 918503 h 920297"/>
                  <a:gd name="connsiteX4" fmla="*/ 0 w 699135"/>
                  <a:gd name="connsiteY4" fmla="*/ 461303 h 920297"/>
                  <a:gd name="connsiteX0" fmla="*/ 210 w 699345"/>
                  <a:gd name="connsiteY0" fmla="*/ 505871 h 964389"/>
                  <a:gd name="connsiteX1" fmla="*/ 402165 w 699345"/>
                  <a:gd name="connsiteY1" fmla="*/ 2951 h 964389"/>
                  <a:gd name="connsiteX2" fmla="*/ 699345 w 699345"/>
                  <a:gd name="connsiteY2" fmla="*/ 359186 h 964389"/>
                  <a:gd name="connsiteX3" fmla="*/ 457410 w 699345"/>
                  <a:gd name="connsiteY3" fmla="*/ 963071 h 964389"/>
                  <a:gd name="connsiteX4" fmla="*/ 210 w 699345"/>
                  <a:gd name="connsiteY4" fmla="*/ 505871 h 964389"/>
                  <a:gd name="connsiteX0" fmla="*/ 202 w 707356"/>
                  <a:gd name="connsiteY0" fmla="*/ 517315 h 975833"/>
                  <a:gd name="connsiteX1" fmla="*/ 402157 w 707356"/>
                  <a:gd name="connsiteY1" fmla="*/ 14395 h 975833"/>
                  <a:gd name="connsiteX2" fmla="*/ 618270 w 707356"/>
                  <a:gd name="connsiteY2" fmla="*/ 157118 h 975833"/>
                  <a:gd name="connsiteX3" fmla="*/ 699337 w 707356"/>
                  <a:gd name="connsiteY3" fmla="*/ 370630 h 975833"/>
                  <a:gd name="connsiteX4" fmla="*/ 457402 w 707356"/>
                  <a:gd name="connsiteY4" fmla="*/ 974515 h 975833"/>
                  <a:gd name="connsiteX5" fmla="*/ 202 w 707356"/>
                  <a:gd name="connsiteY5" fmla="*/ 517315 h 975833"/>
                  <a:gd name="connsiteX0" fmla="*/ 202 w 726789"/>
                  <a:gd name="connsiteY0" fmla="*/ 517315 h 975482"/>
                  <a:gd name="connsiteX1" fmla="*/ 402157 w 726789"/>
                  <a:gd name="connsiteY1" fmla="*/ 14395 h 975482"/>
                  <a:gd name="connsiteX2" fmla="*/ 618270 w 726789"/>
                  <a:gd name="connsiteY2" fmla="*/ 157118 h 975482"/>
                  <a:gd name="connsiteX3" fmla="*/ 720292 w 726789"/>
                  <a:gd name="connsiteY3" fmla="*/ 623995 h 975482"/>
                  <a:gd name="connsiteX4" fmla="*/ 457402 w 726789"/>
                  <a:gd name="connsiteY4" fmla="*/ 974515 h 975482"/>
                  <a:gd name="connsiteX5" fmla="*/ 202 w 726789"/>
                  <a:gd name="connsiteY5" fmla="*/ 517315 h 975482"/>
                  <a:gd name="connsiteX0" fmla="*/ 202 w 716113"/>
                  <a:gd name="connsiteY0" fmla="*/ 517315 h 975031"/>
                  <a:gd name="connsiteX1" fmla="*/ 402157 w 716113"/>
                  <a:gd name="connsiteY1" fmla="*/ 14395 h 975031"/>
                  <a:gd name="connsiteX2" fmla="*/ 618270 w 716113"/>
                  <a:gd name="connsiteY2" fmla="*/ 157118 h 975031"/>
                  <a:gd name="connsiteX3" fmla="*/ 708862 w 716113"/>
                  <a:gd name="connsiteY3" fmla="*/ 427780 h 975031"/>
                  <a:gd name="connsiteX4" fmla="*/ 457402 w 716113"/>
                  <a:gd name="connsiteY4" fmla="*/ 974515 h 975031"/>
                  <a:gd name="connsiteX5" fmla="*/ 202 w 716113"/>
                  <a:gd name="connsiteY5" fmla="*/ 517315 h 975031"/>
                  <a:gd name="connsiteX0" fmla="*/ 202 w 708901"/>
                  <a:gd name="connsiteY0" fmla="*/ 517315 h 974810"/>
                  <a:gd name="connsiteX1" fmla="*/ 402157 w 708901"/>
                  <a:gd name="connsiteY1" fmla="*/ 14395 h 974810"/>
                  <a:gd name="connsiteX2" fmla="*/ 618270 w 708901"/>
                  <a:gd name="connsiteY2" fmla="*/ 157118 h 974810"/>
                  <a:gd name="connsiteX3" fmla="*/ 708862 w 708901"/>
                  <a:gd name="connsiteY3" fmla="*/ 427780 h 974810"/>
                  <a:gd name="connsiteX4" fmla="*/ 490100 w 708901"/>
                  <a:gd name="connsiteY4" fmla="*/ 584453 h 974810"/>
                  <a:gd name="connsiteX5" fmla="*/ 457402 w 708901"/>
                  <a:gd name="connsiteY5" fmla="*/ 974515 h 974810"/>
                  <a:gd name="connsiteX6" fmla="*/ 202 w 708901"/>
                  <a:gd name="connsiteY6" fmla="*/ 517315 h 974810"/>
                  <a:gd name="connsiteX0" fmla="*/ 318 w 709017"/>
                  <a:gd name="connsiteY0" fmla="*/ 517315 h 978616"/>
                  <a:gd name="connsiteX1" fmla="*/ 402273 w 709017"/>
                  <a:gd name="connsiteY1" fmla="*/ 14395 h 978616"/>
                  <a:gd name="connsiteX2" fmla="*/ 618386 w 709017"/>
                  <a:gd name="connsiteY2" fmla="*/ 157118 h 978616"/>
                  <a:gd name="connsiteX3" fmla="*/ 708978 w 709017"/>
                  <a:gd name="connsiteY3" fmla="*/ 427780 h 978616"/>
                  <a:gd name="connsiteX4" fmla="*/ 490216 w 709017"/>
                  <a:gd name="connsiteY4" fmla="*/ 584453 h 978616"/>
                  <a:gd name="connsiteX5" fmla="*/ 337503 w 709017"/>
                  <a:gd name="connsiteY5" fmla="*/ 978325 h 978616"/>
                  <a:gd name="connsiteX6" fmla="*/ 318 w 709017"/>
                  <a:gd name="connsiteY6" fmla="*/ 517315 h 978616"/>
                  <a:gd name="connsiteX0" fmla="*/ 318 w 709017"/>
                  <a:gd name="connsiteY0" fmla="*/ 517315 h 982067"/>
                  <a:gd name="connsiteX1" fmla="*/ 402273 w 709017"/>
                  <a:gd name="connsiteY1" fmla="*/ 14395 h 982067"/>
                  <a:gd name="connsiteX2" fmla="*/ 618386 w 709017"/>
                  <a:gd name="connsiteY2" fmla="*/ 157118 h 982067"/>
                  <a:gd name="connsiteX3" fmla="*/ 708978 w 709017"/>
                  <a:gd name="connsiteY3" fmla="*/ 427780 h 982067"/>
                  <a:gd name="connsiteX4" fmla="*/ 490216 w 709017"/>
                  <a:gd name="connsiteY4" fmla="*/ 584453 h 982067"/>
                  <a:gd name="connsiteX5" fmla="*/ 486406 w 709017"/>
                  <a:gd name="connsiteY5" fmla="*/ 727328 h 982067"/>
                  <a:gd name="connsiteX6" fmla="*/ 337503 w 709017"/>
                  <a:gd name="connsiteY6" fmla="*/ 978325 h 982067"/>
                  <a:gd name="connsiteX7" fmla="*/ 318 w 709017"/>
                  <a:gd name="connsiteY7" fmla="*/ 517315 h 982067"/>
                  <a:gd name="connsiteX0" fmla="*/ 306 w 709005"/>
                  <a:gd name="connsiteY0" fmla="*/ 517315 h 989145"/>
                  <a:gd name="connsiteX1" fmla="*/ 402261 w 709005"/>
                  <a:gd name="connsiteY1" fmla="*/ 14395 h 989145"/>
                  <a:gd name="connsiteX2" fmla="*/ 618374 w 709005"/>
                  <a:gd name="connsiteY2" fmla="*/ 157118 h 989145"/>
                  <a:gd name="connsiteX3" fmla="*/ 708966 w 709005"/>
                  <a:gd name="connsiteY3" fmla="*/ 427780 h 989145"/>
                  <a:gd name="connsiteX4" fmla="*/ 490204 w 709005"/>
                  <a:gd name="connsiteY4" fmla="*/ 584453 h 989145"/>
                  <a:gd name="connsiteX5" fmla="*/ 486394 w 709005"/>
                  <a:gd name="connsiteY5" fmla="*/ 727328 h 989145"/>
                  <a:gd name="connsiteX6" fmla="*/ 417814 w 709005"/>
                  <a:gd name="connsiteY6" fmla="*/ 834008 h 989145"/>
                  <a:gd name="connsiteX7" fmla="*/ 337491 w 709005"/>
                  <a:gd name="connsiteY7" fmla="*/ 978325 h 989145"/>
                  <a:gd name="connsiteX8" fmla="*/ 306 w 709005"/>
                  <a:gd name="connsiteY8" fmla="*/ 517315 h 989145"/>
                  <a:gd name="connsiteX0" fmla="*/ 306 w 708989"/>
                  <a:gd name="connsiteY0" fmla="*/ 517315 h 989145"/>
                  <a:gd name="connsiteX1" fmla="*/ 402261 w 708989"/>
                  <a:gd name="connsiteY1" fmla="*/ 14395 h 989145"/>
                  <a:gd name="connsiteX2" fmla="*/ 618374 w 708989"/>
                  <a:gd name="connsiteY2" fmla="*/ 157118 h 989145"/>
                  <a:gd name="connsiteX3" fmla="*/ 708966 w 708989"/>
                  <a:gd name="connsiteY3" fmla="*/ 427780 h 989145"/>
                  <a:gd name="connsiteX4" fmla="*/ 568309 w 708989"/>
                  <a:gd name="connsiteY4" fmla="*/ 411098 h 989145"/>
                  <a:gd name="connsiteX5" fmla="*/ 490204 w 708989"/>
                  <a:gd name="connsiteY5" fmla="*/ 584453 h 989145"/>
                  <a:gd name="connsiteX6" fmla="*/ 486394 w 708989"/>
                  <a:gd name="connsiteY6" fmla="*/ 727328 h 989145"/>
                  <a:gd name="connsiteX7" fmla="*/ 417814 w 708989"/>
                  <a:gd name="connsiteY7" fmla="*/ 834008 h 989145"/>
                  <a:gd name="connsiteX8" fmla="*/ 337491 w 708989"/>
                  <a:gd name="connsiteY8" fmla="*/ 978325 h 989145"/>
                  <a:gd name="connsiteX9" fmla="*/ 306 w 708989"/>
                  <a:gd name="connsiteY9" fmla="*/ 517315 h 989145"/>
                  <a:gd name="connsiteX0" fmla="*/ 306 w 708987"/>
                  <a:gd name="connsiteY0" fmla="*/ 517315 h 989145"/>
                  <a:gd name="connsiteX1" fmla="*/ 402261 w 708987"/>
                  <a:gd name="connsiteY1" fmla="*/ 14395 h 989145"/>
                  <a:gd name="connsiteX2" fmla="*/ 618374 w 708987"/>
                  <a:gd name="connsiteY2" fmla="*/ 157118 h 989145"/>
                  <a:gd name="connsiteX3" fmla="*/ 708966 w 708987"/>
                  <a:gd name="connsiteY3" fmla="*/ 427780 h 989145"/>
                  <a:gd name="connsiteX4" fmla="*/ 568309 w 708987"/>
                  <a:gd name="connsiteY4" fmla="*/ 411098 h 989145"/>
                  <a:gd name="connsiteX5" fmla="*/ 501634 w 708987"/>
                  <a:gd name="connsiteY5" fmla="*/ 483488 h 989145"/>
                  <a:gd name="connsiteX6" fmla="*/ 490204 w 708987"/>
                  <a:gd name="connsiteY6" fmla="*/ 584453 h 989145"/>
                  <a:gd name="connsiteX7" fmla="*/ 486394 w 708987"/>
                  <a:gd name="connsiteY7" fmla="*/ 727328 h 989145"/>
                  <a:gd name="connsiteX8" fmla="*/ 417814 w 708987"/>
                  <a:gd name="connsiteY8" fmla="*/ 834008 h 989145"/>
                  <a:gd name="connsiteX9" fmla="*/ 337491 w 708987"/>
                  <a:gd name="connsiteY9" fmla="*/ 978325 h 989145"/>
                  <a:gd name="connsiteX10" fmla="*/ 306 w 708987"/>
                  <a:gd name="connsiteY10" fmla="*/ 517315 h 989145"/>
                  <a:gd name="connsiteX0" fmla="*/ 306 w 708987"/>
                  <a:gd name="connsiteY0" fmla="*/ 517315 h 989145"/>
                  <a:gd name="connsiteX1" fmla="*/ 402261 w 708987"/>
                  <a:gd name="connsiteY1" fmla="*/ 14395 h 989145"/>
                  <a:gd name="connsiteX2" fmla="*/ 618374 w 708987"/>
                  <a:gd name="connsiteY2" fmla="*/ 157118 h 989145"/>
                  <a:gd name="connsiteX3" fmla="*/ 708966 w 708987"/>
                  <a:gd name="connsiteY3" fmla="*/ 427780 h 989145"/>
                  <a:gd name="connsiteX4" fmla="*/ 568309 w 708987"/>
                  <a:gd name="connsiteY4" fmla="*/ 411098 h 989145"/>
                  <a:gd name="connsiteX5" fmla="*/ 501634 w 708987"/>
                  <a:gd name="connsiteY5" fmla="*/ 483488 h 989145"/>
                  <a:gd name="connsiteX6" fmla="*/ 537829 w 708987"/>
                  <a:gd name="connsiteY6" fmla="*/ 529208 h 989145"/>
                  <a:gd name="connsiteX7" fmla="*/ 490204 w 708987"/>
                  <a:gd name="connsiteY7" fmla="*/ 584453 h 989145"/>
                  <a:gd name="connsiteX8" fmla="*/ 486394 w 708987"/>
                  <a:gd name="connsiteY8" fmla="*/ 727328 h 989145"/>
                  <a:gd name="connsiteX9" fmla="*/ 417814 w 708987"/>
                  <a:gd name="connsiteY9" fmla="*/ 834008 h 989145"/>
                  <a:gd name="connsiteX10" fmla="*/ 337491 w 708987"/>
                  <a:gd name="connsiteY10" fmla="*/ 978325 h 989145"/>
                  <a:gd name="connsiteX11" fmla="*/ 306 w 708987"/>
                  <a:gd name="connsiteY11" fmla="*/ 517315 h 989145"/>
                  <a:gd name="connsiteX0" fmla="*/ 306 w 710418"/>
                  <a:gd name="connsiteY0" fmla="*/ 517315 h 989145"/>
                  <a:gd name="connsiteX1" fmla="*/ 402261 w 710418"/>
                  <a:gd name="connsiteY1" fmla="*/ 14395 h 989145"/>
                  <a:gd name="connsiteX2" fmla="*/ 618374 w 710418"/>
                  <a:gd name="connsiteY2" fmla="*/ 157118 h 989145"/>
                  <a:gd name="connsiteX3" fmla="*/ 708966 w 710418"/>
                  <a:gd name="connsiteY3" fmla="*/ 427780 h 989145"/>
                  <a:gd name="connsiteX4" fmla="*/ 663559 w 710418"/>
                  <a:gd name="connsiteY4" fmla="*/ 422528 h 989145"/>
                  <a:gd name="connsiteX5" fmla="*/ 568309 w 710418"/>
                  <a:gd name="connsiteY5" fmla="*/ 411098 h 989145"/>
                  <a:gd name="connsiteX6" fmla="*/ 501634 w 710418"/>
                  <a:gd name="connsiteY6" fmla="*/ 483488 h 989145"/>
                  <a:gd name="connsiteX7" fmla="*/ 537829 w 710418"/>
                  <a:gd name="connsiteY7" fmla="*/ 529208 h 989145"/>
                  <a:gd name="connsiteX8" fmla="*/ 490204 w 710418"/>
                  <a:gd name="connsiteY8" fmla="*/ 584453 h 989145"/>
                  <a:gd name="connsiteX9" fmla="*/ 486394 w 710418"/>
                  <a:gd name="connsiteY9" fmla="*/ 727328 h 989145"/>
                  <a:gd name="connsiteX10" fmla="*/ 417814 w 710418"/>
                  <a:gd name="connsiteY10" fmla="*/ 834008 h 989145"/>
                  <a:gd name="connsiteX11" fmla="*/ 337491 w 710418"/>
                  <a:gd name="connsiteY11" fmla="*/ 978325 h 989145"/>
                  <a:gd name="connsiteX12" fmla="*/ 306 w 710418"/>
                  <a:gd name="connsiteY12" fmla="*/ 517315 h 989145"/>
                  <a:gd name="connsiteX0" fmla="*/ 306 w 710418"/>
                  <a:gd name="connsiteY0" fmla="*/ 517315 h 989145"/>
                  <a:gd name="connsiteX1" fmla="*/ 402261 w 710418"/>
                  <a:gd name="connsiteY1" fmla="*/ 14395 h 989145"/>
                  <a:gd name="connsiteX2" fmla="*/ 618374 w 710418"/>
                  <a:gd name="connsiteY2" fmla="*/ 157118 h 989145"/>
                  <a:gd name="connsiteX3" fmla="*/ 708966 w 710418"/>
                  <a:gd name="connsiteY3" fmla="*/ 427780 h 989145"/>
                  <a:gd name="connsiteX4" fmla="*/ 663559 w 710418"/>
                  <a:gd name="connsiteY4" fmla="*/ 422528 h 989145"/>
                  <a:gd name="connsiteX5" fmla="*/ 568309 w 710418"/>
                  <a:gd name="connsiteY5" fmla="*/ 411098 h 989145"/>
                  <a:gd name="connsiteX6" fmla="*/ 547353 w 710418"/>
                  <a:gd name="connsiteY6" fmla="*/ 451103 h 989145"/>
                  <a:gd name="connsiteX7" fmla="*/ 501634 w 710418"/>
                  <a:gd name="connsiteY7" fmla="*/ 483488 h 989145"/>
                  <a:gd name="connsiteX8" fmla="*/ 537829 w 710418"/>
                  <a:gd name="connsiteY8" fmla="*/ 529208 h 989145"/>
                  <a:gd name="connsiteX9" fmla="*/ 490204 w 710418"/>
                  <a:gd name="connsiteY9" fmla="*/ 584453 h 989145"/>
                  <a:gd name="connsiteX10" fmla="*/ 486394 w 710418"/>
                  <a:gd name="connsiteY10" fmla="*/ 727328 h 989145"/>
                  <a:gd name="connsiteX11" fmla="*/ 417814 w 710418"/>
                  <a:gd name="connsiteY11" fmla="*/ 834008 h 989145"/>
                  <a:gd name="connsiteX12" fmla="*/ 337491 w 710418"/>
                  <a:gd name="connsiteY12" fmla="*/ 978325 h 989145"/>
                  <a:gd name="connsiteX13" fmla="*/ 306 w 710418"/>
                  <a:gd name="connsiteY13" fmla="*/ 517315 h 989145"/>
                  <a:gd name="connsiteX0" fmla="*/ 2032 w 712144"/>
                  <a:gd name="connsiteY0" fmla="*/ 517315 h 982820"/>
                  <a:gd name="connsiteX1" fmla="*/ 403987 w 712144"/>
                  <a:gd name="connsiteY1" fmla="*/ 14395 h 982820"/>
                  <a:gd name="connsiteX2" fmla="*/ 620100 w 712144"/>
                  <a:gd name="connsiteY2" fmla="*/ 157118 h 982820"/>
                  <a:gd name="connsiteX3" fmla="*/ 710692 w 712144"/>
                  <a:gd name="connsiteY3" fmla="*/ 427780 h 982820"/>
                  <a:gd name="connsiteX4" fmla="*/ 665285 w 712144"/>
                  <a:gd name="connsiteY4" fmla="*/ 422528 h 982820"/>
                  <a:gd name="connsiteX5" fmla="*/ 570035 w 712144"/>
                  <a:gd name="connsiteY5" fmla="*/ 411098 h 982820"/>
                  <a:gd name="connsiteX6" fmla="*/ 549079 w 712144"/>
                  <a:gd name="connsiteY6" fmla="*/ 451103 h 982820"/>
                  <a:gd name="connsiteX7" fmla="*/ 503360 w 712144"/>
                  <a:gd name="connsiteY7" fmla="*/ 483488 h 982820"/>
                  <a:gd name="connsiteX8" fmla="*/ 539555 w 712144"/>
                  <a:gd name="connsiteY8" fmla="*/ 529208 h 982820"/>
                  <a:gd name="connsiteX9" fmla="*/ 491930 w 712144"/>
                  <a:gd name="connsiteY9" fmla="*/ 584453 h 982820"/>
                  <a:gd name="connsiteX10" fmla="*/ 488120 w 712144"/>
                  <a:gd name="connsiteY10" fmla="*/ 727328 h 982820"/>
                  <a:gd name="connsiteX11" fmla="*/ 419540 w 712144"/>
                  <a:gd name="connsiteY11" fmla="*/ 834008 h 982820"/>
                  <a:gd name="connsiteX12" fmla="*/ 339217 w 712144"/>
                  <a:gd name="connsiteY12" fmla="*/ 978325 h 982820"/>
                  <a:gd name="connsiteX13" fmla="*/ 251899 w 712144"/>
                  <a:gd name="connsiteY13" fmla="*/ 651128 h 982820"/>
                  <a:gd name="connsiteX14" fmla="*/ 2032 w 712144"/>
                  <a:gd name="connsiteY14" fmla="*/ 517315 h 982820"/>
                  <a:gd name="connsiteX0" fmla="*/ 23450 w 733562"/>
                  <a:gd name="connsiteY0" fmla="*/ 510114 h 975619"/>
                  <a:gd name="connsiteX1" fmla="*/ 56147 w 733562"/>
                  <a:gd name="connsiteY1" fmla="*/ 377227 h 975619"/>
                  <a:gd name="connsiteX2" fmla="*/ 425405 w 733562"/>
                  <a:gd name="connsiteY2" fmla="*/ 7194 h 975619"/>
                  <a:gd name="connsiteX3" fmla="*/ 641518 w 733562"/>
                  <a:gd name="connsiteY3" fmla="*/ 149917 h 975619"/>
                  <a:gd name="connsiteX4" fmla="*/ 732110 w 733562"/>
                  <a:gd name="connsiteY4" fmla="*/ 420579 h 975619"/>
                  <a:gd name="connsiteX5" fmla="*/ 686703 w 733562"/>
                  <a:gd name="connsiteY5" fmla="*/ 415327 h 975619"/>
                  <a:gd name="connsiteX6" fmla="*/ 591453 w 733562"/>
                  <a:gd name="connsiteY6" fmla="*/ 403897 h 975619"/>
                  <a:gd name="connsiteX7" fmla="*/ 570497 w 733562"/>
                  <a:gd name="connsiteY7" fmla="*/ 443902 h 975619"/>
                  <a:gd name="connsiteX8" fmla="*/ 524778 w 733562"/>
                  <a:gd name="connsiteY8" fmla="*/ 476287 h 975619"/>
                  <a:gd name="connsiteX9" fmla="*/ 560973 w 733562"/>
                  <a:gd name="connsiteY9" fmla="*/ 522007 h 975619"/>
                  <a:gd name="connsiteX10" fmla="*/ 513348 w 733562"/>
                  <a:gd name="connsiteY10" fmla="*/ 577252 h 975619"/>
                  <a:gd name="connsiteX11" fmla="*/ 509538 w 733562"/>
                  <a:gd name="connsiteY11" fmla="*/ 720127 h 975619"/>
                  <a:gd name="connsiteX12" fmla="*/ 440958 w 733562"/>
                  <a:gd name="connsiteY12" fmla="*/ 826807 h 975619"/>
                  <a:gd name="connsiteX13" fmla="*/ 360635 w 733562"/>
                  <a:gd name="connsiteY13" fmla="*/ 971124 h 975619"/>
                  <a:gd name="connsiteX14" fmla="*/ 273317 w 733562"/>
                  <a:gd name="connsiteY14" fmla="*/ 643927 h 975619"/>
                  <a:gd name="connsiteX15" fmla="*/ 23450 w 733562"/>
                  <a:gd name="connsiteY15" fmla="*/ 510114 h 975619"/>
                  <a:gd name="connsiteX0" fmla="*/ 15083 w 725195"/>
                  <a:gd name="connsiteY0" fmla="*/ 510114 h 975619"/>
                  <a:gd name="connsiteX1" fmla="*/ 47780 w 725195"/>
                  <a:gd name="connsiteY1" fmla="*/ 377227 h 975619"/>
                  <a:gd name="connsiteX2" fmla="*/ 417038 w 725195"/>
                  <a:gd name="connsiteY2" fmla="*/ 7194 h 975619"/>
                  <a:gd name="connsiteX3" fmla="*/ 633151 w 725195"/>
                  <a:gd name="connsiteY3" fmla="*/ 149917 h 975619"/>
                  <a:gd name="connsiteX4" fmla="*/ 723743 w 725195"/>
                  <a:gd name="connsiteY4" fmla="*/ 420579 h 975619"/>
                  <a:gd name="connsiteX5" fmla="*/ 678336 w 725195"/>
                  <a:gd name="connsiteY5" fmla="*/ 415327 h 975619"/>
                  <a:gd name="connsiteX6" fmla="*/ 583086 w 725195"/>
                  <a:gd name="connsiteY6" fmla="*/ 403897 h 975619"/>
                  <a:gd name="connsiteX7" fmla="*/ 562130 w 725195"/>
                  <a:gd name="connsiteY7" fmla="*/ 443902 h 975619"/>
                  <a:gd name="connsiteX8" fmla="*/ 516411 w 725195"/>
                  <a:gd name="connsiteY8" fmla="*/ 476287 h 975619"/>
                  <a:gd name="connsiteX9" fmla="*/ 552606 w 725195"/>
                  <a:gd name="connsiteY9" fmla="*/ 522007 h 975619"/>
                  <a:gd name="connsiteX10" fmla="*/ 504981 w 725195"/>
                  <a:gd name="connsiteY10" fmla="*/ 577252 h 975619"/>
                  <a:gd name="connsiteX11" fmla="*/ 501171 w 725195"/>
                  <a:gd name="connsiteY11" fmla="*/ 720127 h 975619"/>
                  <a:gd name="connsiteX12" fmla="*/ 432591 w 725195"/>
                  <a:gd name="connsiteY12" fmla="*/ 826807 h 975619"/>
                  <a:gd name="connsiteX13" fmla="*/ 352268 w 725195"/>
                  <a:gd name="connsiteY13" fmla="*/ 971124 h 975619"/>
                  <a:gd name="connsiteX14" fmla="*/ 264950 w 725195"/>
                  <a:gd name="connsiteY14" fmla="*/ 643927 h 975619"/>
                  <a:gd name="connsiteX15" fmla="*/ 15083 w 725195"/>
                  <a:gd name="connsiteY15" fmla="*/ 510114 h 975619"/>
                  <a:gd name="connsiteX0" fmla="*/ 4044 w 714156"/>
                  <a:gd name="connsiteY0" fmla="*/ 510114 h 975619"/>
                  <a:gd name="connsiteX1" fmla="*/ 36741 w 714156"/>
                  <a:gd name="connsiteY1" fmla="*/ 377227 h 975619"/>
                  <a:gd name="connsiteX2" fmla="*/ 405999 w 714156"/>
                  <a:gd name="connsiteY2" fmla="*/ 7194 h 975619"/>
                  <a:gd name="connsiteX3" fmla="*/ 622112 w 714156"/>
                  <a:gd name="connsiteY3" fmla="*/ 149917 h 975619"/>
                  <a:gd name="connsiteX4" fmla="*/ 712704 w 714156"/>
                  <a:gd name="connsiteY4" fmla="*/ 420579 h 975619"/>
                  <a:gd name="connsiteX5" fmla="*/ 667297 w 714156"/>
                  <a:gd name="connsiteY5" fmla="*/ 415327 h 975619"/>
                  <a:gd name="connsiteX6" fmla="*/ 572047 w 714156"/>
                  <a:gd name="connsiteY6" fmla="*/ 403897 h 975619"/>
                  <a:gd name="connsiteX7" fmla="*/ 551091 w 714156"/>
                  <a:gd name="connsiteY7" fmla="*/ 443902 h 975619"/>
                  <a:gd name="connsiteX8" fmla="*/ 505372 w 714156"/>
                  <a:gd name="connsiteY8" fmla="*/ 476287 h 975619"/>
                  <a:gd name="connsiteX9" fmla="*/ 541567 w 714156"/>
                  <a:gd name="connsiteY9" fmla="*/ 522007 h 975619"/>
                  <a:gd name="connsiteX10" fmla="*/ 493942 w 714156"/>
                  <a:gd name="connsiteY10" fmla="*/ 577252 h 975619"/>
                  <a:gd name="connsiteX11" fmla="*/ 490132 w 714156"/>
                  <a:gd name="connsiteY11" fmla="*/ 720127 h 975619"/>
                  <a:gd name="connsiteX12" fmla="*/ 421552 w 714156"/>
                  <a:gd name="connsiteY12" fmla="*/ 826807 h 975619"/>
                  <a:gd name="connsiteX13" fmla="*/ 341229 w 714156"/>
                  <a:gd name="connsiteY13" fmla="*/ 971124 h 975619"/>
                  <a:gd name="connsiteX14" fmla="*/ 253911 w 714156"/>
                  <a:gd name="connsiteY14" fmla="*/ 643927 h 975619"/>
                  <a:gd name="connsiteX15" fmla="*/ 101511 w 714156"/>
                  <a:gd name="connsiteY15" fmla="*/ 596302 h 975619"/>
                  <a:gd name="connsiteX16" fmla="*/ 4044 w 714156"/>
                  <a:gd name="connsiteY16" fmla="*/ 510114 h 975619"/>
                  <a:gd name="connsiteX0" fmla="*/ 4044 w 714156"/>
                  <a:gd name="connsiteY0" fmla="*/ 510114 h 971365"/>
                  <a:gd name="connsiteX1" fmla="*/ 36741 w 714156"/>
                  <a:gd name="connsiteY1" fmla="*/ 377227 h 971365"/>
                  <a:gd name="connsiteX2" fmla="*/ 405999 w 714156"/>
                  <a:gd name="connsiteY2" fmla="*/ 7194 h 971365"/>
                  <a:gd name="connsiteX3" fmla="*/ 622112 w 714156"/>
                  <a:gd name="connsiteY3" fmla="*/ 149917 h 971365"/>
                  <a:gd name="connsiteX4" fmla="*/ 712704 w 714156"/>
                  <a:gd name="connsiteY4" fmla="*/ 420579 h 971365"/>
                  <a:gd name="connsiteX5" fmla="*/ 667297 w 714156"/>
                  <a:gd name="connsiteY5" fmla="*/ 415327 h 971365"/>
                  <a:gd name="connsiteX6" fmla="*/ 572047 w 714156"/>
                  <a:gd name="connsiteY6" fmla="*/ 403897 h 971365"/>
                  <a:gd name="connsiteX7" fmla="*/ 551091 w 714156"/>
                  <a:gd name="connsiteY7" fmla="*/ 443902 h 971365"/>
                  <a:gd name="connsiteX8" fmla="*/ 505372 w 714156"/>
                  <a:gd name="connsiteY8" fmla="*/ 476287 h 971365"/>
                  <a:gd name="connsiteX9" fmla="*/ 541567 w 714156"/>
                  <a:gd name="connsiteY9" fmla="*/ 522007 h 971365"/>
                  <a:gd name="connsiteX10" fmla="*/ 493942 w 714156"/>
                  <a:gd name="connsiteY10" fmla="*/ 577252 h 971365"/>
                  <a:gd name="connsiteX11" fmla="*/ 490132 w 714156"/>
                  <a:gd name="connsiteY11" fmla="*/ 720127 h 971365"/>
                  <a:gd name="connsiteX12" fmla="*/ 421552 w 714156"/>
                  <a:gd name="connsiteY12" fmla="*/ 826807 h 971365"/>
                  <a:gd name="connsiteX13" fmla="*/ 341229 w 714156"/>
                  <a:gd name="connsiteY13" fmla="*/ 971124 h 971365"/>
                  <a:gd name="connsiteX14" fmla="*/ 267245 w 714156"/>
                  <a:gd name="connsiteY14" fmla="*/ 790612 h 971365"/>
                  <a:gd name="connsiteX15" fmla="*/ 253911 w 714156"/>
                  <a:gd name="connsiteY15" fmla="*/ 643927 h 971365"/>
                  <a:gd name="connsiteX16" fmla="*/ 101511 w 714156"/>
                  <a:gd name="connsiteY16" fmla="*/ 596302 h 971365"/>
                  <a:gd name="connsiteX17" fmla="*/ 4044 w 714156"/>
                  <a:gd name="connsiteY17" fmla="*/ 510114 h 971365"/>
                  <a:gd name="connsiteX0" fmla="*/ 4044 w 714156"/>
                  <a:gd name="connsiteY0" fmla="*/ 510114 h 974599"/>
                  <a:gd name="connsiteX1" fmla="*/ 36741 w 714156"/>
                  <a:gd name="connsiteY1" fmla="*/ 377227 h 974599"/>
                  <a:gd name="connsiteX2" fmla="*/ 405999 w 714156"/>
                  <a:gd name="connsiteY2" fmla="*/ 7194 h 974599"/>
                  <a:gd name="connsiteX3" fmla="*/ 622112 w 714156"/>
                  <a:gd name="connsiteY3" fmla="*/ 149917 h 974599"/>
                  <a:gd name="connsiteX4" fmla="*/ 712704 w 714156"/>
                  <a:gd name="connsiteY4" fmla="*/ 420579 h 974599"/>
                  <a:gd name="connsiteX5" fmla="*/ 667297 w 714156"/>
                  <a:gd name="connsiteY5" fmla="*/ 415327 h 974599"/>
                  <a:gd name="connsiteX6" fmla="*/ 572047 w 714156"/>
                  <a:gd name="connsiteY6" fmla="*/ 403897 h 974599"/>
                  <a:gd name="connsiteX7" fmla="*/ 551091 w 714156"/>
                  <a:gd name="connsiteY7" fmla="*/ 443902 h 974599"/>
                  <a:gd name="connsiteX8" fmla="*/ 505372 w 714156"/>
                  <a:gd name="connsiteY8" fmla="*/ 476287 h 974599"/>
                  <a:gd name="connsiteX9" fmla="*/ 541567 w 714156"/>
                  <a:gd name="connsiteY9" fmla="*/ 522007 h 974599"/>
                  <a:gd name="connsiteX10" fmla="*/ 493942 w 714156"/>
                  <a:gd name="connsiteY10" fmla="*/ 577252 h 974599"/>
                  <a:gd name="connsiteX11" fmla="*/ 490132 w 714156"/>
                  <a:gd name="connsiteY11" fmla="*/ 720127 h 974599"/>
                  <a:gd name="connsiteX12" fmla="*/ 421552 w 714156"/>
                  <a:gd name="connsiteY12" fmla="*/ 826807 h 974599"/>
                  <a:gd name="connsiteX13" fmla="*/ 341229 w 714156"/>
                  <a:gd name="connsiteY13" fmla="*/ 971124 h 974599"/>
                  <a:gd name="connsiteX14" fmla="*/ 286295 w 714156"/>
                  <a:gd name="connsiteY14" fmla="*/ 918247 h 974599"/>
                  <a:gd name="connsiteX15" fmla="*/ 267245 w 714156"/>
                  <a:gd name="connsiteY15" fmla="*/ 790612 h 974599"/>
                  <a:gd name="connsiteX16" fmla="*/ 253911 w 714156"/>
                  <a:gd name="connsiteY16" fmla="*/ 643927 h 974599"/>
                  <a:gd name="connsiteX17" fmla="*/ 101511 w 714156"/>
                  <a:gd name="connsiteY17" fmla="*/ 596302 h 974599"/>
                  <a:gd name="connsiteX18" fmla="*/ 4044 w 714156"/>
                  <a:gd name="connsiteY18" fmla="*/ 510114 h 974599"/>
                  <a:gd name="connsiteX0" fmla="*/ 4044 w 714156"/>
                  <a:gd name="connsiteY0" fmla="*/ 518915 h 983400"/>
                  <a:gd name="connsiteX1" fmla="*/ 36741 w 714156"/>
                  <a:gd name="connsiteY1" fmla="*/ 386028 h 983400"/>
                  <a:gd name="connsiteX2" fmla="*/ 257720 w 714156"/>
                  <a:gd name="connsiteY2" fmla="*/ 45033 h 983400"/>
                  <a:gd name="connsiteX3" fmla="*/ 405999 w 714156"/>
                  <a:gd name="connsiteY3" fmla="*/ 15995 h 983400"/>
                  <a:gd name="connsiteX4" fmla="*/ 622112 w 714156"/>
                  <a:gd name="connsiteY4" fmla="*/ 158718 h 983400"/>
                  <a:gd name="connsiteX5" fmla="*/ 712704 w 714156"/>
                  <a:gd name="connsiteY5" fmla="*/ 429380 h 983400"/>
                  <a:gd name="connsiteX6" fmla="*/ 667297 w 714156"/>
                  <a:gd name="connsiteY6" fmla="*/ 424128 h 983400"/>
                  <a:gd name="connsiteX7" fmla="*/ 572047 w 714156"/>
                  <a:gd name="connsiteY7" fmla="*/ 412698 h 983400"/>
                  <a:gd name="connsiteX8" fmla="*/ 551091 w 714156"/>
                  <a:gd name="connsiteY8" fmla="*/ 452703 h 983400"/>
                  <a:gd name="connsiteX9" fmla="*/ 505372 w 714156"/>
                  <a:gd name="connsiteY9" fmla="*/ 485088 h 983400"/>
                  <a:gd name="connsiteX10" fmla="*/ 541567 w 714156"/>
                  <a:gd name="connsiteY10" fmla="*/ 530808 h 983400"/>
                  <a:gd name="connsiteX11" fmla="*/ 493942 w 714156"/>
                  <a:gd name="connsiteY11" fmla="*/ 586053 h 983400"/>
                  <a:gd name="connsiteX12" fmla="*/ 490132 w 714156"/>
                  <a:gd name="connsiteY12" fmla="*/ 728928 h 983400"/>
                  <a:gd name="connsiteX13" fmla="*/ 421552 w 714156"/>
                  <a:gd name="connsiteY13" fmla="*/ 835608 h 983400"/>
                  <a:gd name="connsiteX14" fmla="*/ 341229 w 714156"/>
                  <a:gd name="connsiteY14" fmla="*/ 979925 h 983400"/>
                  <a:gd name="connsiteX15" fmla="*/ 286295 w 714156"/>
                  <a:gd name="connsiteY15" fmla="*/ 927048 h 983400"/>
                  <a:gd name="connsiteX16" fmla="*/ 267245 w 714156"/>
                  <a:gd name="connsiteY16" fmla="*/ 799413 h 983400"/>
                  <a:gd name="connsiteX17" fmla="*/ 253911 w 714156"/>
                  <a:gd name="connsiteY17" fmla="*/ 652728 h 983400"/>
                  <a:gd name="connsiteX18" fmla="*/ 101511 w 714156"/>
                  <a:gd name="connsiteY18" fmla="*/ 605103 h 983400"/>
                  <a:gd name="connsiteX19" fmla="*/ 4044 w 714156"/>
                  <a:gd name="connsiteY19" fmla="*/ 518915 h 983400"/>
                  <a:gd name="connsiteX0" fmla="*/ 4044 w 714156"/>
                  <a:gd name="connsiteY0" fmla="*/ 509186 h 973671"/>
                  <a:gd name="connsiteX1" fmla="*/ 36741 w 714156"/>
                  <a:gd name="connsiteY1" fmla="*/ 376299 h 973671"/>
                  <a:gd name="connsiteX2" fmla="*/ 257720 w 714156"/>
                  <a:gd name="connsiteY2" fmla="*/ 35304 h 973671"/>
                  <a:gd name="connsiteX3" fmla="*/ 405999 w 714156"/>
                  <a:gd name="connsiteY3" fmla="*/ 6266 h 973671"/>
                  <a:gd name="connsiteX4" fmla="*/ 622112 w 714156"/>
                  <a:gd name="connsiteY4" fmla="*/ 148989 h 973671"/>
                  <a:gd name="connsiteX5" fmla="*/ 712704 w 714156"/>
                  <a:gd name="connsiteY5" fmla="*/ 419651 h 973671"/>
                  <a:gd name="connsiteX6" fmla="*/ 667297 w 714156"/>
                  <a:gd name="connsiteY6" fmla="*/ 414399 h 973671"/>
                  <a:gd name="connsiteX7" fmla="*/ 572047 w 714156"/>
                  <a:gd name="connsiteY7" fmla="*/ 402969 h 973671"/>
                  <a:gd name="connsiteX8" fmla="*/ 551091 w 714156"/>
                  <a:gd name="connsiteY8" fmla="*/ 442974 h 973671"/>
                  <a:gd name="connsiteX9" fmla="*/ 505372 w 714156"/>
                  <a:gd name="connsiteY9" fmla="*/ 475359 h 973671"/>
                  <a:gd name="connsiteX10" fmla="*/ 541567 w 714156"/>
                  <a:gd name="connsiteY10" fmla="*/ 521079 h 973671"/>
                  <a:gd name="connsiteX11" fmla="*/ 493942 w 714156"/>
                  <a:gd name="connsiteY11" fmla="*/ 576324 h 973671"/>
                  <a:gd name="connsiteX12" fmla="*/ 490132 w 714156"/>
                  <a:gd name="connsiteY12" fmla="*/ 719199 h 973671"/>
                  <a:gd name="connsiteX13" fmla="*/ 421552 w 714156"/>
                  <a:gd name="connsiteY13" fmla="*/ 825879 h 973671"/>
                  <a:gd name="connsiteX14" fmla="*/ 341229 w 714156"/>
                  <a:gd name="connsiteY14" fmla="*/ 970196 h 973671"/>
                  <a:gd name="connsiteX15" fmla="*/ 286295 w 714156"/>
                  <a:gd name="connsiteY15" fmla="*/ 917319 h 973671"/>
                  <a:gd name="connsiteX16" fmla="*/ 267245 w 714156"/>
                  <a:gd name="connsiteY16" fmla="*/ 789684 h 973671"/>
                  <a:gd name="connsiteX17" fmla="*/ 253911 w 714156"/>
                  <a:gd name="connsiteY17" fmla="*/ 642999 h 973671"/>
                  <a:gd name="connsiteX18" fmla="*/ 101511 w 714156"/>
                  <a:gd name="connsiteY18" fmla="*/ 595374 h 973671"/>
                  <a:gd name="connsiteX19" fmla="*/ 4044 w 714156"/>
                  <a:gd name="connsiteY19" fmla="*/ 509186 h 973671"/>
                  <a:gd name="connsiteX0" fmla="*/ 4044 w 714156"/>
                  <a:gd name="connsiteY0" fmla="*/ 512509 h 976994"/>
                  <a:gd name="connsiteX1" fmla="*/ 36741 w 714156"/>
                  <a:gd name="connsiteY1" fmla="*/ 379622 h 976994"/>
                  <a:gd name="connsiteX2" fmla="*/ 257720 w 714156"/>
                  <a:gd name="connsiteY2" fmla="*/ 38627 h 976994"/>
                  <a:gd name="connsiteX3" fmla="*/ 476484 w 714156"/>
                  <a:gd name="connsiteY3" fmla="*/ 5779 h 976994"/>
                  <a:gd name="connsiteX4" fmla="*/ 622112 w 714156"/>
                  <a:gd name="connsiteY4" fmla="*/ 152312 h 976994"/>
                  <a:gd name="connsiteX5" fmla="*/ 712704 w 714156"/>
                  <a:gd name="connsiteY5" fmla="*/ 422974 h 976994"/>
                  <a:gd name="connsiteX6" fmla="*/ 667297 w 714156"/>
                  <a:gd name="connsiteY6" fmla="*/ 417722 h 976994"/>
                  <a:gd name="connsiteX7" fmla="*/ 572047 w 714156"/>
                  <a:gd name="connsiteY7" fmla="*/ 406292 h 976994"/>
                  <a:gd name="connsiteX8" fmla="*/ 551091 w 714156"/>
                  <a:gd name="connsiteY8" fmla="*/ 446297 h 976994"/>
                  <a:gd name="connsiteX9" fmla="*/ 505372 w 714156"/>
                  <a:gd name="connsiteY9" fmla="*/ 478682 h 976994"/>
                  <a:gd name="connsiteX10" fmla="*/ 541567 w 714156"/>
                  <a:gd name="connsiteY10" fmla="*/ 524402 h 976994"/>
                  <a:gd name="connsiteX11" fmla="*/ 493942 w 714156"/>
                  <a:gd name="connsiteY11" fmla="*/ 579647 h 976994"/>
                  <a:gd name="connsiteX12" fmla="*/ 490132 w 714156"/>
                  <a:gd name="connsiteY12" fmla="*/ 722522 h 976994"/>
                  <a:gd name="connsiteX13" fmla="*/ 421552 w 714156"/>
                  <a:gd name="connsiteY13" fmla="*/ 829202 h 976994"/>
                  <a:gd name="connsiteX14" fmla="*/ 341229 w 714156"/>
                  <a:gd name="connsiteY14" fmla="*/ 973519 h 976994"/>
                  <a:gd name="connsiteX15" fmla="*/ 286295 w 714156"/>
                  <a:gd name="connsiteY15" fmla="*/ 920642 h 976994"/>
                  <a:gd name="connsiteX16" fmla="*/ 267245 w 714156"/>
                  <a:gd name="connsiteY16" fmla="*/ 793007 h 976994"/>
                  <a:gd name="connsiteX17" fmla="*/ 253911 w 714156"/>
                  <a:gd name="connsiteY17" fmla="*/ 646322 h 976994"/>
                  <a:gd name="connsiteX18" fmla="*/ 101511 w 714156"/>
                  <a:gd name="connsiteY18" fmla="*/ 598697 h 976994"/>
                  <a:gd name="connsiteX19" fmla="*/ 4044 w 714156"/>
                  <a:gd name="connsiteY19" fmla="*/ 512509 h 976994"/>
                  <a:gd name="connsiteX0" fmla="*/ 4044 w 714156"/>
                  <a:gd name="connsiteY0" fmla="*/ 510553 h 975038"/>
                  <a:gd name="connsiteX1" fmla="*/ 36741 w 714156"/>
                  <a:gd name="connsiteY1" fmla="*/ 377666 h 975038"/>
                  <a:gd name="connsiteX2" fmla="*/ 257720 w 714156"/>
                  <a:gd name="connsiteY2" fmla="*/ 36671 h 975038"/>
                  <a:gd name="connsiteX3" fmla="*/ 364400 w 714156"/>
                  <a:gd name="connsiteY3" fmla="*/ 42386 h 975038"/>
                  <a:gd name="connsiteX4" fmla="*/ 476484 w 714156"/>
                  <a:gd name="connsiteY4" fmla="*/ 3823 h 975038"/>
                  <a:gd name="connsiteX5" fmla="*/ 622112 w 714156"/>
                  <a:gd name="connsiteY5" fmla="*/ 150356 h 975038"/>
                  <a:gd name="connsiteX6" fmla="*/ 712704 w 714156"/>
                  <a:gd name="connsiteY6" fmla="*/ 421018 h 975038"/>
                  <a:gd name="connsiteX7" fmla="*/ 667297 w 714156"/>
                  <a:gd name="connsiteY7" fmla="*/ 415766 h 975038"/>
                  <a:gd name="connsiteX8" fmla="*/ 572047 w 714156"/>
                  <a:gd name="connsiteY8" fmla="*/ 404336 h 975038"/>
                  <a:gd name="connsiteX9" fmla="*/ 551091 w 714156"/>
                  <a:gd name="connsiteY9" fmla="*/ 444341 h 975038"/>
                  <a:gd name="connsiteX10" fmla="*/ 505372 w 714156"/>
                  <a:gd name="connsiteY10" fmla="*/ 476726 h 975038"/>
                  <a:gd name="connsiteX11" fmla="*/ 541567 w 714156"/>
                  <a:gd name="connsiteY11" fmla="*/ 522446 h 975038"/>
                  <a:gd name="connsiteX12" fmla="*/ 493942 w 714156"/>
                  <a:gd name="connsiteY12" fmla="*/ 577691 h 975038"/>
                  <a:gd name="connsiteX13" fmla="*/ 490132 w 714156"/>
                  <a:gd name="connsiteY13" fmla="*/ 720566 h 975038"/>
                  <a:gd name="connsiteX14" fmla="*/ 421552 w 714156"/>
                  <a:gd name="connsiteY14" fmla="*/ 827246 h 975038"/>
                  <a:gd name="connsiteX15" fmla="*/ 341229 w 714156"/>
                  <a:gd name="connsiteY15" fmla="*/ 971563 h 975038"/>
                  <a:gd name="connsiteX16" fmla="*/ 286295 w 714156"/>
                  <a:gd name="connsiteY16" fmla="*/ 918686 h 975038"/>
                  <a:gd name="connsiteX17" fmla="*/ 267245 w 714156"/>
                  <a:gd name="connsiteY17" fmla="*/ 791051 h 975038"/>
                  <a:gd name="connsiteX18" fmla="*/ 253911 w 714156"/>
                  <a:gd name="connsiteY18" fmla="*/ 644366 h 975038"/>
                  <a:gd name="connsiteX19" fmla="*/ 101511 w 714156"/>
                  <a:gd name="connsiteY19" fmla="*/ 596741 h 975038"/>
                  <a:gd name="connsiteX20" fmla="*/ 4044 w 714156"/>
                  <a:gd name="connsiteY20" fmla="*/ 510553 h 975038"/>
                  <a:gd name="connsiteX0" fmla="*/ 4044 w 714156"/>
                  <a:gd name="connsiteY0" fmla="*/ 510553 h 975038"/>
                  <a:gd name="connsiteX1" fmla="*/ 36741 w 714156"/>
                  <a:gd name="connsiteY1" fmla="*/ 377666 h 975038"/>
                  <a:gd name="connsiteX2" fmla="*/ 267245 w 714156"/>
                  <a:gd name="connsiteY2" fmla="*/ 128111 h 975038"/>
                  <a:gd name="connsiteX3" fmla="*/ 257720 w 714156"/>
                  <a:gd name="connsiteY3" fmla="*/ 36671 h 975038"/>
                  <a:gd name="connsiteX4" fmla="*/ 364400 w 714156"/>
                  <a:gd name="connsiteY4" fmla="*/ 42386 h 975038"/>
                  <a:gd name="connsiteX5" fmla="*/ 476484 w 714156"/>
                  <a:gd name="connsiteY5" fmla="*/ 3823 h 975038"/>
                  <a:gd name="connsiteX6" fmla="*/ 622112 w 714156"/>
                  <a:gd name="connsiteY6" fmla="*/ 150356 h 975038"/>
                  <a:gd name="connsiteX7" fmla="*/ 712704 w 714156"/>
                  <a:gd name="connsiteY7" fmla="*/ 421018 h 975038"/>
                  <a:gd name="connsiteX8" fmla="*/ 667297 w 714156"/>
                  <a:gd name="connsiteY8" fmla="*/ 415766 h 975038"/>
                  <a:gd name="connsiteX9" fmla="*/ 572047 w 714156"/>
                  <a:gd name="connsiteY9" fmla="*/ 404336 h 975038"/>
                  <a:gd name="connsiteX10" fmla="*/ 551091 w 714156"/>
                  <a:gd name="connsiteY10" fmla="*/ 444341 h 975038"/>
                  <a:gd name="connsiteX11" fmla="*/ 505372 w 714156"/>
                  <a:gd name="connsiteY11" fmla="*/ 476726 h 975038"/>
                  <a:gd name="connsiteX12" fmla="*/ 541567 w 714156"/>
                  <a:gd name="connsiteY12" fmla="*/ 522446 h 975038"/>
                  <a:gd name="connsiteX13" fmla="*/ 493942 w 714156"/>
                  <a:gd name="connsiteY13" fmla="*/ 577691 h 975038"/>
                  <a:gd name="connsiteX14" fmla="*/ 490132 w 714156"/>
                  <a:gd name="connsiteY14" fmla="*/ 720566 h 975038"/>
                  <a:gd name="connsiteX15" fmla="*/ 421552 w 714156"/>
                  <a:gd name="connsiteY15" fmla="*/ 827246 h 975038"/>
                  <a:gd name="connsiteX16" fmla="*/ 341229 w 714156"/>
                  <a:gd name="connsiteY16" fmla="*/ 971563 h 975038"/>
                  <a:gd name="connsiteX17" fmla="*/ 286295 w 714156"/>
                  <a:gd name="connsiteY17" fmla="*/ 918686 h 975038"/>
                  <a:gd name="connsiteX18" fmla="*/ 267245 w 714156"/>
                  <a:gd name="connsiteY18" fmla="*/ 791051 h 975038"/>
                  <a:gd name="connsiteX19" fmla="*/ 253911 w 714156"/>
                  <a:gd name="connsiteY19" fmla="*/ 644366 h 975038"/>
                  <a:gd name="connsiteX20" fmla="*/ 101511 w 714156"/>
                  <a:gd name="connsiteY20" fmla="*/ 596741 h 975038"/>
                  <a:gd name="connsiteX21" fmla="*/ 4044 w 714156"/>
                  <a:gd name="connsiteY21" fmla="*/ 510553 h 975038"/>
                  <a:gd name="connsiteX0" fmla="*/ 4044 w 714156"/>
                  <a:gd name="connsiteY0" fmla="*/ 510553 h 975038"/>
                  <a:gd name="connsiteX1" fmla="*/ 36741 w 714156"/>
                  <a:gd name="connsiteY1" fmla="*/ 377666 h 975038"/>
                  <a:gd name="connsiteX2" fmla="*/ 267245 w 714156"/>
                  <a:gd name="connsiteY2" fmla="*/ 128111 h 975038"/>
                  <a:gd name="connsiteX3" fmla="*/ 257720 w 714156"/>
                  <a:gd name="connsiteY3" fmla="*/ 36671 h 975038"/>
                  <a:gd name="connsiteX4" fmla="*/ 364400 w 714156"/>
                  <a:gd name="connsiteY4" fmla="*/ 42386 h 975038"/>
                  <a:gd name="connsiteX5" fmla="*/ 476484 w 714156"/>
                  <a:gd name="connsiteY5" fmla="*/ 3823 h 975038"/>
                  <a:gd name="connsiteX6" fmla="*/ 622112 w 714156"/>
                  <a:gd name="connsiteY6" fmla="*/ 150356 h 975038"/>
                  <a:gd name="connsiteX7" fmla="*/ 712704 w 714156"/>
                  <a:gd name="connsiteY7" fmla="*/ 421018 h 975038"/>
                  <a:gd name="connsiteX8" fmla="*/ 667297 w 714156"/>
                  <a:gd name="connsiteY8" fmla="*/ 415766 h 975038"/>
                  <a:gd name="connsiteX9" fmla="*/ 572047 w 714156"/>
                  <a:gd name="connsiteY9" fmla="*/ 404336 h 975038"/>
                  <a:gd name="connsiteX10" fmla="*/ 551091 w 714156"/>
                  <a:gd name="connsiteY10" fmla="*/ 444341 h 975038"/>
                  <a:gd name="connsiteX11" fmla="*/ 505372 w 714156"/>
                  <a:gd name="connsiteY11" fmla="*/ 476726 h 975038"/>
                  <a:gd name="connsiteX12" fmla="*/ 541567 w 714156"/>
                  <a:gd name="connsiteY12" fmla="*/ 522446 h 975038"/>
                  <a:gd name="connsiteX13" fmla="*/ 493942 w 714156"/>
                  <a:gd name="connsiteY13" fmla="*/ 577691 h 975038"/>
                  <a:gd name="connsiteX14" fmla="*/ 490132 w 714156"/>
                  <a:gd name="connsiteY14" fmla="*/ 720566 h 975038"/>
                  <a:gd name="connsiteX15" fmla="*/ 421552 w 714156"/>
                  <a:gd name="connsiteY15" fmla="*/ 827246 h 975038"/>
                  <a:gd name="connsiteX16" fmla="*/ 341229 w 714156"/>
                  <a:gd name="connsiteY16" fmla="*/ 971563 h 975038"/>
                  <a:gd name="connsiteX17" fmla="*/ 286295 w 714156"/>
                  <a:gd name="connsiteY17" fmla="*/ 918686 h 975038"/>
                  <a:gd name="connsiteX18" fmla="*/ 267245 w 714156"/>
                  <a:gd name="connsiteY18" fmla="*/ 791051 h 975038"/>
                  <a:gd name="connsiteX19" fmla="*/ 253911 w 714156"/>
                  <a:gd name="connsiteY19" fmla="*/ 644366 h 975038"/>
                  <a:gd name="connsiteX20" fmla="*/ 101511 w 714156"/>
                  <a:gd name="connsiteY20" fmla="*/ 596741 h 975038"/>
                  <a:gd name="connsiteX21" fmla="*/ 4044 w 714156"/>
                  <a:gd name="connsiteY21" fmla="*/ 510553 h 975038"/>
                  <a:gd name="connsiteX0" fmla="*/ 4044 w 714156"/>
                  <a:gd name="connsiteY0" fmla="*/ 510553 h 975038"/>
                  <a:gd name="connsiteX1" fmla="*/ 36741 w 714156"/>
                  <a:gd name="connsiteY1" fmla="*/ 377666 h 975038"/>
                  <a:gd name="connsiteX2" fmla="*/ 328205 w 714156"/>
                  <a:gd name="connsiteY2" fmla="*/ 295751 h 975038"/>
                  <a:gd name="connsiteX3" fmla="*/ 267245 w 714156"/>
                  <a:gd name="connsiteY3" fmla="*/ 128111 h 975038"/>
                  <a:gd name="connsiteX4" fmla="*/ 257720 w 714156"/>
                  <a:gd name="connsiteY4" fmla="*/ 36671 h 975038"/>
                  <a:gd name="connsiteX5" fmla="*/ 364400 w 714156"/>
                  <a:gd name="connsiteY5" fmla="*/ 42386 h 975038"/>
                  <a:gd name="connsiteX6" fmla="*/ 476484 w 714156"/>
                  <a:gd name="connsiteY6" fmla="*/ 3823 h 975038"/>
                  <a:gd name="connsiteX7" fmla="*/ 622112 w 714156"/>
                  <a:gd name="connsiteY7" fmla="*/ 150356 h 975038"/>
                  <a:gd name="connsiteX8" fmla="*/ 712704 w 714156"/>
                  <a:gd name="connsiteY8" fmla="*/ 421018 h 975038"/>
                  <a:gd name="connsiteX9" fmla="*/ 667297 w 714156"/>
                  <a:gd name="connsiteY9" fmla="*/ 415766 h 975038"/>
                  <a:gd name="connsiteX10" fmla="*/ 572047 w 714156"/>
                  <a:gd name="connsiteY10" fmla="*/ 404336 h 975038"/>
                  <a:gd name="connsiteX11" fmla="*/ 551091 w 714156"/>
                  <a:gd name="connsiteY11" fmla="*/ 444341 h 975038"/>
                  <a:gd name="connsiteX12" fmla="*/ 505372 w 714156"/>
                  <a:gd name="connsiteY12" fmla="*/ 476726 h 975038"/>
                  <a:gd name="connsiteX13" fmla="*/ 541567 w 714156"/>
                  <a:gd name="connsiteY13" fmla="*/ 522446 h 975038"/>
                  <a:gd name="connsiteX14" fmla="*/ 493942 w 714156"/>
                  <a:gd name="connsiteY14" fmla="*/ 577691 h 975038"/>
                  <a:gd name="connsiteX15" fmla="*/ 490132 w 714156"/>
                  <a:gd name="connsiteY15" fmla="*/ 720566 h 975038"/>
                  <a:gd name="connsiteX16" fmla="*/ 421552 w 714156"/>
                  <a:gd name="connsiteY16" fmla="*/ 827246 h 975038"/>
                  <a:gd name="connsiteX17" fmla="*/ 341229 w 714156"/>
                  <a:gd name="connsiteY17" fmla="*/ 971563 h 975038"/>
                  <a:gd name="connsiteX18" fmla="*/ 286295 w 714156"/>
                  <a:gd name="connsiteY18" fmla="*/ 918686 h 975038"/>
                  <a:gd name="connsiteX19" fmla="*/ 267245 w 714156"/>
                  <a:gd name="connsiteY19" fmla="*/ 791051 h 975038"/>
                  <a:gd name="connsiteX20" fmla="*/ 253911 w 714156"/>
                  <a:gd name="connsiteY20" fmla="*/ 644366 h 975038"/>
                  <a:gd name="connsiteX21" fmla="*/ 101511 w 714156"/>
                  <a:gd name="connsiteY21" fmla="*/ 596741 h 975038"/>
                  <a:gd name="connsiteX22" fmla="*/ 4044 w 714156"/>
                  <a:gd name="connsiteY22" fmla="*/ 510553 h 975038"/>
                  <a:gd name="connsiteX0" fmla="*/ 4044 w 714156"/>
                  <a:gd name="connsiteY0" fmla="*/ 510553 h 975038"/>
                  <a:gd name="connsiteX1" fmla="*/ 36741 w 714156"/>
                  <a:gd name="connsiteY1" fmla="*/ 377666 h 975038"/>
                  <a:gd name="connsiteX2" fmla="*/ 168185 w 714156"/>
                  <a:gd name="connsiteY2" fmla="*/ 316706 h 975038"/>
                  <a:gd name="connsiteX3" fmla="*/ 328205 w 714156"/>
                  <a:gd name="connsiteY3" fmla="*/ 295751 h 975038"/>
                  <a:gd name="connsiteX4" fmla="*/ 267245 w 714156"/>
                  <a:gd name="connsiteY4" fmla="*/ 128111 h 975038"/>
                  <a:gd name="connsiteX5" fmla="*/ 257720 w 714156"/>
                  <a:gd name="connsiteY5" fmla="*/ 36671 h 975038"/>
                  <a:gd name="connsiteX6" fmla="*/ 364400 w 714156"/>
                  <a:gd name="connsiteY6" fmla="*/ 42386 h 975038"/>
                  <a:gd name="connsiteX7" fmla="*/ 476484 w 714156"/>
                  <a:gd name="connsiteY7" fmla="*/ 3823 h 975038"/>
                  <a:gd name="connsiteX8" fmla="*/ 622112 w 714156"/>
                  <a:gd name="connsiteY8" fmla="*/ 150356 h 975038"/>
                  <a:gd name="connsiteX9" fmla="*/ 712704 w 714156"/>
                  <a:gd name="connsiteY9" fmla="*/ 421018 h 975038"/>
                  <a:gd name="connsiteX10" fmla="*/ 667297 w 714156"/>
                  <a:gd name="connsiteY10" fmla="*/ 415766 h 975038"/>
                  <a:gd name="connsiteX11" fmla="*/ 572047 w 714156"/>
                  <a:gd name="connsiteY11" fmla="*/ 404336 h 975038"/>
                  <a:gd name="connsiteX12" fmla="*/ 551091 w 714156"/>
                  <a:gd name="connsiteY12" fmla="*/ 444341 h 975038"/>
                  <a:gd name="connsiteX13" fmla="*/ 505372 w 714156"/>
                  <a:gd name="connsiteY13" fmla="*/ 476726 h 975038"/>
                  <a:gd name="connsiteX14" fmla="*/ 541567 w 714156"/>
                  <a:gd name="connsiteY14" fmla="*/ 522446 h 975038"/>
                  <a:gd name="connsiteX15" fmla="*/ 493942 w 714156"/>
                  <a:gd name="connsiteY15" fmla="*/ 577691 h 975038"/>
                  <a:gd name="connsiteX16" fmla="*/ 490132 w 714156"/>
                  <a:gd name="connsiteY16" fmla="*/ 720566 h 975038"/>
                  <a:gd name="connsiteX17" fmla="*/ 421552 w 714156"/>
                  <a:gd name="connsiteY17" fmla="*/ 827246 h 975038"/>
                  <a:gd name="connsiteX18" fmla="*/ 341229 w 714156"/>
                  <a:gd name="connsiteY18" fmla="*/ 971563 h 975038"/>
                  <a:gd name="connsiteX19" fmla="*/ 286295 w 714156"/>
                  <a:gd name="connsiteY19" fmla="*/ 918686 h 975038"/>
                  <a:gd name="connsiteX20" fmla="*/ 267245 w 714156"/>
                  <a:gd name="connsiteY20" fmla="*/ 791051 h 975038"/>
                  <a:gd name="connsiteX21" fmla="*/ 253911 w 714156"/>
                  <a:gd name="connsiteY21" fmla="*/ 644366 h 975038"/>
                  <a:gd name="connsiteX22" fmla="*/ 101511 w 714156"/>
                  <a:gd name="connsiteY22" fmla="*/ 596741 h 975038"/>
                  <a:gd name="connsiteX23" fmla="*/ 4044 w 714156"/>
                  <a:gd name="connsiteY23" fmla="*/ 510553 h 975038"/>
                  <a:gd name="connsiteX0" fmla="*/ 4044 w 714156"/>
                  <a:gd name="connsiteY0" fmla="*/ 510553 h 975038"/>
                  <a:gd name="connsiteX1" fmla="*/ 36741 w 714156"/>
                  <a:gd name="connsiteY1" fmla="*/ 377666 h 975038"/>
                  <a:gd name="connsiteX2" fmla="*/ 168185 w 714156"/>
                  <a:gd name="connsiteY2" fmla="*/ 316706 h 975038"/>
                  <a:gd name="connsiteX3" fmla="*/ 328205 w 714156"/>
                  <a:gd name="connsiteY3" fmla="*/ 295751 h 975038"/>
                  <a:gd name="connsiteX4" fmla="*/ 143420 w 714156"/>
                  <a:gd name="connsiteY4" fmla="*/ 208121 h 975038"/>
                  <a:gd name="connsiteX5" fmla="*/ 267245 w 714156"/>
                  <a:gd name="connsiteY5" fmla="*/ 128111 h 975038"/>
                  <a:gd name="connsiteX6" fmla="*/ 257720 w 714156"/>
                  <a:gd name="connsiteY6" fmla="*/ 36671 h 975038"/>
                  <a:gd name="connsiteX7" fmla="*/ 364400 w 714156"/>
                  <a:gd name="connsiteY7" fmla="*/ 42386 h 975038"/>
                  <a:gd name="connsiteX8" fmla="*/ 476484 w 714156"/>
                  <a:gd name="connsiteY8" fmla="*/ 3823 h 975038"/>
                  <a:gd name="connsiteX9" fmla="*/ 622112 w 714156"/>
                  <a:gd name="connsiteY9" fmla="*/ 150356 h 975038"/>
                  <a:gd name="connsiteX10" fmla="*/ 712704 w 714156"/>
                  <a:gd name="connsiteY10" fmla="*/ 421018 h 975038"/>
                  <a:gd name="connsiteX11" fmla="*/ 667297 w 714156"/>
                  <a:gd name="connsiteY11" fmla="*/ 415766 h 975038"/>
                  <a:gd name="connsiteX12" fmla="*/ 572047 w 714156"/>
                  <a:gd name="connsiteY12" fmla="*/ 404336 h 975038"/>
                  <a:gd name="connsiteX13" fmla="*/ 551091 w 714156"/>
                  <a:gd name="connsiteY13" fmla="*/ 444341 h 975038"/>
                  <a:gd name="connsiteX14" fmla="*/ 505372 w 714156"/>
                  <a:gd name="connsiteY14" fmla="*/ 476726 h 975038"/>
                  <a:gd name="connsiteX15" fmla="*/ 541567 w 714156"/>
                  <a:gd name="connsiteY15" fmla="*/ 522446 h 975038"/>
                  <a:gd name="connsiteX16" fmla="*/ 493942 w 714156"/>
                  <a:gd name="connsiteY16" fmla="*/ 577691 h 975038"/>
                  <a:gd name="connsiteX17" fmla="*/ 490132 w 714156"/>
                  <a:gd name="connsiteY17" fmla="*/ 720566 h 975038"/>
                  <a:gd name="connsiteX18" fmla="*/ 421552 w 714156"/>
                  <a:gd name="connsiteY18" fmla="*/ 827246 h 975038"/>
                  <a:gd name="connsiteX19" fmla="*/ 341229 w 714156"/>
                  <a:gd name="connsiteY19" fmla="*/ 971563 h 975038"/>
                  <a:gd name="connsiteX20" fmla="*/ 286295 w 714156"/>
                  <a:gd name="connsiteY20" fmla="*/ 918686 h 975038"/>
                  <a:gd name="connsiteX21" fmla="*/ 267245 w 714156"/>
                  <a:gd name="connsiteY21" fmla="*/ 791051 h 975038"/>
                  <a:gd name="connsiteX22" fmla="*/ 253911 w 714156"/>
                  <a:gd name="connsiteY22" fmla="*/ 644366 h 975038"/>
                  <a:gd name="connsiteX23" fmla="*/ 101511 w 714156"/>
                  <a:gd name="connsiteY23" fmla="*/ 596741 h 975038"/>
                  <a:gd name="connsiteX24" fmla="*/ 4044 w 714156"/>
                  <a:gd name="connsiteY24" fmla="*/ 510553 h 975038"/>
                  <a:gd name="connsiteX0" fmla="*/ 4044 w 714156"/>
                  <a:gd name="connsiteY0" fmla="*/ 510553 h 975038"/>
                  <a:gd name="connsiteX1" fmla="*/ 36741 w 714156"/>
                  <a:gd name="connsiteY1" fmla="*/ 377666 h 975038"/>
                  <a:gd name="connsiteX2" fmla="*/ 168185 w 714156"/>
                  <a:gd name="connsiteY2" fmla="*/ 316706 h 975038"/>
                  <a:gd name="connsiteX3" fmla="*/ 328205 w 714156"/>
                  <a:gd name="connsiteY3" fmla="*/ 295751 h 975038"/>
                  <a:gd name="connsiteX4" fmla="*/ 290105 w 714156"/>
                  <a:gd name="connsiteY4" fmla="*/ 213836 h 975038"/>
                  <a:gd name="connsiteX5" fmla="*/ 143420 w 714156"/>
                  <a:gd name="connsiteY5" fmla="*/ 208121 h 975038"/>
                  <a:gd name="connsiteX6" fmla="*/ 267245 w 714156"/>
                  <a:gd name="connsiteY6" fmla="*/ 128111 h 975038"/>
                  <a:gd name="connsiteX7" fmla="*/ 257720 w 714156"/>
                  <a:gd name="connsiteY7" fmla="*/ 36671 h 975038"/>
                  <a:gd name="connsiteX8" fmla="*/ 364400 w 714156"/>
                  <a:gd name="connsiteY8" fmla="*/ 42386 h 975038"/>
                  <a:gd name="connsiteX9" fmla="*/ 476484 w 714156"/>
                  <a:gd name="connsiteY9" fmla="*/ 3823 h 975038"/>
                  <a:gd name="connsiteX10" fmla="*/ 622112 w 714156"/>
                  <a:gd name="connsiteY10" fmla="*/ 150356 h 975038"/>
                  <a:gd name="connsiteX11" fmla="*/ 712704 w 714156"/>
                  <a:gd name="connsiteY11" fmla="*/ 421018 h 975038"/>
                  <a:gd name="connsiteX12" fmla="*/ 667297 w 714156"/>
                  <a:gd name="connsiteY12" fmla="*/ 415766 h 975038"/>
                  <a:gd name="connsiteX13" fmla="*/ 572047 w 714156"/>
                  <a:gd name="connsiteY13" fmla="*/ 404336 h 975038"/>
                  <a:gd name="connsiteX14" fmla="*/ 551091 w 714156"/>
                  <a:gd name="connsiteY14" fmla="*/ 444341 h 975038"/>
                  <a:gd name="connsiteX15" fmla="*/ 505372 w 714156"/>
                  <a:gd name="connsiteY15" fmla="*/ 476726 h 975038"/>
                  <a:gd name="connsiteX16" fmla="*/ 541567 w 714156"/>
                  <a:gd name="connsiteY16" fmla="*/ 522446 h 975038"/>
                  <a:gd name="connsiteX17" fmla="*/ 493942 w 714156"/>
                  <a:gd name="connsiteY17" fmla="*/ 577691 h 975038"/>
                  <a:gd name="connsiteX18" fmla="*/ 490132 w 714156"/>
                  <a:gd name="connsiteY18" fmla="*/ 720566 h 975038"/>
                  <a:gd name="connsiteX19" fmla="*/ 421552 w 714156"/>
                  <a:gd name="connsiteY19" fmla="*/ 827246 h 975038"/>
                  <a:gd name="connsiteX20" fmla="*/ 341229 w 714156"/>
                  <a:gd name="connsiteY20" fmla="*/ 971563 h 975038"/>
                  <a:gd name="connsiteX21" fmla="*/ 286295 w 714156"/>
                  <a:gd name="connsiteY21" fmla="*/ 918686 h 975038"/>
                  <a:gd name="connsiteX22" fmla="*/ 267245 w 714156"/>
                  <a:gd name="connsiteY22" fmla="*/ 791051 h 975038"/>
                  <a:gd name="connsiteX23" fmla="*/ 253911 w 714156"/>
                  <a:gd name="connsiteY23" fmla="*/ 644366 h 975038"/>
                  <a:gd name="connsiteX24" fmla="*/ 101511 w 714156"/>
                  <a:gd name="connsiteY24" fmla="*/ 596741 h 975038"/>
                  <a:gd name="connsiteX25" fmla="*/ 4044 w 714156"/>
                  <a:gd name="connsiteY25" fmla="*/ 510553 h 975038"/>
                  <a:gd name="connsiteX0" fmla="*/ 4044 w 714156"/>
                  <a:gd name="connsiteY0" fmla="*/ 510553 h 975038"/>
                  <a:gd name="connsiteX1" fmla="*/ 36741 w 714156"/>
                  <a:gd name="connsiteY1" fmla="*/ 377666 h 975038"/>
                  <a:gd name="connsiteX2" fmla="*/ 168185 w 714156"/>
                  <a:gd name="connsiteY2" fmla="*/ 316706 h 975038"/>
                  <a:gd name="connsiteX3" fmla="*/ 328205 w 714156"/>
                  <a:gd name="connsiteY3" fmla="*/ 295751 h 975038"/>
                  <a:gd name="connsiteX4" fmla="*/ 290105 w 714156"/>
                  <a:gd name="connsiteY4" fmla="*/ 213836 h 975038"/>
                  <a:gd name="connsiteX5" fmla="*/ 143420 w 714156"/>
                  <a:gd name="connsiteY5" fmla="*/ 208121 h 975038"/>
                  <a:gd name="connsiteX6" fmla="*/ 267245 w 714156"/>
                  <a:gd name="connsiteY6" fmla="*/ 128111 h 975038"/>
                  <a:gd name="connsiteX7" fmla="*/ 223430 w 714156"/>
                  <a:gd name="connsiteY7" fmla="*/ 99536 h 975038"/>
                  <a:gd name="connsiteX8" fmla="*/ 257720 w 714156"/>
                  <a:gd name="connsiteY8" fmla="*/ 36671 h 975038"/>
                  <a:gd name="connsiteX9" fmla="*/ 364400 w 714156"/>
                  <a:gd name="connsiteY9" fmla="*/ 42386 h 975038"/>
                  <a:gd name="connsiteX10" fmla="*/ 476484 w 714156"/>
                  <a:gd name="connsiteY10" fmla="*/ 3823 h 975038"/>
                  <a:gd name="connsiteX11" fmla="*/ 622112 w 714156"/>
                  <a:gd name="connsiteY11" fmla="*/ 150356 h 975038"/>
                  <a:gd name="connsiteX12" fmla="*/ 712704 w 714156"/>
                  <a:gd name="connsiteY12" fmla="*/ 421018 h 975038"/>
                  <a:gd name="connsiteX13" fmla="*/ 667297 w 714156"/>
                  <a:gd name="connsiteY13" fmla="*/ 415766 h 975038"/>
                  <a:gd name="connsiteX14" fmla="*/ 572047 w 714156"/>
                  <a:gd name="connsiteY14" fmla="*/ 404336 h 975038"/>
                  <a:gd name="connsiteX15" fmla="*/ 551091 w 714156"/>
                  <a:gd name="connsiteY15" fmla="*/ 444341 h 975038"/>
                  <a:gd name="connsiteX16" fmla="*/ 505372 w 714156"/>
                  <a:gd name="connsiteY16" fmla="*/ 476726 h 975038"/>
                  <a:gd name="connsiteX17" fmla="*/ 541567 w 714156"/>
                  <a:gd name="connsiteY17" fmla="*/ 522446 h 975038"/>
                  <a:gd name="connsiteX18" fmla="*/ 493942 w 714156"/>
                  <a:gd name="connsiteY18" fmla="*/ 577691 h 975038"/>
                  <a:gd name="connsiteX19" fmla="*/ 490132 w 714156"/>
                  <a:gd name="connsiteY19" fmla="*/ 720566 h 975038"/>
                  <a:gd name="connsiteX20" fmla="*/ 421552 w 714156"/>
                  <a:gd name="connsiteY20" fmla="*/ 827246 h 975038"/>
                  <a:gd name="connsiteX21" fmla="*/ 341229 w 714156"/>
                  <a:gd name="connsiteY21" fmla="*/ 971563 h 975038"/>
                  <a:gd name="connsiteX22" fmla="*/ 286295 w 714156"/>
                  <a:gd name="connsiteY22" fmla="*/ 918686 h 975038"/>
                  <a:gd name="connsiteX23" fmla="*/ 267245 w 714156"/>
                  <a:gd name="connsiteY23" fmla="*/ 791051 h 975038"/>
                  <a:gd name="connsiteX24" fmla="*/ 253911 w 714156"/>
                  <a:gd name="connsiteY24" fmla="*/ 644366 h 975038"/>
                  <a:gd name="connsiteX25" fmla="*/ 101511 w 714156"/>
                  <a:gd name="connsiteY25" fmla="*/ 596741 h 975038"/>
                  <a:gd name="connsiteX26" fmla="*/ 4044 w 714156"/>
                  <a:gd name="connsiteY26" fmla="*/ 510553 h 975038"/>
                  <a:gd name="connsiteX0" fmla="*/ 4044 w 714156"/>
                  <a:gd name="connsiteY0" fmla="*/ 510553 h 975038"/>
                  <a:gd name="connsiteX1" fmla="*/ 36741 w 714156"/>
                  <a:gd name="connsiteY1" fmla="*/ 377666 h 975038"/>
                  <a:gd name="connsiteX2" fmla="*/ 168185 w 714156"/>
                  <a:gd name="connsiteY2" fmla="*/ 316706 h 975038"/>
                  <a:gd name="connsiteX3" fmla="*/ 328205 w 714156"/>
                  <a:gd name="connsiteY3" fmla="*/ 295751 h 975038"/>
                  <a:gd name="connsiteX4" fmla="*/ 290105 w 714156"/>
                  <a:gd name="connsiteY4" fmla="*/ 213836 h 975038"/>
                  <a:gd name="connsiteX5" fmla="*/ 175805 w 714156"/>
                  <a:gd name="connsiteY5" fmla="*/ 236696 h 975038"/>
                  <a:gd name="connsiteX6" fmla="*/ 143420 w 714156"/>
                  <a:gd name="connsiteY6" fmla="*/ 208121 h 975038"/>
                  <a:gd name="connsiteX7" fmla="*/ 267245 w 714156"/>
                  <a:gd name="connsiteY7" fmla="*/ 128111 h 975038"/>
                  <a:gd name="connsiteX8" fmla="*/ 223430 w 714156"/>
                  <a:gd name="connsiteY8" fmla="*/ 99536 h 975038"/>
                  <a:gd name="connsiteX9" fmla="*/ 257720 w 714156"/>
                  <a:gd name="connsiteY9" fmla="*/ 36671 h 975038"/>
                  <a:gd name="connsiteX10" fmla="*/ 364400 w 714156"/>
                  <a:gd name="connsiteY10" fmla="*/ 42386 h 975038"/>
                  <a:gd name="connsiteX11" fmla="*/ 476484 w 714156"/>
                  <a:gd name="connsiteY11" fmla="*/ 3823 h 975038"/>
                  <a:gd name="connsiteX12" fmla="*/ 622112 w 714156"/>
                  <a:gd name="connsiteY12" fmla="*/ 150356 h 975038"/>
                  <a:gd name="connsiteX13" fmla="*/ 712704 w 714156"/>
                  <a:gd name="connsiteY13" fmla="*/ 421018 h 975038"/>
                  <a:gd name="connsiteX14" fmla="*/ 667297 w 714156"/>
                  <a:gd name="connsiteY14" fmla="*/ 415766 h 975038"/>
                  <a:gd name="connsiteX15" fmla="*/ 572047 w 714156"/>
                  <a:gd name="connsiteY15" fmla="*/ 404336 h 975038"/>
                  <a:gd name="connsiteX16" fmla="*/ 551091 w 714156"/>
                  <a:gd name="connsiteY16" fmla="*/ 444341 h 975038"/>
                  <a:gd name="connsiteX17" fmla="*/ 505372 w 714156"/>
                  <a:gd name="connsiteY17" fmla="*/ 476726 h 975038"/>
                  <a:gd name="connsiteX18" fmla="*/ 541567 w 714156"/>
                  <a:gd name="connsiteY18" fmla="*/ 522446 h 975038"/>
                  <a:gd name="connsiteX19" fmla="*/ 493942 w 714156"/>
                  <a:gd name="connsiteY19" fmla="*/ 577691 h 975038"/>
                  <a:gd name="connsiteX20" fmla="*/ 490132 w 714156"/>
                  <a:gd name="connsiteY20" fmla="*/ 720566 h 975038"/>
                  <a:gd name="connsiteX21" fmla="*/ 421552 w 714156"/>
                  <a:gd name="connsiteY21" fmla="*/ 827246 h 975038"/>
                  <a:gd name="connsiteX22" fmla="*/ 341229 w 714156"/>
                  <a:gd name="connsiteY22" fmla="*/ 971563 h 975038"/>
                  <a:gd name="connsiteX23" fmla="*/ 286295 w 714156"/>
                  <a:gd name="connsiteY23" fmla="*/ 918686 h 975038"/>
                  <a:gd name="connsiteX24" fmla="*/ 267245 w 714156"/>
                  <a:gd name="connsiteY24" fmla="*/ 791051 h 975038"/>
                  <a:gd name="connsiteX25" fmla="*/ 253911 w 714156"/>
                  <a:gd name="connsiteY25" fmla="*/ 644366 h 975038"/>
                  <a:gd name="connsiteX26" fmla="*/ 101511 w 714156"/>
                  <a:gd name="connsiteY26" fmla="*/ 596741 h 975038"/>
                  <a:gd name="connsiteX27" fmla="*/ 4044 w 714156"/>
                  <a:gd name="connsiteY27" fmla="*/ 510553 h 975038"/>
                  <a:gd name="connsiteX0" fmla="*/ 4044 w 714156"/>
                  <a:gd name="connsiteY0" fmla="*/ 510553 h 975038"/>
                  <a:gd name="connsiteX1" fmla="*/ 36741 w 714156"/>
                  <a:gd name="connsiteY1" fmla="*/ 377666 h 975038"/>
                  <a:gd name="connsiteX2" fmla="*/ 168185 w 714156"/>
                  <a:gd name="connsiteY2" fmla="*/ 316706 h 975038"/>
                  <a:gd name="connsiteX3" fmla="*/ 328205 w 714156"/>
                  <a:gd name="connsiteY3" fmla="*/ 295751 h 975038"/>
                  <a:gd name="connsiteX4" fmla="*/ 290105 w 714156"/>
                  <a:gd name="connsiteY4" fmla="*/ 213836 h 975038"/>
                  <a:gd name="connsiteX5" fmla="*/ 175805 w 714156"/>
                  <a:gd name="connsiteY5" fmla="*/ 236696 h 975038"/>
                  <a:gd name="connsiteX6" fmla="*/ 143420 w 714156"/>
                  <a:gd name="connsiteY6" fmla="*/ 208121 h 975038"/>
                  <a:gd name="connsiteX7" fmla="*/ 175805 w 714156"/>
                  <a:gd name="connsiteY7" fmla="*/ 164306 h 975038"/>
                  <a:gd name="connsiteX8" fmla="*/ 267245 w 714156"/>
                  <a:gd name="connsiteY8" fmla="*/ 128111 h 975038"/>
                  <a:gd name="connsiteX9" fmla="*/ 223430 w 714156"/>
                  <a:gd name="connsiteY9" fmla="*/ 99536 h 975038"/>
                  <a:gd name="connsiteX10" fmla="*/ 257720 w 714156"/>
                  <a:gd name="connsiteY10" fmla="*/ 36671 h 975038"/>
                  <a:gd name="connsiteX11" fmla="*/ 364400 w 714156"/>
                  <a:gd name="connsiteY11" fmla="*/ 42386 h 975038"/>
                  <a:gd name="connsiteX12" fmla="*/ 476484 w 714156"/>
                  <a:gd name="connsiteY12" fmla="*/ 3823 h 975038"/>
                  <a:gd name="connsiteX13" fmla="*/ 622112 w 714156"/>
                  <a:gd name="connsiteY13" fmla="*/ 150356 h 975038"/>
                  <a:gd name="connsiteX14" fmla="*/ 712704 w 714156"/>
                  <a:gd name="connsiteY14" fmla="*/ 421018 h 975038"/>
                  <a:gd name="connsiteX15" fmla="*/ 667297 w 714156"/>
                  <a:gd name="connsiteY15" fmla="*/ 415766 h 975038"/>
                  <a:gd name="connsiteX16" fmla="*/ 572047 w 714156"/>
                  <a:gd name="connsiteY16" fmla="*/ 404336 h 975038"/>
                  <a:gd name="connsiteX17" fmla="*/ 551091 w 714156"/>
                  <a:gd name="connsiteY17" fmla="*/ 444341 h 975038"/>
                  <a:gd name="connsiteX18" fmla="*/ 505372 w 714156"/>
                  <a:gd name="connsiteY18" fmla="*/ 476726 h 975038"/>
                  <a:gd name="connsiteX19" fmla="*/ 541567 w 714156"/>
                  <a:gd name="connsiteY19" fmla="*/ 522446 h 975038"/>
                  <a:gd name="connsiteX20" fmla="*/ 493942 w 714156"/>
                  <a:gd name="connsiteY20" fmla="*/ 577691 h 975038"/>
                  <a:gd name="connsiteX21" fmla="*/ 490132 w 714156"/>
                  <a:gd name="connsiteY21" fmla="*/ 720566 h 975038"/>
                  <a:gd name="connsiteX22" fmla="*/ 421552 w 714156"/>
                  <a:gd name="connsiteY22" fmla="*/ 827246 h 975038"/>
                  <a:gd name="connsiteX23" fmla="*/ 341229 w 714156"/>
                  <a:gd name="connsiteY23" fmla="*/ 971563 h 975038"/>
                  <a:gd name="connsiteX24" fmla="*/ 286295 w 714156"/>
                  <a:gd name="connsiteY24" fmla="*/ 918686 h 975038"/>
                  <a:gd name="connsiteX25" fmla="*/ 267245 w 714156"/>
                  <a:gd name="connsiteY25" fmla="*/ 791051 h 975038"/>
                  <a:gd name="connsiteX26" fmla="*/ 253911 w 714156"/>
                  <a:gd name="connsiteY26" fmla="*/ 644366 h 975038"/>
                  <a:gd name="connsiteX27" fmla="*/ 101511 w 714156"/>
                  <a:gd name="connsiteY27" fmla="*/ 596741 h 975038"/>
                  <a:gd name="connsiteX28" fmla="*/ 4044 w 714156"/>
                  <a:gd name="connsiteY28" fmla="*/ 510553 h 975038"/>
                  <a:gd name="connsiteX0" fmla="*/ 4044 w 714156"/>
                  <a:gd name="connsiteY0" fmla="*/ 510553 h 975038"/>
                  <a:gd name="connsiteX1" fmla="*/ 36741 w 714156"/>
                  <a:gd name="connsiteY1" fmla="*/ 377666 h 975038"/>
                  <a:gd name="connsiteX2" fmla="*/ 168185 w 714156"/>
                  <a:gd name="connsiteY2" fmla="*/ 316706 h 975038"/>
                  <a:gd name="connsiteX3" fmla="*/ 328205 w 714156"/>
                  <a:gd name="connsiteY3" fmla="*/ 295751 h 975038"/>
                  <a:gd name="connsiteX4" fmla="*/ 290105 w 714156"/>
                  <a:gd name="connsiteY4" fmla="*/ 213836 h 975038"/>
                  <a:gd name="connsiteX5" fmla="*/ 175805 w 714156"/>
                  <a:gd name="connsiteY5" fmla="*/ 236696 h 975038"/>
                  <a:gd name="connsiteX6" fmla="*/ 143420 w 714156"/>
                  <a:gd name="connsiteY6" fmla="*/ 208121 h 975038"/>
                  <a:gd name="connsiteX7" fmla="*/ 175805 w 714156"/>
                  <a:gd name="connsiteY7" fmla="*/ 164306 h 975038"/>
                  <a:gd name="connsiteX8" fmla="*/ 267245 w 714156"/>
                  <a:gd name="connsiteY8" fmla="*/ 128111 h 975038"/>
                  <a:gd name="connsiteX9" fmla="*/ 223430 w 714156"/>
                  <a:gd name="connsiteY9" fmla="*/ 99536 h 975038"/>
                  <a:gd name="connsiteX10" fmla="*/ 257720 w 714156"/>
                  <a:gd name="connsiteY10" fmla="*/ 36671 h 975038"/>
                  <a:gd name="connsiteX11" fmla="*/ 364400 w 714156"/>
                  <a:gd name="connsiteY11" fmla="*/ 42386 h 975038"/>
                  <a:gd name="connsiteX12" fmla="*/ 476484 w 714156"/>
                  <a:gd name="connsiteY12" fmla="*/ 3823 h 975038"/>
                  <a:gd name="connsiteX13" fmla="*/ 622112 w 714156"/>
                  <a:gd name="connsiteY13" fmla="*/ 150356 h 975038"/>
                  <a:gd name="connsiteX14" fmla="*/ 712704 w 714156"/>
                  <a:gd name="connsiteY14" fmla="*/ 421018 h 975038"/>
                  <a:gd name="connsiteX15" fmla="*/ 667297 w 714156"/>
                  <a:gd name="connsiteY15" fmla="*/ 415766 h 975038"/>
                  <a:gd name="connsiteX16" fmla="*/ 572047 w 714156"/>
                  <a:gd name="connsiteY16" fmla="*/ 404336 h 975038"/>
                  <a:gd name="connsiteX17" fmla="*/ 551091 w 714156"/>
                  <a:gd name="connsiteY17" fmla="*/ 444341 h 975038"/>
                  <a:gd name="connsiteX18" fmla="*/ 505372 w 714156"/>
                  <a:gd name="connsiteY18" fmla="*/ 476726 h 975038"/>
                  <a:gd name="connsiteX19" fmla="*/ 541567 w 714156"/>
                  <a:gd name="connsiteY19" fmla="*/ 522446 h 975038"/>
                  <a:gd name="connsiteX20" fmla="*/ 493942 w 714156"/>
                  <a:gd name="connsiteY20" fmla="*/ 577691 h 975038"/>
                  <a:gd name="connsiteX21" fmla="*/ 490132 w 714156"/>
                  <a:gd name="connsiteY21" fmla="*/ 720566 h 975038"/>
                  <a:gd name="connsiteX22" fmla="*/ 421552 w 714156"/>
                  <a:gd name="connsiteY22" fmla="*/ 827246 h 975038"/>
                  <a:gd name="connsiteX23" fmla="*/ 341229 w 714156"/>
                  <a:gd name="connsiteY23" fmla="*/ 971563 h 975038"/>
                  <a:gd name="connsiteX24" fmla="*/ 286295 w 714156"/>
                  <a:gd name="connsiteY24" fmla="*/ 918686 h 975038"/>
                  <a:gd name="connsiteX25" fmla="*/ 267245 w 714156"/>
                  <a:gd name="connsiteY25" fmla="*/ 791051 h 975038"/>
                  <a:gd name="connsiteX26" fmla="*/ 253910 w 714156"/>
                  <a:gd name="connsiteY26" fmla="*/ 699611 h 975038"/>
                  <a:gd name="connsiteX27" fmla="*/ 253911 w 714156"/>
                  <a:gd name="connsiteY27" fmla="*/ 644366 h 975038"/>
                  <a:gd name="connsiteX28" fmla="*/ 101511 w 714156"/>
                  <a:gd name="connsiteY28" fmla="*/ 596741 h 975038"/>
                  <a:gd name="connsiteX29" fmla="*/ 4044 w 714156"/>
                  <a:gd name="connsiteY29" fmla="*/ 510553 h 975038"/>
                  <a:gd name="connsiteX0" fmla="*/ 4044 w 714156"/>
                  <a:gd name="connsiteY0" fmla="*/ 510553 h 972492"/>
                  <a:gd name="connsiteX1" fmla="*/ 36741 w 714156"/>
                  <a:gd name="connsiteY1" fmla="*/ 377666 h 972492"/>
                  <a:gd name="connsiteX2" fmla="*/ 168185 w 714156"/>
                  <a:gd name="connsiteY2" fmla="*/ 316706 h 972492"/>
                  <a:gd name="connsiteX3" fmla="*/ 328205 w 714156"/>
                  <a:gd name="connsiteY3" fmla="*/ 295751 h 972492"/>
                  <a:gd name="connsiteX4" fmla="*/ 290105 w 714156"/>
                  <a:gd name="connsiteY4" fmla="*/ 213836 h 972492"/>
                  <a:gd name="connsiteX5" fmla="*/ 175805 w 714156"/>
                  <a:gd name="connsiteY5" fmla="*/ 236696 h 972492"/>
                  <a:gd name="connsiteX6" fmla="*/ 143420 w 714156"/>
                  <a:gd name="connsiteY6" fmla="*/ 208121 h 972492"/>
                  <a:gd name="connsiteX7" fmla="*/ 175805 w 714156"/>
                  <a:gd name="connsiteY7" fmla="*/ 164306 h 972492"/>
                  <a:gd name="connsiteX8" fmla="*/ 267245 w 714156"/>
                  <a:gd name="connsiteY8" fmla="*/ 128111 h 972492"/>
                  <a:gd name="connsiteX9" fmla="*/ 223430 w 714156"/>
                  <a:gd name="connsiteY9" fmla="*/ 99536 h 972492"/>
                  <a:gd name="connsiteX10" fmla="*/ 257720 w 714156"/>
                  <a:gd name="connsiteY10" fmla="*/ 36671 h 972492"/>
                  <a:gd name="connsiteX11" fmla="*/ 364400 w 714156"/>
                  <a:gd name="connsiteY11" fmla="*/ 42386 h 972492"/>
                  <a:gd name="connsiteX12" fmla="*/ 476484 w 714156"/>
                  <a:gd name="connsiteY12" fmla="*/ 3823 h 972492"/>
                  <a:gd name="connsiteX13" fmla="*/ 622112 w 714156"/>
                  <a:gd name="connsiteY13" fmla="*/ 150356 h 972492"/>
                  <a:gd name="connsiteX14" fmla="*/ 712704 w 714156"/>
                  <a:gd name="connsiteY14" fmla="*/ 421018 h 972492"/>
                  <a:gd name="connsiteX15" fmla="*/ 667297 w 714156"/>
                  <a:gd name="connsiteY15" fmla="*/ 415766 h 972492"/>
                  <a:gd name="connsiteX16" fmla="*/ 572047 w 714156"/>
                  <a:gd name="connsiteY16" fmla="*/ 404336 h 972492"/>
                  <a:gd name="connsiteX17" fmla="*/ 551091 w 714156"/>
                  <a:gd name="connsiteY17" fmla="*/ 444341 h 972492"/>
                  <a:gd name="connsiteX18" fmla="*/ 505372 w 714156"/>
                  <a:gd name="connsiteY18" fmla="*/ 476726 h 972492"/>
                  <a:gd name="connsiteX19" fmla="*/ 541567 w 714156"/>
                  <a:gd name="connsiteY19" fmla="*/ 522446 h 972492"/>
                  <a:gd name="connsiteX20" fmla="*/ 493942 w 714156"/>
                  <a:gd name="connsiteY20" fmla="*/ 577691 h 972492"/>
                  <a:gd name="connsiteX21" fmla="*/ 490132 w 714156"/>
                  <a:gd name="connsiteY21" fmla="*/ 720566 h 972492"/>
                  <a:gd name="connsiteX22" fmla="*/ 421552 w 714156"/>
                  <a:gd name="connsiteY22" fmla="*/ 827246 h 972492"/>
                  <a:gd name="connsiteX23" fmla="*/ 389608 w 714156"/>
                  <a:gd name="connsiteY23" fmla="*/ 942705 h 972492"/>
                  <a:gd name="connsiteX24" fmla="*/ 341229 w 714156"/>
                  <a:gd name="connsiteY24" fmla="*/ 971563 h 972492"/>
                  <a:gd name="connsiteX25" fmla="*/ 286295 w 714156"/>
                  <a:gd name="connsiteY25" fmla="*/ 918686 h 972492"/>
                  <a:gd name="connsiteX26" fmla="*/ 267245 w 714156"/>
                  <a:gd name="connsiteY26" fmla="*/ 791051 h 972492"/>
                  <a:gd name="connsiteX27" fmla="*/ 253910 w 714156"/>
                  <a:gd name="connsiteY27" fmla="*/ 699611 h 972492"/>
                  <a:gd name="connsiteX28" fmla="*/ 253911 w 714156"/>
                  <a:gd name="connsiteY28" fmla="*/ 644366 h 972492"/>
                  <a:gd name="connsiteX29" fmla="*/ 101511 w 714156"/>
                  <a:gd name="connsiteY29" fmla="*/ 596741 h 972492"/>
                  <a:gd name="connsiteX30" fmla="*/ 4044 w 714156"/>
                  <a:gd name="connsiteY30" fmla="*/ 510553 h 972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14156" h="972492">
                    <a:moveTo>
                      <a:pt x="4044" y="510553"/>
                    </a:moveTo>
                    <a:cubicBezTo>
                      <a:pt x="-6751" y="474040"/>
                      <a:pt x="4039" y="478631"/>
                      <a:pt x="36741" y="377666"/>
                    </a:cubicBezTo>
                    <a:cubicBezTo>
                      <a:pt x="68225" y="348533"/>
                      <a:pt x="119608" y="330358"/>
                      <a:pt x="168185" y="316706"/>
                    </a:cubicBezTo>
                    <a:cubicBezTo>
                      <a:pt x="216762" y="303054"/>
                      <a:pt x="309155" y="304323"/>
                      <a:pt x="328205" y="295751"/>
                    </a:cubicBezTo>
                    <a:cubicBezTo>
                      <a:pt x="347255" y="287179"/>
                      <a:pt x="315822" y="227171"/>
                      <a:pt x="290105" y="213836"/>
                    </a:cubicBezTo>
                    <a:cubicBezTo>
                      <a:pt x="264388" y="200501"/>
                      <a:pt x="200252" y="237648"/>
                      <a:pt x="175805" y="236696"/>
                    </a:cubicBezTo>
                    <a:cubicBezTo>
                      <a:pt x="151358" y="235744"/>
                      <a:pt x="141198" y="217646"/>
                      <a:pt x="143420" y="208121"/>
                    </a:cubicBezTo>
                    <a:cubicBezTo>
                      <a:pt x="145642" y="198596"/>
                      <a:pt x="155168" y="177641"/>
                      <a:pt x="175805" y="164306"/>
                    </a:cubicBezTo>
                    <a:cubicBezTo>
                      <a:pt x="196442" y="150971"/>
                      <a:pt x="261530" y="141446"/>
                      <a:pt x="267245" y="128111"/>
                    </a:cubicBezTo>
                    <a:cubicBezTo>
                      <a:pt x="272960" y="114776"/>
                      <a:pt x="225017" y="114776"/>
                      <a:pt x="223430" y="99536"/>
                    </a:cubicBezTo>
                    <a:cubicBezTo>
                      <a:pt x="221843" y="84296"/>
                      <a:pt x="242163" y="41751"/>
                      <a:pt x="257720" y="36671"/>
                    </a:cubicBezTo>
                    <a:cubicBezTo>
                      <a:pt x="313917" y="-26511"/>
                      <a:pt x="327939" y="47861"/>
                      <a:pt x="364400" y="42386"/>
                    </a:cubicBezTo>
                    <a:cubicBezTo>
                      <a:pt x="400861" y="36911"/>
                      <a:pt x="433532" y="-14172"/>
                      <a:pt x="476484" y="3823"/>
                    </a:cubicBezTo>
                    <a:cubicBezTo>
                      <a:pt x="519436" y="21818"/>
                      <a:pt x="572582" y="90984"/>
                      <a:pt x="622112" y="150356"/>
                    </a:cubicBezTo>
                    <a:cubicBezTo>
                      <a:pt x="671642" y="209728"/>
                      <a:pt x="704221" y="373291"/>
                      <a:pt x="712704" y="421018"/>
                    </a:cubicBezTo>
                    <a:cubicBezTo>
                      <a:pt x="721187" y="468745"/>
                      <a:pt x="690740" y="418546"/>
                      <a:pt x="667297" y="415766"/>
                    </a:cubicBezTo>
                    <a:cubicBezTo>
                      <a:pt x="643854" y="412986"/>
                      <a:pt x="593955" y="402431"/>
                      <a:pt x="572047" y="404336"/>
                    </a:cubicBezTo>
                    <a:cubicBezTo>
                      <a:pt x="550139" y="406241"/>
                      <a:pt x="562203" y="432276"/>
                      <a:pt x="551091" y="444341"/>
                    </a:cubicBezTo>
                    <a:cubicBezTo>
                      <a:pt x="539979" y="456406"/>
                      <a:pt x="504419" y="460851"/>
                      <a:pt x="505372" y="476726"/>
                    </a:cubicBezTo>
                    <a:cubicBezTo>
                      <a:pt x="506325" y="492601"/>
                      <a:pt x="543472" y="505619"/>
                      <a:pt x="541567" y="522446"/>
                    </a:cubicBezTo>
                    <a:cubicBezTo>
                      <a:pt x="539662" y="539273"/>
                      <a:pt x="494259" y="548799"/>
                      <a:pt x="493942" y="577691"/>
                    </a:cubicBezTo>
                    <a:cubicBezTo>
                      <a:pt x="493625" y="606583"/>
                      <a:pt x="498070" y="673576"/>
                      <a:pt x="490132" y="720566"/>
                    </a:cubicBezTo>
                    <a:cubicBezTo>
                      <a:pt x="482194" y="767556"/>
                      <a:pt x="442087" y="792586"/>
                      <a:pt x="421552" y="827246"/>
                    </a:cubicBezTo>
                    <a:cubicBezTo>
                      <a:pt x="401017" y="861906"/>
                      <a:pt x="402995" y="918652"/>
                      <a:pt x="389608" y="942705"/>
                    </a:cubicBezTo>
                    <a:cubicBezTo>
                      <a:pt x="376221" y="966758"/>
                      <a:pt x="358448" y="975566"/>
                      <a:pt x="341229" y="971563"/>
                    </a:cubicBezTo>
                    <a:cubicBezTo>
                      <a:pt x="324010" y="967560"/>
                      <a:pt x="298626" y="948771"/>
                      <a:pt x="286295" y="918686"/>
                    </a:cubicBezTo>
                    <a:cubicBezTo>
                      <a:pt x="273964" y="888601"/>
                      <a:pt x="270420" y="827563"/>
                      <a:pt x="267245" y="791051"/>
                    </a:cubicBezTo>
                    <a:cubicBezTo>
                      <a:pt x="264070" y="754539"/>
                      <a:pt x="256132" y="724058"/>
                      <a:pt x="253910" y="699611"/>
                    </a:cubicBezTo>
                    <a:cubicBezTo>
                      <a:pt x="251688" y="675164"/>
                      <a:pt x="281533" y="661511"/>
                      <a:pt x="253911" y="644366"/>
                    </a:cubicBezTo>
                    <a:cubicBezTo>
                      <a:pt x="226289" y="627221"/>
                      <a:pt x="143155" y="619043"/>
                      <a:pt x="101511" y="596741"/>
                    </a:cubicBezTo>
                    <a:cubicBezTo>
                      <a:pt x="59867" y="574439"/>
                      <a:pt x="14839" y="547066"/>
                      <a:pt x="4044" y="510553"/>
                    </a:cubicBezTo>
                    <a:close/>
                  </a:path>
                </a:pathLst>
              </a:custGeom>
              <a:grp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13" name="Oval 252">
                <a:extLst>
                  <a:ext uri="{FF2B5EF4-FFF2-40B4-BE49-F238E27FC236}">
                    <a16:creationId xmlns:a16="http://schemas.microsoft.com/office/drawing/2014/main" id="{1F55DDB9-C70F-AB6A-23FC-8CD80D68C59A}"/>
                  </a:ext>
                </a:extLst>
              </p:cNvPr>
              <p:cNvSpPr/>
              <p:nvPr/>
            </p:nvSpPr>
            <p:spPr>
              <a:xfrm>
                <a:off x="7162540" y="3481256"/>
                <a:ext cx="466577" cy="1129944"/>
              </a:xfrm>
              <a:custGeom>
                <a:avLst/>
                <a:gdLst>
                  <a:gd name="connsiteX0" fmla="*/ 0 w 135489"/>
                  <a:gd name="connsiteY0" fmla="*/ 69939 h 139878"/>
                  <a:gd name="connsiteX1" fmla="*/ 67745 w 135489"/>
                  <a:gd name="connsiteY1" fmla="*/ 0 h 139878"/>
                  <a:gd name="connsiteX2" fmla="*/ 135490 w 135489"/>
                  <a:gd name="connsiteY2" fmla="*/ 69939 h 139878"/>
                  <a:gd name="connsiteX3" fmla="*/ 67745 w 135489"/>
                  <a:gd name="connsiteY3" fmla="*/ 139878 h 139878"/>
                  <a:gd name="connsiteX4" fmla="*/ 0 w 135489"/>
                  <a:gd name="connsiteY4" fmla="*/ 69939 h 139878"/>
                  <a:gd name="connsiteX0" fmla="*/ 0 w 120250"/>
                  <a:gd name="connsiteY0" fmla="*/ 68036 h 139882"/>
                  <a:gd name="connsiteX1" fmla="*/ 52505 w 120250"/>
                  <a:gd name="connsiteY1" fmla="*/ 2 h 139882"/>
                  <a:gd name="connsiteX2" fmla="*/ 120250 w 120250"/>
                  <a:gd name="connsiteY2" fmla="*/ 69941 h 139882"/>
                  <a:gd name="connsiteX3" fmla="*/ 52505 w 120250"/>
                  <a:gd name="connsiteY3" fmla="*/ 139880 h 139882"/>
                  <a:gd name="connsiteX4" fmla="*/ 0 w 120250"/>
                  <a:gd name="connsiteY4" fmla="*/ 68036 h 139882"/>
                  <a:gd name="connsiteX0" fmla="*/ 1541 w 126090"/>
                  <a:gd name="connsiteY0" fmla="*/ 69940 h 141786"/>
                  <a:gd name="connsiteX1" fmla="*/ 115006 w 126090"/>
                  <a:gd name="connsiteY1" fmla="*/ 1 h 141786"/>
                  <a:gd name="connsiteX2" fmla="*/ 121791 w 126090"/>
                  <a:gd name="connsiteY2" fmla="*/ 71845 h 141786"/>
                  <a:gd name="connsiteX3" fmla="*/ 54046 w 126090"/>
                  <a:gd name="connsiteY3" fmla="*/ 141784 h 141786"/>
                  <a:gd name="connsiteX4" fmla="*/ 1541 w 126090"/>
                  <a:gd name="connsiteY4" fmla="*/ 69940 h 141786"/>
                  <a:gd name="connsiteX0" fmla="*/ 2220 w 125514"/>
                  <a:gd name="connsiteY0" fmla="*/ 71586 h 143432"/>
                  <a:gd name="connsiteX1" fmla="*/ 20458 w 125514"/>
                  <a:gd name="connsiteY1" fmla="*/ 27011 h 143432"/>
                  <a:gd name="connsiteX2" fmla="*/ 115685 w 125514"/>
                  <a:gd name="connsiteY2" fmla="*/ 1647 h 143432"/>
                  <a:gd name="connsiteX3" fmla="*/ 122470 w 125514"/>
                  <a:gd name="connsiteY3" fmla="*/ 73491 h 143432"/>
                  <a:gd name="connsiteX4" fmla="*/ 54725 w 125514"/>
                  <a:gd name="connsiteY4" fmla="*/ 143430 h 143432"/>
                  <a:gd name="connsiteX5" fmla="*/ 2220 w 125514"/>
                  <a:gd name="connsiteY5" fmla="*/ 71586 h 143432"/>
                  <a:gd name="connsiteX0" fmla="*/ 2220 w 145330"/>
                  <a:gd name="connsiteY0" fmla="*/ 70578 h 142552"/>
                  <a:gd name="connsiteX1" fmla="*/ 20458 w 145330"/>
                  <a:gd name="connsiteY1" fmla="*/ 26003 h 142552"/>
                  <a:gd name="connsiteX2" fmla="*/ 115685 w 145330"/>
                  <a:gd name="connsiteY2" fmla="*/ 639 h 142552"/>
                  <a:gd name="connsiteX3" fmla="*/ 145330 w 145330"/>
                  <a:gd name="connsiteY3" fmla="*/ 51528 h 142552"/>
                  <a:gd name="connsiteX4" fmla="*/ 54725 w 145330"/>
                  <a:gd name="connsiteY4" fmla="*/ 142422 h 142552"/>
                  <a:gd name="connsiteX5" fmla="*/ 2220 w 145330"/>
                  <a:gd name="connsiteY5" fmla="*/ 70578 h 142552"/>
                  <a:gd name="connsiteX0" fmla="*/ 2220 w 145330"/>
                  <a:gd name="connsiteY0" fmla="*/ 70578 h 142552"/>
                  <a:gd name="connsiteX1" fmla="*/ 20458 w 145330"/>
                  <a:gd name="connsiteY1" fmla="*/ 26003 h 142552"/>
                  <a:gd name="connsiteX2" fmla="*/ 115685 w 145330"/>
                  <a:gd name="connsiteY2" fmla="*/ 639 h 142552"/>
                  <a:gd name="connsiteX3" fmla="*/ 145330 w 145330"/>
                  <a:gd name="connsiteY3" fmla="*/ 51528 h 142552"/>
                  <a:gd name="connsiteX4" fmla="*/ 54725 w 145330"/>
                  <a:gd name="connsiteY4" fmla="*/ 142422 h 142552"/>
                  <a:gd name="connsiteX5" fmla="*/ 2220 w 145330"/>
                  <a:gd name="connsiteY5" fmla="*/ 70578 h 142552"/>
                  <a:gd name="connsiteX0" fmla="*/ 2220 w 141520"/>
                  <a:gd name="connsiteY0" fmla="*/ 70291 h 142381"/>
                  <a:gd name="connsiteX1" fmla="*/ 20458 w 141520"/>
                  <a:gd name="connsiteY1" fmla="*/ 25716 h 142381"/>
                  <a:gd name="connsiteX2" fmla="*/ 115685 w 141520"/>
                  <a:gd name="connsiteY2" fmla="*/ 352 h 142381"/>
                  <a:gd name="connsiteX3" fmla="*/ 141520 w 141520"/>
                  <a:gd name="connsiteY3" fmla="*/ 43621 h 142381"/>
                  <a:gd name="connsiteX4" fmla="*/ 54725 w 141520"/>
                  <a:gd name="connsiteY4" fmla="*/ 142135 h 142381"/>
                  <a:gd name="connsiteX5" fmla="*/ 2220 w 141520"/>
                  <a:gd name="connsiteY5" fmla="*/ 70291 h 142381"/>
                  <a:gd name="connsiteX0" fmla="*/ 2220 w 141520"/>
                  <a:gd name="connsiteY0" fmla="*/ 70291 h 142381"/>
                  <a:gd name="connsiteX1" fmla="*/ 20458 w 141520"/>
                  <a:gd name="connsiteY1" fmla="*/ 25716 h 142381"/>
                  <a:gd name="connsiteX2" fmla="*/ 115685 w 141520"/>
                  <a:gd name="connsiteY2" fmla="*/ 352 h 142381"/>
                  <a:gd name="connsiteX3" fmla="*/ 141520 w 141520"/>
                  <a:gd name="connsiteY3" fmla="*/ 43621 h 142381"/>
                  <a:gd name="connsiteX4" fmla="*/ 54725 w 141520"/>
                  <a:gd name="connsiteY4" fmla="*/ 142135 h 142381"/>
                  <a:gd name="connsiteX5" fmla="*/ 2220 w 141520"/>
                  <a:gd name="connsiteY5" fmla="*/ 70291 h 142381"/>
                  <a:gd name="connsiteX0" fmla="*/ 2844 w 142144"/>
                  <a:gd name="connsiteY0" fmla="*/ 70291 h 148078"/>
                  <a:gd name="connsiteX1" fmla="*/ 21082 w 142144"/>
                  <a:gd name="connsiteY1" fmla="*/ 25716 h 148078"/>
                  <a:gd name="connsiteX2" fmla="*/ 116309 w 142144"/>
                  <a:gd name="connsiteY2" fmla="*/ 352 h 148078"/>
                  <a:gd name="connsiteX3" fmla="*/ 142144 w 142144"/>
                  <a:gd name="connsiteY3" fmla="*/ 43621 h 148078"/>
                  <a:gd name="connsiteX4" fmla="*/ 15344 w 142144"/>
                  <a:gd name="connsiteY4" fmla="*/ 147850 h 148078"/>
                  <a:gd name="connsiteX5" fmla="*/ 2844 w 142144"/>
                  <a:gd name="connsiteY5" fmla="*/ 70291 h 148078"/>
                  <a:gd name="connsiteX0" fmla="*/ 714 w 147634"/>
                  <a:gd name="connsiteY0" fmla="*/ 81721 h 148382"/>
                  <a:gd name="connsiteX1" fmla="*/ 26572 w 147634"/>
                  <a:gd name="connsiteY1" fmla="*/ 25716 h 148382"/>
                  <a:gd name="connsiteX2" fmla="*/ 121799 w 147634"/>
                  <a:gd name="connsiteY2" fmla="*/ 352 h 148382"/>
                  <a:gd name="connsiteX3" fmla="*/ 147634 w 147634"/>
                  <a:gd name="connsiteY3" fmla="*/ 43621 h 148382"/>
                  <a:gd name="connsiteX4" fmla="*/ 20834 w 147634"/>
                  <a:gd name="connsiteY4" fmla="*/ 147850 h 148382"/>
                  <a:gd name="connsiteX5" fmla="*/ 714 w 147634"/>
                  <a:gd name="connsiteY5" fmla="*/ 81721 h 148382"/>
                  <a:gd name="connsiteX0" fmla="*/ 108 w 148168"/>
                  <a:gd name="connsiteY0" fmla="*/ 81721 h 149590"/>
                  <a:gd name="connsiteX1" fmla="*/ 25966 w 148168"/>
                  <a:gd name="connsiteY1" fmla="*/ 25716 h 149590"/>
                  <a:gd name="connsiteX2" fmla="*/ 121193 w 148168"/>
                  <a:gd name="connsiteY2" fmla="*/ 352 h 149590"/>
                  <a:gd name="connsiteX3" fmla="*/ 147028 w 148168"/>
                  <a:gd name="connsiteY3" fmla="*/ 43621 h 149590"/>
                  <a:gd name="connsiteX4" fmla="*/ 94547 w 148168"/>
                  <a:gd name="connsiteY4" fmla="*/ 122870 h 149590"/>
                  <a:gd name="connsiteX5" fmla="*/ 20228 w 148168"/>
                  <a:gd name="connsiteY5" fmla="*/ 147850 h 149590"/>
                  <a:gd name="connsiteX6" fmla="*/ 108 w 148168"/>
                  <a:gd name="connsiteY6" fmla="*/ 81721 h 149590"/>
                  <a:gd name="connsiteX0" fmla="*/ 129 w 148182"/>
                  <a:gd name="connsiteY0" fmla="*/ 81793 h 149662"/>
                  <a:gd name="connsiteX1" fmla="*/ 26648 w 148182"/>
                  <a:gd name="connsiteY1" fmla="*/ 24467 h 149662"/>
                  <a:gd name="connsiteX2" fmla="*/ 121214 w 148182"/>
                  <a:gd name="connsiteY2" fmla="*/ 424 h 149662"/>
                  <a:gd name="connsiteX3" fmla="*/ 147049 w 148182"/>
                  <a:gd name="connsiteY3" fmla="*/ 43693 h 149662"/>
                  <a:gd name="connsiteX4" fmla="*/ 94568 w 148182"/>
                  <a:gd name="connsiteY4" fmla="*/ 122942 h 149662"/>
                  <a:gd name="connsiteX5" fmla="*/ 20249 w 148182"/>
                  <a:gd name="connsiteY5" fmla="*/ 147922 h 149662"/>
                  <a:gd name="connsiteX6" fmla="*/ 129 w 148182"/>
                  <a:gd name="connsiteY6" fmla="*/ 81793 h 149662"/>
                  <a:gd name="connsiteX0" fmla="*/ 129 w 147803"/>
                  <a:gd name="connsiteY0" fmla="*/ 82250 h 150119"/>
                  <a:gd name="connsiteX1" fmla="*/ 26648 w 147803"/>
                  <a:gd name="connsiteY1" fmla="*/ 24924 h 150119"/>
                  <a:gd name="connsiteX2" fmla="*/ 121214 w 147803"/>
                  <a:gd name="connsiteY2" fmla="*/ 881 h 150119"/>
                  <a:gd name="connsiteX3" fmla="*/ 83942 w 147803"/>
                  <a:gd name="connsiteY3" fmla="*/ 54931 h 150119"/>
                  <a:gd name="connsiteX4" fmla="*/ 147049 w 147803"/>
                  <a:gd name="connsiteY4" fmla="*/ 44150 h 150119"/>
                  <a:gd name="connsiteX5" fmla="*/ 94568 w 147803"/>
                  <a:gd name="connsiteY5" fmla="*/ 123399 h 150119"/>
                  <a:gd name="connsiteX6" fmla="*/ 20249 w 147803"/>
                  <a:gd name="connsiteY6" fmla="*/ 148379 h 150119"/>
                  <a:gd name="connsiteX7" fmla="*/ 129 w 147803"/>
                  <a:gd name="connsiteY7" fmla="*/ 82250 h 150119"/>
                  <a:gd name="connsiteX0" fmla="*/ 129 w 147120"/>
                  <a:gd name="connsiteY0" fmla="*/ 82250 h 150119"/>
                  <a:gd name="connsiteX1" fmla="*/ 26648 w 147120"/>
                  <a:gd name="connsiteY1" fmla="*/ 24924 h 150119"/>
                  <a:gd name="connsiteX2" fmla="*/ 121214 w 147120"/>
                  <a:gd name="connsiteY2" fmla="*/ 881 h 150119"/>
                  <a:gd name="connsiteX3" fmla="*/ 83942 w 147120"/>
                  <a:gd name="connsiteY3" fmla="*/ 54931 h 150119"/>
                  <a:gd name="connsiteX4" fmla="*/ 111032 w 147120"/>
                  <a:gd name="connsiteY4" fmla="*/ 65503 h 150119"/>
                  <a:gd name="connsiteX5" fmla="*/ 147049 w 147120"/>
                  <a:gd name="connsiteY5" fmla="*/ 44150 h 150119"/>
                  <a:gd name="connsiteX6" fmla="*/ 94568 w 147120"/>
                  <a:gd name="connsiteY6" fmla="*/ 123399 h 150119"/>
                  <a:gd name="connsiteX7" fmla="*/ 20249 w 147120"/>
                  <a:gd name="connsiteY7" fmla="*/ 148379 h 150119"/>
                  <a:gd name="connsiteX8" fmla="*/ 129 w 147120"/>
                  <a:gd name="connsiteY8" fmla="*/ 82250 h 150119"/>
                  <a:gd name="connsiteX0" fmla="*/ 129 w 147120"/>
                  <a:gd name="connsiteY0" fmla="*/ 82043 h 149912"/>
                  <a:gd name="connsiteX1" fmla="*/ 26648 w 147120"/>
                  <a:gd name="connsiteY1" fmla="*/ 24717 h 149912"/>
                  <a:gd name="connsiteX2" fmla="*/ 121214 w 147120"/>
                  <a:gd name="connsiteY2" fmla="*/ 674 h 149912"/>
                  <a:gd name="connsiteX3" fmla="*/ 88567 w 147120"/>
                  <a:gd name="connsiteY3" fmla="*/ 50099 h 149912"/>
                  <a:gd name="connsiteX4" fmla="*/ 111032 w 147120"/>
                  <a:gd name="connsiteY4" fmla="*/ 65296 h 149912"/>
                  <a:gd name="connsiteX5" fmla="*/ 147049 w 147120"/>
                  <a:gd name="connsiteY5" fmla="*/ 43943 h 149912"/>
                  <a:gd name="connsiteX6" fmla="*/ 94568 w 147120"/>
                  <a:gd name="connsiteY6" fmla="*/ 123192 h 149912"/>
                  <a:gd name="connsiteX7" fmla="*/ 20249 w 147120"/>
                  <a:gd name="connsiteY7" fmla="*/ 148172 h 149912"/>
                  <a:gd name="connsiteX8" fmla="*/ 129 w 147120"/>
                  <a:gd name="connsiteY8" fmla="*/ 82043 h 149912"/>
                  <a:gd name="connsiteX0" fmla="*/ 129 w 147120"/>
                  <a:gd name="connsiteY0" fmla="*/ 81545 h 149414"/>
                  <a:gd name="connsiteX1" fmla="*/ 26648 w 147120"/>
                  <a:gd name="connsiteY1" fmla="*/ 24219 h 149414"/>
                  <a:gd name="connsiteX2" fmla="*/ 121214 w 147120"/>
                  <a:gd name="connsiteY2" fmla="*/ 176 h 149414"/>
                  <a:gd name="connsiteX3" fmla="*/ 129532 w 147120"/>
                  <a:gd name="connsiteY3" fmla="*/ 15242 h 149414"/>
                  <a:gd name="connsiteX4" fmla="*/ 88567 w 147120"/>
                  <a:gd name="connsiteY4" fmla="*/ 49601 h 149414"/>
                  <a:gd name="connsiteX5" fmla="*/ 111032 w 147120"/>
                  <a:gd name="connsiteY5" fmla="*/ 64798 h 149414"/>
                  <a:gd name="connsiteX6" fmla="*/ 147049 w 147120"/>
                  <a:gd name="connsiteY6" fmla="*/ 43445 h 149414"/>
                  <a:gd name="connsiteX7" fmla="*/ 94568 w 147120"/>
                  <a:gd name="connsiteY7" fmla="*/ 122694 h 149414"/>
                  <a:gd name="connsiteX8" fmla="*/ 20249 w 147120"/>
                  <a:gd name="connsiteY8" fmla="*/ 147674 h 149414"/>
                  <a:gd name="connsiteX9" fmla="*/ 129 w 147120"/>
                  <a:gd name="connsiteY9" fmla="*/ 81545 h 149414"/>
                  <a:gd name="connsiteX0" fmla="*/ 129 w 149468"/>
                  <a:gd name="connsiteY0" fmla="*/ 81545 h 149414"/>
                  <a:gd name="connsiteX1" fmla="*/ 26648 w 149468"/>
                  <a:gd name="connsiteY1" fmla="*/ 24219 h 149414"/>
                  <a:gd name="connsiteX2" fmla="*/ 121214 w 149468"/>
                  <a:gd name="connsiteY2" fmla="*/ 176 h 149414"/>
                  <a:gd name="connsiteX3" fmla="*/ 129532 w 149468"/>
                  <a:gd name="connsiteY3" fmla="*/ 15242 h 149414"/>
                  <a:gd name="connsiteX4" fmla="*/ 88567 w 149468"/>
                  <a:gd name="connsiteY4" fmla="*/ 49601 h 149414"/>
                  <a:gd name="connsiteX5" fmla="*/ 111032 w 149468"/>
                  <a:gd name="connsiteY5" fmla="*/ 64798 h 149414"/>
                  <a:gd name="connsiteX6" fmla="*/ 136140 w 149468"/>
                  <a:gd name="connsiteY6" fmla="*/ 39689 h 149414"/>
                  <a:gd name="connsiteX7" fmla="*/ 147049 w 149468"/>
                  <a:gd name="connsiteY7" fmla="*/ 43445 h 149414"/>
                  <a:gd name="connsiteX8" fmla="*/ 94568 w 149468"/>
                  <a:gd name="connsiteY8" fmla="*/ 122694 h 149414"/>
                  <a:gd name="connsiteX9" fmla="*/ 20249 w 149468"/>
                  <a:gd name="connsiteY9" fmla="*/ 147674 h 149414"/>
                  <a:gd name="connsiteX10" fmla="*/ 129 w 149468"/>
                  <a:gd name="connsiteY10" fmla="*/ 81545 h 149414"/>
                  <a:gd name="connsiteX0" fmla="*/ 129 w 151373"/>
                  <a:gd name="connsiteY0" fmla="*/ 81545 h 149324"/>
                  <a:gd name="connsiteX1" fmla="*/ 26648 w 151373"/>
                  <a:gd name="connsiteY1" fmla="*/ 24219 h 149324"/>
                  <a:gd name="connsiteX2" fmla="*/ 121214 w 151373"/>
                  <a:gd name="connsiteY2" fmla="*/ 176 h 149324"/>
                  <a:gd name="connsiteX3" fmla="*/ 129532 w 151373"/>
                  <a:gd name="connsiteY3" fmla="*/ 15242 h 149324"/>
                  <a:gd name="connsiteX4" fmla="*/ 88567 w 151373"/>
                  <a:gd name="connsiteY4" fmla="*/ 49601 h 149324"/>
                  <a:gd name="connsiteX5" fmla="*/ 111032 w 151373"/>
                  <a:gd name="connsiteY5" fmla="*/ 64798 h 149324"/>
                  <a:gd name="connsiteX6" fmla="*/ 136140 w 151373"/>
                  <a:gd name="connsiteY6" fmla="*/ 39689 h 149324"/>
                  <a:gd name="connsiteX7" fmla="*/ 147049 w 151373"/>
                  <a:gd name="connsiteY7" fmla="*/ 43445 h 149324"/>
                  <a:gd name="connsiteX8" fmla="*/ 147372 w 151373"/>
                  <a:gd name="connsiteY8" fmla="*/ 54886 h 149324"/>
                  <a:gd name="connsiteX9" fmla="*/ 94568 w 151373"/>
                  <a:gd name="connsiteY9" fmla="*/ 122694 h 149324"/>
                  <a:gd name="connsiteX10" fmla="*/ 20249 w 151373"/>
                  <a:gd name="connsiteY10" fmla="*/ 147674 h 149324"/>
                  <a:gd name="connsiteX11" fmla="*/ 129 w 151373"/>
                  <a:gd name="connsiteY11" fmla="*/ 81545 h 149324"/>
                  <a:gd name="connsiteX0" fmla="*/ 78 w 151322"/>
                  <a:gd name="connsiteY0" fmla="*/ 81545 h 148943"/>
                  <a:gd name="connsiteX1" fmla="*/ 26597 w 151322"/>
                  <a:gd name="connsiteY1" fmla="*/ 24219 h 148943"/>
                  <a:gd name="connsiteX2" fmla="*/ 121163 w 151322"/>
                  <a:gd name="connsiteY2" fmla="*/ 176 h 148943"/>
                  <a:gd name="connsiteX3" fmla="*/ 129481 w 151322"/>
                  <a:gd name="connsiteY3" fmla="*/ 15242 h 148943"/>
                  <a:gd name="connsiteX4" fmla="*/ 88516 w 151322"/>
                  <a:gd name="connsiteY4" fmla="*/ 49601 h 148943"/>
                  <a:gd name="connsiteX5" fmla="*/ 110981 w 151322"/>
                  <a:gd name="connsiteY5" fmla="*/ 64798 h 148943"/>
                  <a:gd name="connsiteX6" fmla="*/ 136089 w 151322"/>
                  <a:gd name="connsiteY6" fmla="*/ 39689 h 148943"/>
                  <a:gd name="connsiteX7" fmla="*/ 146998 w 151322"/>
                  <a:gd name="connsiteY7" fmla="*/ 43445 h 148943"/>
                  <a:gd name="connsiteX8" fmla="*/ 147321 w 151322"/>
                  <a:gd name="connsiteY8" fmla="*/ 54886 h 148943"/>
                  <a:gd name="connsiteX9" fmla="*/ 94517 w 151322"/>
                  <a:gd name="connsiteY9" fmla="*/ 122694 h 148943"/>
                  <a:gd name="connsiteX10" fmla="*/ 66711 w 151322"/>
                  <a:gd name="connsiteY10" fmla="*/ 124924 h 148943"/>
                  <a:gd name="connsiteX11" fmla="*/ 20198 w 151322"/>
                  <a:gd name="connsiteY11" fmla="*/ 147674 h 148943"/>
                  <a:gd name="connsiteX12" fmla="*/ 78 w 151322"/>
                  <a:gd name="connsiteY12" fmla="*/ 81545 h 148943"/>
                  <a:gd name="connsiteX0" fmla="*/ 70 w 151314"/>
                  <a:gd name="connsiteY0" fmla="*/ 81545 h 192646"/>
                  <a:gd name="connsiteX1" fmla="*/ 26589 w 151314"/>
                  <a:gd name="connsiteY1" fmla="*/ 24219 h 192646"/>
                  <a:gd name="connsiteX2" fmla="*/ 121155 w 151314"/>
                  <a:gd name="connsiteY2" fmla="*/ 176 h 192646"/>
                  <a:gd name="connsiteX3" fmla="*/ 129473 w 151314"/>
                  <a:gd name="connsiteY3" fmla="*/ 15242 h 192646"/>
                  <a:gd name="connsiteX4" fmla="*/ 88508 w 151314"/>
                  <a:gd name="connsiteY4" fmla="*/ 49601 h 192646"/>
                  <a:gd name="connsiteX5" fmla="*/ 110973 w 151314"/>
                  <a:gd name="connsiteY5" fmla="*/ 64798 h 192646"/>
                  <a:gd name="connsiteX6" fmla="*/ 136081 w 151314"/>
                  <a:gd name="connsiteY6" fmla="*/ 39689 h 192646"/>
                  <a:gd name="connsiteX7" fmla="*/ 146990 w 151314"/>
                  <a:gd name="connsiteY7" fmla="*/ 43445 h 192646"/>
                  <a:gd name="connsiteX8" fmla="*/ 147313 w 151314"/>
                  <a:gd name="connsiteY8" fmla="*/ 54886 h 192646"/>
                  <a:gd name="connsiteX9" fmla="*/ 94509 w 151314"/>
                  <a:gd name="connsiteY9" fmla="*/ 122694 h 192646"/>
                  <a:gd name="connsiteX10" fmla="*/ 66703 w 151314"/>
                  <a:gd name="connsiteY10" fmla="*/ 124924 h 192646"/>
                  <a:gd name="connsiteX11" fmla="*/ 58775 w 151314"/>
                  <a:gd name="connsiteY11" fmla="*/ 192319 h 192646"/>
                  <a:gd name="connsiteX12" fmla="*/ 20190 w 151314"/>
                  <a:gd name="connsiteY12" fmla="*/ 147674 h 192646"/>
                  <a:gd name="connsiteX13" fmla="*/ 70 w 151314"/>
                  <a:gd name="connsiteY13" fmla="*/ 81545 h 192646"/>
                  <a:gd name="connsiteX0" fmla="*/ 2654 w 153898"/>
                  <a:gd name="connsiteY0" fmla="*/ 81545 h 192628"/>
                  <a:gd name="connsiteX1" fmla="*/ 29173 w 153898"/>
                  <a:gd name="connsiteY1" fmla="*/ 24219 h 192628"/>
                  <a:gd name="connsiteX2" fmla="*/ 123739 w 153898"/>
                  <a:gd name="connsiteY2" fmla="*/ 176 h 192628"/>
                  <a:gd name="connsiteX3" fmla="*/ 132057 w 153898"/>
                  <a:gd name="connsiteY3" fmla="*/ 15242 h 192628"/>
                  <a:gd name="connsiteX4" fmla="*/ 91092 w 153898"/>
                  <a:gd name="connsiteY4" fmla="*/ 49601 h 192628"/>
                  <a:gd name="connsiteX5" fmla="*/ 113557 w 153898"/>
                  <a:gd name="connsiteY5" fmla="*/ 64798 h 192628"/>
                  <a:gd name="connsiteX6" fmla="*/ 138665 w 153898"/>
                  <a:gd name="connsiteY6" fmla="*/ 39689 h 192628"/>
                  <a:gd name="connsiteX7" fmla="*/ 149574 w 153898"/>
                  <a:gd name="connsiteY7" fmla="*/ 43445 h 192628"/>
                  <a:gd name="connsiteX8" fmla="*/ 149897 w 153898"/>
                  <a:gd name="connsiteY8" fmla="*/ 54886 h 192628"/>
                  <a:gd name="connsiteX9" fmla="*/ 97093 w 153898"/>
                  <a:gd name="connsiteY9" fmla="*/ 122694 h 192628"/>
                  <a:gd name="connsiteX10" fmla="*/ 69287 w 153898"/>
                  <a:gd name="connsiteY10" fmla="*/ 124924 h 192628"/>
                  <a:gd name="connsiteX11" fmla="*/ 61359 w 153898"/>
                  <a:gd name="connsiteY11" fmla="*/ 192319 h 192628"/>
                  <a:gd name="connsiteX12" fmla="*/ 7577 w 153898"/>
                  <a:gd name="connsiteY12" fmla="*/ 145692 h 192628"/>
                  <a:gd name="connsiteX13" fmla="*/ 2654 w 153898"/>
                  <a:gd name="connsiteY13" fmla="*/ 81545 h 192628"/>
                  <a:gd name="connsiteX0" fmla="*/ 2654 w 153898"/>
                  <a:gd name="connsiteY0" fmla="*/ 81545 h 192337"/>
                  <a:gd name="connsiteX1" fmla="*/ 29173 w 153898"/>
                  <a:gd name="connsiteY1" fmla="*/ 24219 h 192337"/>
                  <a:gd name="connsiteX2" fmla="*/ 123739 w 153898"/>
                  <a:gd name="connsiteY2" fmla="*/ 176 h 192337"/>
                  <a:gd name="connsiteX3" fmla="*/ 132057 w 153898"/>
                  <a:gd name="connsiteY3" fmla="*/ 15242 h 192337"/>
                  <a:gd name="connsiteX4" fmla="*/ 91092 w 153898"/>
                  <a:gd name="connsiteY4" fmla="*/ 49601 h 192337"/>
                  <a:gd name="connsiteX5" fmla="*/ 113557 w 153898"/>
                  <a:gd name="connsiteY5" fmla="*/ 64798 h 192337"/>
                  <a:gd name="connsiteX6" fmla="*/ 138665 w 153898"/>
                  <a:gd name="connsiteY6" fmla="*/ 39689 h 192337"/>
                  <a:gd name="connsiteX7" fmla="*/ 149574 w 153898"/>
                  <a:gd name="connsiteY7" fmla="*/ 43445 h 192337"/>
                  <a:gd name="connsiteX8" fmla="*/ 149897 w 153898"/>
                  <a:gd name="connsiteY8" fmla="*/ 54886 h 192337"/>
                  <a:gd name="connsiteX9" fmla="*/ 97093 w 153898"/>
                  <a:gd name="connsiteY9" fmla="*/ 122694 h 192337"/>
                  <a:gd name="connsiteX10" fmla="*/ 69287 w 153898"/>
                  <a:gd name="connsiteY10" fmla="*/ 124924 h 192337"/>
                  <a:gd name="connsiteX11" fmla="*/ 49465 w 153898"/>
                  <a:gd name="connsiteY11" fmla="*/ 147389 h 192337"/>
                  <a:gd name="connsiteX12" fmla="*/ 61359 w 153898"/>
                  <a:gd name="connsiteY12" fmla="*/ 192319 h 192337"/>
                  <a:gd name="connsiteX13" fmla="*/ 7577 w 153898"/>
                  <a:gd name="connsiteY13" fmla="*/ 145692 h 192337"/>
                  <a:gd name="connsiteX14" fmla="*/ 2654 w 153898"/>
                  <a:gd name="connsiteY14" fmla="*/ 81545 h 192337"/>
                  <a:gd name="connsiteX0" fmla="*/ 2654 w 153898"/>
                  <a:gd name="connsiteY0" fmla="*/ 81545 h 192778"/>
                  <a:gd name="connsiteX1" fmla="*/ 29173 w 153898"/>
                  <a:gd name="connsiteY1" fmla="*/ 24219 h 192778"/>
                  <a:gd name="connsiteX2" fmla="*/ 123739 w 153898"/>
                  <a:gd name="connsiteY2" fmla="*/ 176 h 192778"/>
                  <a:gd name="connsiteX3" fmla="*/ 132057 w 153898"/>
                  <a:gd name="connsiteY3" fmla="*/ 15242 h 192778"/>
                  <a:gd name="connsiteX4" fmla="*/ 91092 w 153898"/>
                  <a:gd name="connsiteY4" fmla="*/ 49601 h 192778"/>
                  <a:gd name="connsiteX5" fmla="*/ 113557 w 153898"/>
                  <a:gd name="connsiteY5" fmla="*/ 64798 h 192778"/>
                  <a:gd name="connsiteX6" fmla="*/ 138665 w 153898"/>
                  <a:gd name="connsiteY6" fmla="*/ 39689 h 192778"/>
                  <a:gd name="connsiteX7" fmla="*/ 149574 w 153898"/>
                  <a:gd name="connsiteY7" fmla="*/ 43445 h 192778"/>
                  <a:gd name="connsiteX8" fmla="*/ 149897 w 153898"/>
                  <a:gd name="connsiteY8" fmla="*/ 54886 h 192778"/>
                  <a:gd name="connsiteX9" fmla="*/ 97093 w 153898"/>
                  <a:gd name="connsiteY9" fmla="*/ 122694 h 192778"/>
                  <a:gd name="connsiteX10" fmla="*/ 69287 w 153898"/>
                  <a:gd name="connsiteY10" fmla="*/ 124924 h 192778"/>
                  <a:gd name="connsiteX11" fmla="*/ 49465 w 153898"/>
                  <a:gd name="connsiteY11" fmla="*/ 147389 h 192778"/>
                  <a:gd name="connsiteX12" fmla="*/ 64662 w 153898"/>
                  <a:gd name="connsiteY12" fmla="*/ 166550 h 192778"/>
                  <a:gd name="connsiteX13" fmla="*/ 61359 w 153898"/>
                  <a:gd name="connsiteY13" fmla="*/ 192319 h 192778"/>
                  <a:gd name="connsiteX14" fmla="*/ 7577 w 153898"/>
                  <a:gd name="connsiteY14" fmla="*/ 145692 h 192778"/>
                  <a:gd name="connsiteX15" fmla="*/ 2654 w 153898"/>
                  <a:gd name="connsiteY15" fmla="*/ 81545 h 192778"/>
                  <a:gd name="connsiteX0" fmla="*/ 7063 w 158307"/>
                  <a:gd name="connsiteY0" fmla="*/ 81545 h 314633"/>
                  <a:gd name="connsiteX1" fmla="*/ 33582 w 158307"/>
                  <a:gd name="connsiteY1" fmla="*/ 24219 h 314633"/>
                  <a:gd name="connsiteX2" fmla="*/ 128148 w 158307"/>
                  <a:gd name="connsiteY2" fmla="*/ 176 h 314633"/>
                  <a:gd name="connsiteX3" fmla="*/ 136466 w 158307"/>
                  <a:gd name="connsiteY3" fmla="*/ 15242 h 314633"/>
                  <a:gd name="connsiteX4" fmla="*/ 95501 w 158307"/>
                  <a:gd name="connsiteY4" fmla="*/ 49601 h 314633"/>
                  <a:gd name="connsiteX5" fmla="*/ 117966 w 158307"/>
                  <a:gd name="connsiteY5" fmla="*/ 64798 h 314633"/>
                  <a:gd name="connsiteX6" fmla="*/ 143074 w 158307"/>
                  <a:gd name="connsiteY6" fmla="*/ 39689 h 314633"/>
                  <a:gd name="connsiteX7" fmla="*/ 153983 w 158307"/>
                  <a:gd name="connsiteY7" fmla="*/ 43445 h 314633"/>
                  <a:gd name="connsiteX8" fmla="*/ 154306 w 158307"/>
                  <a:gd name="connsiteY8" fmla="*/ 54886 h 314633"/>
                  <a:gd name="connsiteX9" fmla="*/ 101502 w 158307"/>
                  <a:gd name="connsiteY9" fmla="*/ 122694 h 314633"/>
                  <a:gd name="connsiteX10" fmla="*/ 73696 w 158307"/>
                  <a:gd name="connsiteY10" fmla="*/ 124924 h 314633"/>
                  <a:gd name="connsiteX11" fmla="*/ 53874 w 158307"/>
                  <a:gd name="connsiteY11" fmla="*/ 147389 h 314633"/>
                  <a:gd name="connsiteX12" fmla="*/ 69071 w 158307"/>
                  <a:gd name="connsiteY12" fmla="*/ 166550 h 314633"/>
                  <a:gd name="connsiteX13" fmla="*/ 134484 w 158307"/>
                  <a:gd name="connsiteY13" fmla="*/ 314555 h 314633"/>
                  <a:gd name="connsiteX14" fmla="*/ 11986 w 158307"/>
                  <a:gd name="connsiteY14" fmla="*/ 145692 h 314633"/>
                  <a:gd name="connsiteX15" fmla="*/ 7063 w 158307"/>
                  <a:gd name="connsiteY15" fmla="*/ 81545 h 314633"/>
                  <a:gd name="connsiteX0" fmla="*/ 2162 w 153406"/>
                  <a:gd name="connsiteY0" fmla="*/ 81545 h 314711"/>
                  <a:gd name="connsiteX1" fmla="*/ 28681 w 153406"/>
                  <a:gd name="connsiteY1" fmla="*/ 24219 h 314711"/>
                  <a:gd name="connsiteX2" fmla="*/ 123247 w 153406"/>
                  <a:gd name="connsiteY2" fmla="*/ 176 h 314711"/>
                  <a:gd name="connsiteX3" fmla="*/ 131565 w 153406"/>
                  <a:gd name="connsiteY3" fmla="*/ 15242 h 314711"/>
                  <a:gd name="connsiteX4" fmla="*/ 90600 w 153406"/>
                  <a:gd name="connsiteY4" fmla="*/ 49601 h 314711"/>
                  <a:gd name="connsiteX5" fmla="*/ 113065 w 153406"/>
                  <a:gd name="connsiteY5" fmla="*/ 64798 h 314711"/>
                  <a:gd name="connsiteX6" fmla="*/ 138173 w 153406"/>
                  <a:gd name="connsiteY6" fmla="*/ 39689 h 314711"/>
                  <a:gd name="connsiteX7" fmla="*/ 149082 w 153406"/>
                  <a:gd name="connsiteY7" fmla="*/ 43445 h 314711"/>
                  <a:gd name="connsiteX8" fmla="*/ 149405 w 153406"/>
                  <a:gd name="connsiteY8" fmla="*/ 54886 h 314711"/>
                  <a:gd name="connsiteX9" fmla="*/ 96601 w 153406"/>
                  <a:gd name="connsiteY9" fmla="*/ 122694 h 314711"/>
                  <a:gd name="connsiteX10" fmla="*/ 68795 w 153406"/>
                  <a:gd name="connsiteY10" fmla="*/ 124924 h 314711"/>
                  <a:gd name="connsiteX11" fmla="*/ 48973 w 153406"/>
                  <a:gd name="connsiteY11" fmla="*/ 147389 h 314711"/>
                  <a:gd name="connsiteX12" fmla="*/ 64170 w 153406"/>
                  <a:gd name="connsiteY12" fmla="*/ 166550 h 314711"/>
                  <a:gd name="connsiteX13" fmla="*/ 129583 w 153406"/>
                  <a:gd name="connsiteY13" fmla="*/ 314555 h 314711"/>
                  <a:gd name="connsiteX14" fmla="*/ 50792 w 153406"/>
                  <a:gd name="connsiteY14" fmla="*/ 191686 h 314711"/>
                  <a:gd name="connsiteX15" fmla="*/ 7085 w 153406"/>
                  <a:gd name="connsiteY15" fmla="*/ 145692 h 314711"/>
                  <a:gd name="connsiteX16" fmla="*/ 2162 w 153406"/>
                  <a:gd name="connsiteY16" fmla="*/ 81545 h 314711"/>
                  <a:gd name="connsiteX0" fmla="*/ 2162 w 153406"/>
                  <a:gd name="connsiteY0" fmla="*/ 81545 h 314744"/>
                  <a:gd name="connsiteX1" fmla="*/ 28681 w 153406"/>
                  <a:gd name="connsiteY1" fmla="*/ 24219 h 314744"/>
                  <a:gd name="connsiteX2" fmla="*/ 123247 w 153406"/>
                  <a:gd name="connsiteY2" fmla="*/ 176 h 314744"/>
                  <a:gd name="connsiteX3" fmla="*/ 131565 w 153406"/>
                  <a:gd name="connsiteY3" fmla="*/ 15242 h 314744"/>
                  <a:gd name="connsiteX4" fmla="*/ 90600 w 153406"/>
                  <a:gd name="connsiteY4" fmla="*/ 49601 h 314744"/>
                  <a:gd name="connsiteX5" fmla="*/ 113065 w 153406"/>
                  <a:gd name="connsiteY5" fmla="*/ 64798 h 314744"/>
                  <a:gd name="connsiteX6" fmla="*/ 138173 w 153406"/>
                  <a:gd name="connsiteY6" fmla="*/ 39689 h 314744"/>
                  <a:gd name="connsiteX7" fmla="*/ 149082 w 153406"/>
                  <a:gd name="connsiteY7" fmla="*/ 43445 h 314744"/>
                  <a:gd name="connsiteX8" fmla="*/ 149405 w 153406"/>
                  <a:gd name="connsiteY8" fmla="*/ 54886 h 314744"/>
                  <a:gd name="connsiteX9" fmla="*/ 96601 w 153406"/>
                  <a:gd name="connsiteY9" fmla="*/ 122694 h 314744"/>
                  <a:gd name="connsiteX10" fmla="*/ 68795 w 153406"/>
                  <a:gd name="connsiteY10" fmla="*/ 124924 h 314744"/>
                  <a:gd name="connsiteX11" fmla="*/ 48973 w 153406"/>
                  <a:gd name="connsiteY11" fmla="*/ 147389 h 314744"/>
                  <a:gd name="connsiteX12" fmla="*/ 64170 w 153406"/>
                  <a:gd name="connsiteY12" fmla="*/ 166550 h 314744"/>
                  <a:gd name="connsiteX13" fmla="*/ 129583 w 153406"/>
                  <a:gd name="connsiteY13" fmla="*/ 314555 h 314744"/>
                  <a:gd name="connsiteX14" fmla="*/ 50792 w 153406"/>
                  <a:gd name="connsiteY14" fmla="*/ 191686 h 314744"/>
                  <a:gd name="connsiteX15" fmla="*/ 7085 w 153406"/>
                  <a:gd name="connsiteY15" fmla="*/ 145692 h 314744"/>
                  <a:gd name="connsiteX16" fmla="*/ 2162 w 153406"/>
                  <a:gd name="connsiteY16" fmla="*/ 81545 h 314744"/>
                  <a:gd name="connsiteX0" fmla="*/ 2162 w 153406"/>
                  <a:gd name="connsiteY0" fmla="*/ 81545 h 315405"/>
                  <a:gd name="connsiteX1" fmla="*/ 28681 w 153406"/>
                  <a:gd name="connsiteY1" fmla="*/ 24219 h 315405"/>
                  <a:gd name="connsiteX2" fmla="*/ 123247 w 153406"/>
                  <a:gd name="connsiteY2" fmla="*/ 176 h 315405"/>
                  <a:gd name="connsiteX3" fmla="*/ 131565 w 153406"/>
                  <a:gd name="connsiteY3" fmla="*/ 15242 h 315405"/>
                  <a:gd name="connsiteX4" fmla="*/ 90600 w 153406"/>
                  <a:gd name="connsiteY4" fmla="*/ 49601 h 315405"/>
                  <a:gd name="connsiteX5" fmla="*/ 113065 w 153406"/>
                  <a:gd name="connsiteY5" fmla="*/ 64798 h 315405"/>
                  <a:gd name="connsiteX6" fmla="*/ 138173 w 153406"/>
                  <a:gd name="connsiteY6" fmla="*/ 39689 h 315405"/>
                  <a:gd name="connsiteX7" fmla="*/ 149082 w 153406"/>
                  <a:gd name="connsiteY7" fmla="*/ 43445 h 315405"/>
                  <a:gd name="connsiteX8" fmla="*/ 149405 w 153406"/>
                  <a:gd name="connsiteY8" fmla="*/ 54886 h 315405"/>
                  <a:gd name="connsiteX9" fmla="*/ 96601 w 153406"/>
                  <a:gd name="connsiteY9" fmla="*/ 122694 h 315405"/>
                  <a:gd name="connsiteX10" fmla="*/ 68795 w 153406"/>
                  <a:gd name="connsiteY10" fmla="*/ 124924 h 315405"/>
                  <a:gd name="connsiteX11" fmla="*/ 48973 w 153406"/>
                  <a:gd name="connsiteY11" fmla="*/ 147389 h 315405"/>
                  <a:gd name="connsiteX12" fmla="*/ 64170 w 153406"/>
                  <a:gd name="connsiteY12" fmla="*/ 166550 h 315405"/>
                  <a:gd name="connsiteX13" fmla="*/ 127437 w 153406"/>
                  <a:gd name="connsiteY13" fmla="*/ 241242 h 315405"/>
                  <a:gd name="connsiteX14" fmla="*/ 129583 w 153406"/>
                  <a:gd name="connsiteY14" fmla="*/ 314555 h 315405"/>
                  <a:gd name="connsiteX15" fmla="*/ 50792 w 153406"/>
                  <a:gd name="connsiteY15" fmla="*/ 191686 h 315405"/>
                  <a:gd name="connsiteX16" fmla="*/ 7085 w 153406"/>
                  <a:gd name="connsiteY16" fmla="*/ 145692 h 315405"/>
                  <a:gd name="connsiteX17" fmla="*/ 2162 w 153406"/>
                  <a:gd name="connsiteY17" fmla="*/ 81545 h 315405"/>
                  <a:gd name="connsiteX0" fmla="*/ 2162 w 161800"/>
                  <a:gd name="connsiteY0" fmla="*/ 81545 h 316245"/>
                  <a:gd name="connsiteX1" fmla="*/ 28681 w 161800"/>
                  <a:gd name="connsiteY1" fmla="*/ 24219 h 316245"/>
                  <a:gd name="connsiteX2" fmla="*/ 123247 w 161800"/>
                  <a:gd name="connsiteY2" fmla="*/ 176 h 316245"/>
                  <a:gd name="connsiteX3" fmla="*/ 131565 w 161800"/>
                  <a:gd name="connsiteY3" fmla="*/ 15242 h 316245"/>
                  <a:gd name="connsiteX4" fmla="*/ 90600 w 161800"/>
                  <a:gd name="connsiteY4" fmla="*/ 49601 h 316245"/>
                  <a:gd name="connsiteX5" fmla="*/ 113065 w 161800"/>
                  <a:gd name="connsiteY5" fmla="*/ 64798 h 316245"/>
                  <a:gd name="connsiteX6" fmla="*/ 138173 w 161800"/>
                  <a:gd name="connsiteY6" fmla="*/ 39689 h 316245"/>
                  <a:gd name="connsiteX7" fmla="*/ 149082 w 161800"/>
                  <a:gd name="connsiteY7" fmla="*/ 43445 h 316245"/>
                  <a:gd name="connsiteX8" fmla="*/ 149405 w 161800"/>
                  <a:gd name="connsiteY8" fmla="*/ 54886 h 316245"/>
                  <a:gd name="connsiteX9" fmla="*/ 96601 w 161800"/>
                  <a:gd name="connsiteY9" fmla="*/ 122694 h 316245"/>
                  <a:gd name="connsiteX10" fmla="*/ 68795 w 161800"/>
                  <a:gd name="connsiteY10" fmla="*/ 124924 h 316245"/>
                  <a:gd name="connsiteX11" fmla="*/ 48973 w 161800"/>
                  <a:gd name="connsiteY11" fmla="*/ 147389 h 316245"/>
                  <a:gd name="connsiteX12" fmla="*/ 64170 w 161800"/>
                  <a:gd name="connsiteY12" fmla="*/ 166550 h 316245"/>
                  <a:gd name="connsiteX13" fmla="*/ 127437 w 161800"/>
                  <a:gd name="connsiteY13" fmla="*/ 241242 h 316245"/>
                  <a:gd name="connsiteX14" fmla="*/ 161796 w 161800"/>
                  <a:gd name="connsiteY14" fmla="*/ 253796 h 316245"/>
                  <a:gd name="connsiteX15" fmla="*/ 129583 w 161800"/>
                  <a:gd name="connsiteY15" fmla="*/ 314555 h 316245"/>
                  <a:gd name="connsiteX16" fmla="*/ 50792 w 161800"/>
                  <a:gd name="connsiteY16" fmla="*/ 191686 h 316245"/>
                  <a:gd name="connsiteX17" fmla="*/ 7085 w 161800"/>
                  <a:gd name="connsiteY17" fmla="*/ 145692 h 316245"/>
                  <a:gd name="connsiteX18" fmla="*/ 2162 w 161800"/>
                  <a:gd name="connsiteY18" fmla="*/ 81545 h 316245"/>
                  <a:gd name="connsiteX0" fmla="*/ 2162 w 161800"/>
                  <a:gd name="connsiteY0" fmla="*/ 81545 h 316245"/>
                  <a:gd name="connsiteX1" fmla="*/ 28681 w 161800"/>
                  <a:gd name="connsiteY1" fmla="*/ 24219 h 316245"/>
                  <a:gd name="connsiteX2" fmla="*/ 123247 w 161800"/>
                  <a:gd name="connsiteY2" fmla="*/ 176 h 316245"/>
                  <a:gd name="connsiteX3" fmla="*/ 131565 w 161800"/>
                  <a:gd name="connsiteY3" fmla="*/ 15242 h 316245"/>
                  <a:gd name="connsiteX4" fmla="*/ 90600 w 161800"/>
                  <a:gd name="connsiteY4" fmla="*/ 49601 h 316245"/>
                  <a:gd name="connsiteX5" fmla="*/ 113065 w 161800"/>
                  <a:gd name="connsiteY5" fmla="*/ 64798 h 316245"/>
                  <a:gd name="connsiteX6" fmla="*/ 138173 w 161800"/>
                  <a:gd name="connsiteY6" fmla="*/ 39689 h 316245"/>
                  <a:gd name="connsiteX7" fmla="*/ 149082 w 161800"/>
                  <a:gd name="connsiteY7" fmla="*/ 43445 h 316245"/>
                  <a:gd name="connsiteX8" fmla="*/ 149405 w 161800"/>
                  <a:gd name="connsiteY8" fmla="*/ 54886 h 316245"/>
                  <a:gd name="connsiteX9" fmla="*/ 96601 w 161800"/>
                  <a:gd name="connsiteY9" fmla="*/ 122694 h 316245"/>
                  <a:gd name="connsiteX10" fmla="*/ 68795 w 161800"/>
                  <a:gd name="connsiteY10" fmla="*/ 124924 h 316245"/>
                  <a:gd name="connsiteX11" fmla="*/ 48973 w 161800"/>
                  <a:gd name="connsiteY11" fmla="*/ 147389 h 316245"/>
                  <a:gd name="connsiteX12" fmla="*/ 64170 w 161800"/>
                  <a:gd name="connsiteY12" fmla="*/ 166550 h 316245"/>
                  <a:gd name="connsiteX13" fmla="*/ 130080 w 161800"/>
                  <a:gd name="connsiteY13" fmla="*/ 235956 h 316245"/>
                  <a:gd name="connsiteX14" fmla="*/ 161796 w 161800"/>
                  <a:gd name="connsiteY14" fmla="*/ 253796 h 316245"/>
                  <a:gd name="connsiteX15" fmla="*/ 129583 w 161800"/>
                  <a:gd name="connsiteY15" fmla="*/ 314555 h 316245"/>
                  <a:gd name="connsiteX16" fmla="*/ 50792 w 161800"/>
                  <a:gd name="connsiteY16" fmla="*/ 191686 h 316245"/>
                  <a:gd name="connsiteX17" fmla="*/ 7085 w 161800"/>
                  <a:gd name="connsiteY17" fmla="*/ 145692 h 316245"/>
                  <a:gd name="connsiteX18" fmla="*/ 2162 w 161800"/>
                  <a:gd name="connsiteY18" fmla="*/ 81545 h 316245"/>
                  <a:gd name="connsiteX0" fmla="*/ 2162 w 161800"/>
                  <a:gd name="connsiteY0" fmla="*/ 81545 h 316245"/>
                  <a:gd name="connsiteX1" fmla="*/ 28681 w 161800"/>
                  <a:gd name="connsiteY1" fmla="*/ 24219 h 316245"/>
                  <a:gd name="connsiteX2" fmla="*/ 123247 w 161800"/>
                  <a:gd name="connsiteY2" fmla="*/ 176 h 316245"/>
                  <a:gd name="connsiteX3" fmla="*/ 131565 w 161800"/>
                  <a:gd name="connsiteY3" fmla="*/ 15242 h 316245"/>
                  <a:gd name="connsiteX4" fmla="*/ 90600 w 161800"/>
                  <a:gd name="connsiteY4" fmla="*/ 49601 h 316245"/>
                  <a:gd name="connsiteX5" fmla="*/ 113065 w 161800"/>
                  <a:gd name="connsiteY5" fmla="*/ 64798 h 316245"/>
                  <a:gd name="connsiteX6" fmla="*/ 138173 w 161800"/>
                  <a:gd name="connsiteY6" fmla="*/ 39689 h 316245"/>
                  <a:gd name="connsiteX7" fmla="*/ 149082 w 161800"/>
                  <a:gd name="connsiteY7" fmla="*/ 43445 h 316245"/>
                  <a:gd name="connsiteX8" fmla="*/ 149405 w 161800"/>
                  <a:gd name="connsiteY8" fmla="*/ 54886 h 316245"/>
                  <a:gd name="connsiteX9" fmla="*/ 96601 w 161800"/>
                  <a:gd name="connsiteY9" fmla="*/ 122694 h 316245"/>
                  <a:gd name="connsiteX10" fmla="*/ 68795 w 161800"/>
                  <a:gd name="connsiteY10" fmla="*/ 124924 h 316245"/>
                  <a:gd name="connsiteX11" fmla="*/ 48973 w 161800"/>
                  <a:gd name="connsiteY11" fmla="*/ 147389 h 316245"/>
                  <a:gd name="connsiteX12" fmla="*/ 64170 w 161800"/>
                  <a:gd name="connsiteY12" fmla="*/ 166550 h 316245"/>
                  <a:gd name="connsiteX13" fmla="*/ 130080 w 161800"/>
                  <a:gd name="connsiteY13" fmla="*/ 235956 h 316245"/>
                  <a:gd name="connsiteX14" fmla="*/ 161796 w 161800"/>
                  <a:gd name="connsiteY14" fmla="*/ 253796 h 316245"/>
                  <a:gd name="connsiteX15" fmla="*/ 129583 w 161800"/>
                  <a:gd name="connsiteY15" fmla="*/ 314555 h 316245"/>
                  <a:gd name="connsiteX16" fmla="*/ 50792 w 161800"/>
                  <a:gd name="connsiteY16" fmla="*/ 191686 h 316245"/>
                  <a:gd name="connsiteX17" fmla="*/ 7085 w 161800"/>
                  <a:gd name="connsiteY17" fmla="*/ 145692 h 316245"/>
                  <a:gd name="connsiteX18" fmla="*/ 2162 w 161800"/>
                  <a:gd name="connsiteY18" fmla="*/ 81545 h 316245"/>
                  <a:gd name="connsiteX0" fmla="*/ 2162 w 161800"/>
                  <a:gd name="connsiteY0" fmla="*/ 81545 h 316245"/>
                  <a:gd name="connsiteX1" fmla="*/ 28681 w 161800"/>
                  <a:gd name="connsiteY1" fmla="*/ 24219 h 316245"/>
                  <a:gd name="connsiteX2" fmla="*/ 123247 w 161800"/>
                  <a:gd name="connsiteY2" fmla="*/ 176 h 316245"/>
                  <a:gd name="connsiteX3" fmla="*/ 131565 w 161800"/>
                  <a:gd name="connsiteY3" fmla="*/ 15242 h 316245"/>
                  <a:gd name="connsiteX4" fmla="*/ 90600 w 161800"/>
                  <a:gd name="connsiteY4" fmla="*/ 49601 h 316245"/>
                  <a:gd name="connsiteX5" fmla="*/ 113065 w 161800"/>
                  <a:gd name="connsiteY5" fmla="*/ 64798 h 316245"/>
                  <a:gd name="connsiteX6" fmla="*/ 138173 w 161800"/>
                  <a:gd name="connsiteY6" fmla="*/ 39689 h 316245"/>
                  <a:gd name="connsiteX7" fmla="*/ 149082 w 161800"/>
                  <a:gd name="connsiteY7" fmla="*/ 43445 h 316245"/>
                  <a:gd name="connsiteX8" fmla="*/ 149405 w 161800"/>
                  <a:gd name="connsiteY8" fmla="*/ 54886 h 316245"/>
                  <a:gd name="connsiteX9" fmla="*/ 96601 w 161800"/>
                  <a:gd name="connsiteY9" fmla="*/ 122694 h 316245"/>
                  <a:gd name="connsiteX10" fmla="*/ 68795 w 161800"/>
                  <a:gd name="connsiteY10" fmla="*/ 124924 h 316245"/>
                  <a:gd name="connsiteX11" fmla="*/ 48973 w 161800"/>
                  <a:gd name="connsiteY11" fmla="*/ 147389 h 316245"/>
                  <a:gd name="connsiteX12" fmla="*/ 64170 w 161800"/>
                  <a:gd name="connsiteY12" fmla="*/ 166550 h 316245"/>
                  <a:gd name="connsiteX13" fmla="*/ 132723 w 161800"/>
                  <a:gd name="connsiteY13" fmla="*/ 230009 h 316245"/>
                  <a:gd name="connsiteX14" fmla="*/ 161796 w 161800"/>
                  <a:gd name="connsiteY14" fmla="*/ 253796 h 316245"/>
                  <a:gd name="connsiteX15" fmla="*/ 129583 w 161800"/>
                  <a:gd name="connsiteY15" fmla="*/ 314555 h 316245"/>
                  <a:gd name="connsiteX16" fmla="*/ 50792 w 161800"/>
                  <a:gd name="connsiteY16" fmla="*/ 191686 h 316245"/>
                  <a:gd name="connsiteX17" fmla="*/ 7085 w 161800"/>
                  <a:gd name="connsiteY17" fmla="*/ 145692 h 316245"/>
                  <a:gd name="connsiteX18" fmla="*/ 2162 w 161800"/>
                  <a:gd name="connsiteY18" fmla="*/ 81545 h 316245"/>
                  <a:gd name="connsiteX0" fmla="*/ 2162 w 161800"/>
                  <a:gd name="connsiteY0" fmla="*/ 81545 h 316245"/>
                  <a:gd name="connsiteX1" fmla="*/ 28681 w 161800"/>
                  <a:gd name="connsiteY1" fmla="*/ 24219 h 316245"/>
                  <a:gd name="connsiteX2" fmla="*/ 123247 w 161800"/>
                  <a:gd name="connsiteY2" fmla="*/ 176 h 316245"/>
                  <a:gd name="connsiteX3" fmla="*/ 131565 w 161800"/>
                  <a:gd name="connsiteY3" fmla="*/ 15242 h 316245"/>
                  <a:gd name="connsiteX4" fmla="*/ 90600 w 161800"/>
                  <a:gd name="connsiteY4" fmla="*/ 49601 h 316245"/>
                  <a:gd name="connsiteX5" fmla="*/ 113065 w 161800"/>
                  <a:gd name="connsiteY5" fmla="*/ 64798 h 316245"/>
                  <a:gd name="connsiteX6" fmla="*/ 138173 w 161800"/>
                  <a:gd name="connsiteY6" fmla="*/ 39689 h 316245"/>
                  <a:gd name="connsiteX7" fmla="*/ 149082 w 161800"/>
                  <a:gd name="connsiteY7" fmla="*/ 43445 h 316245"/>
                  <a:gd name="connsiteX8" fmla="*/ 149405 w 161800"/>
                  <a:gd name="connsiteY8" fmla="*/ 54886 h 316245"/>
                  <a:gd name="connsiteX9" fmla="*/ 96601 w 161800"/>
                  <a:gd name="connsiteY9" fmla="*/ 122694 h 316245"/>
                  <a:gd name="connsiteX10" fmla="*/ 68795 w 161800"/>
                  <a:gd name="connsiteY10" fmla="*/ 124924 h 316245"/>
                  <a:gd name="connsiteX11" fmla="*/ 48973 w 161800"/>
                  <a:gd name="connsiteY11" fmla="*/ 147389 h 316245"/>
                  <a:gd name="connsiteX12" fmla="*/ 64170 w 161800"/>
                  <a:gd name="connsiteY12" fmla="*/ 166550 h 316245"/>
                  <a:gd name="connsiteX13" fmla="*/ 132723 w 161800"/>
                  <a:gd name="connsiteY13" fmla="*/ 230009 h 316245"/>
                  <a:gd name="connsiteX14" fmla="*/ 161796 w 161800"/>
                  <a:gd name="connsiteY14" fmla="*/ 253796 h 316245"/>
                  <a:gd name="connsiteX15" fmla="*/ 129583 w 161800"/>
                  <a:gd name="connsiteY15" fmla="*/ 314555 h 316245"/>
                  <a:gd name="connsiteX16" fmla="*/ 50792 w 161800"/>
                  <a:gd name="connsiteY16" fmla="*/ 191686 h 316245"/>
                  <a:gd name="connsiteX17" fmla="*/ 7085 w 161800"/>
                  <a:gd name="connsiteY17" fmla="*/ 145692 h 316245"/>
                  <a:gd name="connsiteX18" fmla="*/ 2162 w 161800"/>
                  <a:gd name="connsiteY18" fmla="*/ 81545 h 316245"/>
                  <a:gd name="connsiteX0" fmla="*/ 2162 w 161798"/>
                  <a:gd name="connsiteY0" fmla="*/ 81545 h 332442"/>
                  <a:gd name="connsiteX1" fmla="*/ 28681 w 161798"/>
                  <a:gd name="connsiteY1" fmla="*/ 24219 h 332442"/>
                  <a:gd name="connsiteX2" fmla="*/ 123247 w 161798"/>
                  <a:gd name="connsiteY2" fmla="*/ 176 h 332442"/>
                  <a:gd name="connsiteX3" fmla="*/ 131565 w 161798"/>
                  <a:gd name="connsiteY3" fmla="*/ 15242 h 332442"/>
                  <a:gd name="connsiteX4" fmla="*/ 90600 w 161798"/>
                  <a:gd name="connsiteY4" fmla="*/ 49601 h 332442"/>
                  <a:gd name="connsiteX5" fmla="*/ 113065 w 161798"/>
                  <a:gd name="connsiteY5" fmla="*/ 64798 h 332442"/>
                  <a:gd name="connsiteX6" fmla="*/ 138173 w 161798"/>
                  <a:gd name="connsiteY6" fmla="*/ 39689 h 332442"/>
                  <a:gd name="connsiteX7" fmla="*/ 149082 w 161798"/>
                  <a:gd name="connsiteY7" fmla="*/ 43445 h 332442"/>
                  <a:gd name="connsiteX8" fmla="*/ 149405 w 161798"/>
                  <a:gd name="connsiteY8" fmla="*/ 54886 h 332442"/>
                  <a:gd name="connsiteX9" fmla="*/ 96601 w 161798"/>
                  <a:gd name="connsiteY9" fmla="*/ 122694 h 332442"/>
                  <a:gd name="connsiteX10" fmla="*/ 68795 w 161798"/>
                  <a:gd name="connsiteY10" fmla="*/ 124924 h 332442"/>
                  <a:gd name="connsiteX11" fmla="*/ 48973 w 161798"/>
                  <a:gd name="connsiteY11" fmla="*/ 147389 h 332442"/>
                  <a:gd name="connsiteX12" fmla="*/ 64170 w 161798"/>
                  <a:gd name="connsiteY12" fmla="*/ 166550 h 332442"/>
                  <a:gd name="connsiteX13" fmla="*/ 132723 w 161798"/>
                  <a:gd name="connsiteY13" fmla="*/ 230009 h 332442"/>
                  <a:gd name="connsiteX14" fmla="*/ 161796 w 161798"/>
                  <a:gd name="connsiteY14" fmla="*/ 253796 h 332442"/>
                  <a:gd name="connsiteX15" fmla="*/ 107118 w 161798"/>
                  <a:gd name="connsiteY15" fmla="*/ 331074 h 332442"/>
                  <a:gd name="connsiteX16" fmla="*/ 50792 w 161798"/>
                  <a:gd name="connsiteY16" fmla="*/ 191686 h 332442"/>
                  <a:gd name="connsiteX17" fmla="*/ 7085 w 161798"/>
                  <a:gd name="connsiteY17" fmla="*/ 145692 h 332442"/>
                  <a:gd name="connsiteX18" fmla="*/ 2162 w 161798"/>
                  <a:gd name="connsiteY18" fmla="*/ 81545 h 332442"/>
                  <a:gd name="connsiteX0" fmla="*/ 2162 w 161798"/>
                  <a:gd name="connsiteY0" fmla="*/ 81545 h 331211"/>
                  <a:gd name="connsiteX1" fmla="*/ 28681 w 161798"/>
                  <a:gd name="connsiteY1" fmla="*/ 24219 h 331211"/>
                  <a:gd name="connsiteX2" fmla="*/ 123247 w 161798"/>
                  <a:gd name="connsiteY2" fmla="*/ 176 h 331211"/>
                  <a:gd name="connsiteX3" fmla="*/ 131565 w 161798"/>
                  <a:gd name="connsiteY3" fmla="*/ 15242 h 331211"/>
                  <a:gd name="connsiteX4" fmla="*/ 90600 w 161798"/>
                  <a:gd name="connsiteY4" fmla="*/ 49601 h 331211"/>
                  <a:gd name="connsiteX5" fmla="*/ 113065 w 161798"/>
                  <a:gd name="connsiteY5" fmla="*/ 64798 h 331211"/>
                  <a:gd name="connsiteX6" fmla="*/ 138173 w 161798"/>
                  <a:gd name="connsiteY6" fmla="*/ 39689 h 331211"/>
                  <a:gd name="connsiteX7" fmla="*/ 149082 w 161798"/>
                  <a:gd name="connsiteY7" fmla="*/ 43445 h 331211"/>
                  <a:gd name="connsiteX8" fmla="*/ 149405 w 161798"/>
                  <a:gd name="connsiteY8" fmla="*/ 54886 h 331211"/>
                  <a:gd name="connsiteX9" fmla="*/ 96601 w 161798"/>
                  <a:gd name="connsiteY9" fmla="*/ 122694 h 331211"/>
                  <a:gd name="connsiteX10" fmla="*/ 68795 w 161798"/>
                  <a:gd name="connsiteY10" fmla="*/ 124924 h 331211"/>
                  <a:gd name="connsiteX11" fmla="*/ 48973 w 161798"/>
                  <a:gd name="connsiteY11" fmla="*/ 147389 h 331211"/>
                  <a:gd name="connsiteX12" fmla="*/ 64170 w 161798"/>
                  <a:gd name="connsiteY12" fmla="*/ 166550 h 331211"/>
                  <a:gd name="connsiteX13" fmla="*/ 132723 w 161798"/>
                  <a:gd name="connsiteY13" fmla="*/ 230009 h 331211"/>
                  <a:gd name="connsiteX14" fmla="*/ 161796 w 161798"/>
                  <a:gd name="connsiteY14" fmla="*/ 253796 h 331211"/>
                  <a:gd name="connsiteX15" fmla="*/ 107118 w 161798"/>
                  <a:gd name="connsiteY15" fmla="*/ 331074 h 331211"/>
                  <a:gd name="connsiteX16" fmla="*/ 46270 w 161798"/>
                  <a:gd name="connsiteY16" fmla="*/ 238044 h 331211"/>
                  <a:gd name="connsiteX17" fmla="*/ 50792 w 161798"/>
                  <a:gd name="connsiteY17" fmla="*/ 191686 h 331211"/>
                  <a:gd name="connsiteX18" fmla="*/ 7085 w 161798"/>
                  <a:gd name="connsiteY18" fmla="*/ 145692 h 331211"/>
                  <a:gd name="connsiteX19" fmla="*/ 2162 w 161798"/>
                  <a:gd name="connsiteY19" fmla="*/ 81545 h 331211"/>
                  <a:gd name="connsiteX0" fmla="*/ 2162 w 161798"/>
                  <a:gd name="connsiteY0" fmla="*/ 81545 h 331289"/>
                  <a:gd name="connsiteX1" fmla="*/ 28681 w 161798"/>
                  <a:gd name="connsiteY1" fmla="*/ 24219 h 331289"/>
                  <a:gd name="connsiteX2" fmla="*/ 123247 w 161798"/>
                  <a:gd name="connsiteY2" fmla="*/ 176 h 331289"/>
                  <a:gd name="connsiteX3" fmla="*/ 131565 w 161798"/>
                  <a:gd name="connsiteY3" fmla="*/ 15242 h 331289"/>
                  <a:gd name="connsiteX4" fmla="*/ 90600 w 161798"/>
                  <a:gd name="connsiteY4" fmla="*/ 49601 h 331289"/>
                  <a:gd name="connsiteX5" fmla="*/ 113065 w 161798"/>
                  <a:gd name="connsiteY5" fmla="*/ 64798 h 331289"/>
                  <a:gd name="connsiteX6" fmla="*/ 138173 w 161798"/>
                  <a:gd name="connsiteY6" fmla="*/ 39689 h 331289"/>
                  <a:gd name="connsiteX7" fmla="*/ 149082 w 161798"/>
                  <a:gd name="connsiteY7" fmla="*/ 43445 h 331289"/>
                  <a:gd name="connsiteX8" fmla="*/ 149405 w 161798"/>
                  <a:gd name="connsiteY8" fmla="*/ 54886 h 331289"/>
                  <a:gd name="connsiteX9" fmla="*/ 96601 w 161798"/>
                  <a:gd name="connsiteY9" fmla="*/ 122694 h 331289"/>
                  <a:gd name="connsiteX10" fmla="*/ 68795 w 161798"/>
                  <a:gd name="connsiteY10" fmla="*/ 124924 h 331289"/>
                  <a:gd name="connsiteX11" fmla="*/ 48973 w 161798"/>
                  <a:gd name="connsiteY11" fmla="*/ 147389 h 331289"/>
                  <a:gd name="connsiteX12" fmla="*/ 64170 w 161798"/>
                  <a:gd name="connsiteY12" fmla="*/ 166550 h 331289"/>
                  <a:gd name="connsiteX13" fmla="*/ 132723 w 161798"/>
                  <a:gd name="connsiteY13" fmla="*/ 230009 h 331289"/>
                  <a:gd name="connsiteX14" fmla="*/ 161796 w 161798"/>
                  <a:gd name="connsiteY14" fmla="*/ 253796 h 331289"/>
                  <a:gd name="connsiteX15" fmla="*/ 107118 w 161798"/>
                  <a:gd name="connsiteY15" fmla="*/ 331074 h 331289"/>
                  <a:gd name="connsiteX16" fmla="*/ 64770 w 161798"/>
                  <a:gd name="connsiteY16" fmla="*/ 267116 h 331289"/>
                  <a:gd name="connsiteX17" fmla="*/ 46270 w 161798"/>
                  <a:gd name="connsiteY17" fmla="*/ 238044 h 331289"/>
                  <a:gd name="connsiteX18" fmla="*/ 50792 w 161798"/>
                  <a:gd name="connsiteY18" fmla="*/ 191686 h 331289"/>
                  <a:gd name="connsiteX19" fmla="*/ 7085 w 161798"/>
                  <a:gd name="connsiteY19" fmla="*/ 145692 h 331289"/>
                  <a:gd name="connsiteX20" fmla="*/ 2162 w 161798"/>
                  <a:gd name="connsiteY20" fmla="*/ 81545 h 331289"/>
                  <a:gd name="connsiteX0" fmla="*/ 2162 w 161797"/>
                  <a:gd name="connsiteY0" fmla="*/ 81545 h 391964"/>
                  <a:gd name="connsiteX1" fmla="*/ 28681 w 161797"/>
                  <a:gd name="connsiteY1" fmla="*/ 24219 h 391964"/>
                  <a:gd name="connsiteX2" fmla="*/ 123247 w 161797"/>
                  <a:gd name="connsiteY2" fmla="*/ 176 h 391964"/>
                  <a:gd name="connsiteX3" fmla="*/ 131565 w 161797"/>
                  <a:gd name="connsiteY3" fmla="*/ 15242 h 391964"/>
                  <a:gd name="connsiteX4" fmla="*/ 90600 w 161797"/>
                  <a:gd name="connsiteY4" fmla="*/ 49601 h 391964"/>
                  <a:gd name="connsiteX5" fmla="*/ 113065 w 161797"/>
                  <a:gd name="connsiteY5" fmla="*/ 64798 h 391964"/>
                  <a:gd name="connsiteX6" fmla="*/ 138173 w 161797"/>
                  <a:gd name="connsiteY6" fmla="*/ 39689 h 391964"/>
                  <a:gd name="connsiteX7" fmla="*/ 149082 w 161797"/>
                  <a:gd name="connsiteY7" fmla="*/ 43445 h 391964"/>
                  <a:gd name="connsiteX8" fmla="*/ 149405 w 161797"/>
                  <a:gd name="connsiteY8" fmla="*/ 54886 h 391964"/>
                  <a:gd name="connsiteX9" fmla="*/ 96601 w 161797"/>
                  <a:gd name="connsiteY9" fmla="*/ 122694 h 391964"/>
                  <a:gd name="connsiteX10" fmla="*/ 68795 w 161797"/>
                  <a:gd name="connsiteY10" fmla="*/ 124924 h 391964"/>
                  <a:gd name="connsiteX11" fmla="*/ 48973 w 161797"/>
                  <a:gd name="connsiteY11" fmla="*/ 147389 h 391964"/>
                  <a:gd name="connsiteX12" fmla="*/ 64170 w 161797"/>
                  <a:gd name="connsiteY12" fmla="*/ 166550 h 391964"/>
                  <a:gd name="connsiteX13" fmla="*/ 132723 w 161797"/>
                  <a:gd name="connsiteY13" fmla="*/ 230009 h 391964"/>
                  <a:gd name="connsiteX14" fmla="*/ 161796 w 161797"/>
                  <a:gd name="connsiteY14" fmla="*/ 253796 h 391964"/>
                  <a:gd name="connsiteX15" fmla="*/ 95886 w 161797"/>
                  <a:gd name="connsiteY15" fmla="*/ 391862 h 391964"/>
                  <a:gd name="connsiteX16" fmla="*/ 64770 w 161797"/>
                  <a:gd name="connsiteY16" fmla="*/ 267116 h 391964"/>
                  <a:gd name="connsiteX17" fmla="*/ 46270 w 161797"/>
                  <a:gd name="connsiteY17" fmla="*/ 238044 h 391964"/>
                  <a:gd name="connsiteX18" fmla="*/ 50792 w 161797"/>
                  <a:gd name="connsiteY18" fmla="*/ 191686 h 391964"/>
                  <a:gd name="connsiteX19" fmla="*/ 7085 w 161797"/>
                  <a:gd name="connsiteY19" fmla="*/ 145692 h 391964"/>
                  <a:gd name="connsiteX20" fmla="*/ 2162 w 161797"/>
                  <a:gd name="connsiteY20" fmla="*/ 81545 h 391964"/>
                  <a:gd name="connsiteX0" fmla="*/ 2162 w 161796"/>
                  <a:gd name="connsiteY0" fmla="*/ 81545 h 393972"/>
                  <a:gd name="connsiteX1" fmla="*/ 28681 w 161796"/>
                  <a:gd name="connsiteY1" fmla="*/ 24219 h 393972"/>
                  <a:gd name="connsiteX2" fmla="*/ 123247 w 161796"/>
                  <a:gd name="connsiteY2" fmla="*/ 176 h 393972"/>
                  <a:gd name="connsiteX3" fmla="*/ 131565 w 161796"/>
                  <a:gd name="connsiteY3" fmla="*/ 15242 h 393972"/>
                  <a:gd name="connsiteX4" fmla="*/ 90600 w 161796"/>
                  <a:gd name="connsiteY4" fmla="*/ 49601 h 393972"/>
                  <a:gd name="connsiteX5" fmla="*/ 113065 w 161796"/>
                  <a:gd name="connsiteY5" fmla="*/ 64798 h 393972"/>
                  <a:gd name="connsiteX6" fmla="*/ 138173 w 161796"/>
                  <a:gd name="connsiteY6" fmla="*/ 39689 h 393972"/>
                  <a:gd name="connsiteX7" fmla="*/ 149082 w 161796"/>
                  <a:gd name="connsiteY7" fmla="*/ 43445 h 393972"/>
                  <a:gd name="connsiteX8" fmla="*/ 149405 w 161796"/>
                  <a:gd name="connsiteY8" fmla="*/ 54886 h 393972"/>
                  <a:gd name="connsiteX9" fmla="*/ 96601 w 161796"/>
                  <a:gd name="connsiteY9" fmla="*/ 122694 h 393972"/>
                  <a:gd name="connsiteX10" fmla="*/ 68795 w 161796"/>
                  <a:gd name="connsiteY10" fmla="*/ 124924 h 393972"/>
                  <a:gd name="connsiteX11" fmla="*/ 48973 w 161796"/>
                  <a:gd name="connsiteY11" fmla="*/ 147389 h 393972"/>
                  <a:gd name="connsiteX12" fmla="*/ 64170 w 161796"/>
                  <a:gd name="connsiteY12" fmla="*/ 166550 h 393972"/>
                  <a:gd name="connsiteX13" fmla="*/ 132723 w 161796"/>
                  <a:gd name="connsiteY13" fmla="*/ 230009 h 393972"/>
                  <a:gd name="connsiteX14" fmla="*/ 161796 w 161796"/>
                  <a:gd name="connsiteY14" fmla="*/ 253796 h 393972"/>
                  <a:gd name="connsiteX15" fmla="*/ 111682 w 161796"/>
                  <a:gd name="connsiteY15" fmla="*/ 333190 h 393972"/>
                  <a:gd name="connsiteX16" fmla="*/ 95886 w 161796"/>
                  <a:gd name="connsiteY16" fmla="*/ 391862 h 393972"/>
                  <a:gd name="connsiteX17" fmla="*/ 64770 w 161796"/>
                  <a:gd name="connsiteY17" fmla="*/ 267116 h 393972"/>
                  <a:gd name="connsiteX18" fmla="*/ 46270 w 161796"/>
                  <a:gd name="connsiteY18" fmla="*/ 238044 h 393972"/>
                  <a:gd name="connsiteX19" fmla="*/ 50792 w 161796"/>
                  <a:gd name="connsiteY19" fmla="*/ 191686 h 393972"/>
                  <a:gd name="connsiteX20" fmla="*/ 7085 w 161796"/>
                  <a:gd name="connsiteY20" fmla="*/ 145692 h 393972"/>
                  <a:gd name="connsiteX21" fmla="*/ 2162 w 161796"/>
                  <a:gd name="connsiteY21" fmla="*/ 81545 h 393972"/>
                  <a:gd name="connsiteX0" fmla="*/ 2162 w 161796"/>
                  <a:gd name="connsiteY0" fmla="*/ 81545 h 391922"/>
                  <a:gd name="connsiteX1" fmla="*/ 28681 w 161796"/>
                  <a:gd name="connsiteY1" fmla="*/ 24219 h 391922"/>
                  <a:gd name="connsiteX2" fmla="*/ 123247 w 161796"/>
                  <a:gd name="connsiteY2" fmla="*/ 176 h 391922"/>
                  <a:gd name="connsiteX3" fmla="*/ 131565 w 161796"/>
                  <a:gd name="connsiteY3" fmla="*/ 15242 h 391922"/>
                  <a:gd name="connsiteX4" fmla="*/ 90600 w 161796"/>
                  <a:gd name="connsiteY4" fmla="*/ 49601 h 391922"/>
                  <a:gd name="connsiteX5" fmla="*/ 113065 w 161796"/>
                  <a:gd name="connsiteY5" fmla="*/ 64798 h 391922"/>
                  <a:gd name="connsiteX6" fmla="*/ 138173 w 161796"/>
                  <a:gd name="connsiteY6" fmla="*/ 39689 h 391922"/>
                  <a:gd name="connsiteX7" fmla="*/ 149082 w 161796"/>
                  <a:gd name="connsiteY7" fmla="*/ 43445 h 391922"/>
                  <a:gd name="connsiteX8" fmla="*/ 149405 w 161796"/>
                  <a:gd name="connsiteY8" fmla="*/ 54886 h 391922"/>
                  <a:gd name="connsiteX9" fmla="*/ 96601 w 161796"/>
                  <a:gd name="connsiteY9" fmla="*/ 122694 h 391922"/>
                  <a:gd name="connsiteX10" fmla="*/ 68795 w 161796"/>
                  <a:gd name="connsiteY10" fmla="*/ 124924 h 391922"/>
                  <a:gd name="connsiteX11" fmla="*/ 48973 w 161796"/>
                  <a:gd name="connsiteY11" fmla="*/ 147389 h 391922"/>
                  <a:gd name="connsiteX12" fmla="*/ 64170 w 161796"/>
                  <a:gd name="connsiteY12" fmla="*/ 166550 h 391922"/>
                  <a:gd name="connsiteX13" fmla="*/ 132723 w 161796"/>
                  <a:gd name="connsiteY13" fmla="*/ 230009 h 391922"/>
                  <a:gd name="connsiteX14" fmla="*/ 161796 w 161796"/>
                  <a:gd name="connsiteY14" fmla="*/ 253796 h 391922"/>
                  <a:gd name="connsiteX15" fmla="*/ 111682 w 161796"/>
                  <a:gd name="connsiteY15" fmla="*/ 333190 h 391922"/>
                  <a:gd name="connsiteX16" fmla="*/ 95886 w 161796"/>
                  <a:gd name="connsiteY16" fmla="*/ 391862 h 391922"/>
                  <a:gd name="connsiteX17" fmla="*/ 67413 w 161796"/>
                  <a:gd name="connsiteY17" fmla="*/ 337815 h 391922"/>
                  <a:gd name="connsiteX18" fmla="*/ 64770 w 161796"/>
                  <a:gd name="connsiteY18" fmla="*/ 267116 h 391922"/>
                  <a:gd name="connsiteX19" fmla="*/ 46270 w 161796"/>
                  <a:gd name="connsiteY19" fmla="*/ 238044 h 391922"/>
                  <a:gd name="connsiteX20" fmla="*/ 50792 w 161796"/>
                  <a:gd name="connsiteY20" fmla="*/ 191686 h 391922"/>
                  <a:gd name="connsiteX21" fmla="*/ 7085 w 161796"/>
                  <a:gd name="connsiteY21" fmla="*/ 145692 h 391922"/>
                  <a:gd name="connsiteX22" fmla="*/ 2162 w 161796"/>
                  <a:gd name="connsiteY22" fmla="*/ 81545 h 391922"/>
                  <a:gd name="connsiteX0" fmla="*/ 2162 w 161829"/>
                  <a:gd name="connsiteY0" fmla="*/ 81545 h 391913"/>
                  <a:gd name="connsiteX1" fmla="*/ 28681 w 161829"/>
                  <a:gd name="connsiteY1" fmla="*/ 24219 h 391913"/>
                  <a:gd name="connsiteX2" fmla="*/ 123247 w 161829"/>
                  <a:gd name="connsiteY2" fmla="*/ 176 h 391913"/>
                  <a:gd name="connsiteX3" fmla="*/ 131565 w 161829"/>
                  <a:gd name="connsiteY3" fmla="*/ 15242 h 391913"/>
                  <a:gd name="connsiteX4" fmla="*/ 90600 w 161829"/>
                  <a:gd name="connsiteY4" fmla="*/ 49601 h 391913"/>
                  <a:gd name="connsiteX5" fmla="*/ 113065 w 161829"/>
                  <a:gd name="connsiteY5" fmla="*/ 64798 h 391913"/>
                  <a:gd name="connsiteX6" fmla="*/ 138173 w 161829"/>
                  <a:gd name="connsiteY6" fmla="*/ 39689 h 391913"/>
                  <a:gd name="connsiteX7" fmla="*/ 149082 w 161829"/>
                  <a:gd name="connsiteY7" fmla="*/ 43445 h 391913"/>
                  <a:gd name="connsiteX8" fmla="*/ 149405 w 161829"/>
                  <a:gd name="connsiteY8" fmla="*/ 54886 h 391913"/>
                  <a:gd name="connsiteX9" fmla="*/ 96601 w 161829"/>
                  <a:gd name="connsiteY9" fmla="*/ 122694 h 391913"/>
                  <a:gd name="connsiteX10" fmla="*/ 68795 w 161829"/>
                  <a:gd name="connsiteY10" fmla="*/ 124924 h 391913"/>
                  <a:gd name="connsiteX11" fmla="*/ 48973 w 161829"/>
                  <a:gd name="connsiteY11" fmla="*/ 147389 h 391913"/>
                  <a:gd name="connsiteX12" fmla="*/ 64170 w 161829"/>
                  <a:gd name="connsiteY12" fmla="*/ 166550 h 391913"/>
                  <a:gd name="connsiteX13" fmla="*/ 132723 w 161829"/>
                  <a:gd name="connsiteY13" fmla="*/ 230009 h 391913"/>
                  <a:gd name="connsiteX14" fmla="*/ 161796 w 161829"/>
                  <a:gd name="connsiteY14" fmla="*/ 253796 h 391913"/>
                  <a:gd name="connsiteX15" fmla="*/ 140755 w 161829"/>
                  <a:gd name="connsiteY15" fmla="*/ 302135 h 391913"/>
                  <a:gd name="connsiteX16" fmla="*/ 111682 w 161829"/>
                  <a:gd name="connsiteY16" fmla="*/ 333190 h 391913"/>
                  <a:gd name="connsiteX17" fmla="*/ 95886 w 161829"/>
                  <a:gd name="connsiteY17" fmla="*/ 391862 h 391913"/>
                  <a:gd name="connsiteX18" fmla="*/ 67413 w 161829"/>
                  <a:gd name="connsiteY18" fmla="*/ 337815 h 391913"/>
                  <a:gd name="connsiteX19" fmla="*/ 64770 w 161829"/>
                  <a:gd name="connsiteY19" fmla="*/ 267116 h 391913"/>
                  <a:gd name="connsiteX20" fmla="*/ 46270 w 161829"/>
                  <a:gd name="connsiteY20" fmla="*/ 238044 h 391913"/>
                  <a:gd name="connsiteX21" fmla="*/ 50792 w 161829"/>
                  <a:gd name="connsiteY21" fmla="*/ 191686 h 391913"/>
                  <a:gd name="connsiteX22" fmla="*/ 7085 w 161829"/>
                  <a:gd name="connsiteY22" fmla="*/ 145692 h 391913"/>
                  <a:gd name="connsiteX23" fmla="*/ 2162 w 161829"/>
                  <a:gd name="connsiteY23" fmla="*/ 81545 h 391913"/>
                  <a:gd name="connsiteX0" fmla="*/ 2162 w 161829"/>
                  <a:gd name="connsiteY0" fmla="*/ 81545 h 391913"/>
                  <a:gd name="connsiteX1" fmla="*/ 28681 w 161829"/>
                  <a:gd name="connsiteY1" fmla="*/ 24219 h 391913"/>
                  <a:gd name="connsiteX2" fmla="*/ 123247 w 161829"/>
                  <a:gd name="connsiteY2" fmla="*/ 176 h 391913"/>
                  <a:gd name="connsiteX3" fmla="*/ 131565 w 161829"/>
                  <a:gd name="connsiteY3" fmla="*/ 15242 h 391913"/>
                  <a:gd name="connsiteX4" fmla="*/ 90600 w 161829"/>
                  <a:gd name="connsiteY4" fmla="*/ 49601 h 391913"/>
                  <a:gd name="connsiteX5" fmla="*/ 113065 w 161829"/>
                  <a:gd name="connsiteY5" fmla="*/ 64798 h 391913"/>
                  <a:gd name="connsiteX6" fmla="*/ 138173 w 161829"/>
                  <a:gd name="connsiteY6" fmla="*/ 39689 h 391913"/>
                  <a:gd name="connsiteX7" fmla="*/ 149082 w 161829"/>
                  <a:gd name="connsiteY7" fmla="*/ 43445 h 391913"/>
                  <a:gd name="connsiteX8" fmla="*/ 149405 w 161829"/>
                  <a:gd name="connsiteY8" fmla="*/ 54886 h 391913"/>
                  <a:gd name="connsiteX9" fmla="*/ 96601 w 161829"/>
                  <a:gd name="connsiteY9" fmla="*/ 122694 h 391913"/>
                  <a:gd name="connsiteX10" fmla="*/ 68795 w 161829"/>
                  <a:gd name="connsiteY10" fmla="*/ 124924 h 391913"/>
                  <a:gd name="connsiteX11" fmla="*/ 48973 w 161829"/>
                  <a:gd name="connsiteY11" fmla="*/ 147389 h 391913"/>
                  <a:gd name="connsiteX12" fmla="*/ 64170 w 161829"/>
                  <a:gd name="connsiteY12" fmla="*/ 166550 h 391913"/>
                  <a:gd name="connsiteX13" fmla="*/ 80628 w 161829"/>
                  <a:gd name="connsiteY13" fmla="*/ 189149 h 391913"/>
                  <a:gd name="connsiteX14" fmla="*/ 132723 w 161829"/>
                  <a:gd name="connsiteY14" fmla="*/ 230009 h 391913"/>
                  <a:gd name="connsiteX15" fmla="*/ 161796 w 161829"/>
                  <a:gd name="connsiteY15" fmla="*/ 253796 h 391913"/>
                  <a:gd name="connsiteX16" fmla="*/ 140755 w 161829"/>
                  <a:gd name="connsiteY16" fmla="*/ 302135 h 391913"/>
                  <a:gd name="connsiteX17" fmla="*/ 111682 w 161829"/>
                  <a:gd name="connsiteY17" fmla="*/ 333190 h 391913"/>
                  <a:gd name="connsiteX18" fmla="*/ 95886 w 161829"/>
                  <a:gd name="connsiteY18" fmla="*/ 391862 h 391913"/>
                  <a:gd name="connsiteX19" fmla="*/ 67413 w 161829"/>
                  <a:gd name="connsiteY19" fmla="*/ 337815 h 391913"/>
                  <a:gd name="connsiteX20" fmla="*/ 64770 w 161829"/>
                  <a:gd name="connsiteY20" fmla="*/ 267116 h 391913"/>
                  <a:gd name="connsiteX21" fmla="*/ 46270 w 161829"/>
                  <a:gd name="connsiteY21" fmla="*/ 238044 h 391913"/>
                  <a:gd name="connsiteX22" fmla="*/ 50792 w 161829"/>
                  <a:gd name="connsiteY22" fmla="*/ 191686 h 391913"/>
                  <a:gd name="connsiteX23" fmla="*/ 7085 w 161829"/>
                  <a:gd name="connsiteY23" fmla="*/ 145692 h 391913"/>
                  <a:gd name="connsiteX24" fmla="*/ 2162 w 161829"/>
                  <a:gd name="connsiteY24" fmla="*/ 81545 h 391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61829" h="391913">
                    <a:moveTo>
                      <a:pt x="2162" y="81545"/>
                    </a:moveTo>
                    <a:cubicBezTo>
                      <a:pt x="5761" y="61300"/>
                      <a:pt x="9770" y="35876"/>
                      <a:pt x="28681" y="24219"/>
                    </a:cubicBezTo>
                    <a:cubicBezTo>
                      <a:pt x="47592" y="12563"/>
                      <a:pt x="106100" y="1672"/>
                      <a:pt x="123247" y="176"/>
                    </a:cubicBezTo>
                    <a:cubicBezTo>
                      <a:pt x="140394" y="-1320"/>
                      <a:pt x="137006" y="7005"/>
                      <a:pt x="131565" y="15242"/>
                    </a:cubicBezTo>
                    <a:cubicBezTo>
                      <a:pt x="126124" y="23479"/>
                      <a:pt x="91481" y="40901"/>
                      <a:pt x="90600" y="49601"/>
                    </a:cubicBezTo>
                    <a:cubicBezTo>
                      <a:pt x="89719" y="58301"/>
                      <a:pt x="104365" y="65679"/>
                      <a:pt x="113065" y="64798"/>
                    </a:cubicBezTo>
                    <a:cubicBezTo>
                      <a:pt x="121765" y="63917"/>
                      <a:pt x="132170" y="43248"/>
                      <a:pt x="138173" y="39689"/>
                    </a:cubicBezTo>
                    <a:cubicBezTo>
                      <a:pt x="144176" y="36130"/>
                      <a:pt x="148201" y="41573"/>
                      <a:pt x="149082" y="43445"/>
                    </a:cubicBezTo>
                    <a:cubicBezTo>
                      <a:pt x="149963" y="45317"/>
                      <a:pt x="158152" y="41678"/>
                      <a:pt x="149405" y="54886"/>
                    </a:cubicBezTo>
                    <a:cubicBezTo>
                      <a:pt x="140658" y="68094"/>
                      <a:pt x="109926" y="108929"/>
                      <a:pt x="96601" y="122694"/>
                    </a:cubicBezTo>
                    <a:cubicBezTo>
                      <a:pt x="83276" y="136459"/>
                      <a:pt x="74420" y="120148"/>
                      <a:pt x="68795" y="124924"/>
                    </a:cubicBezTo>
                    <a:cubicBezTo>
                      <a:pt x="63170" y="129700"/>
                      <a:pt x="51396" y="140011"/>
                      <a:pt x="48973" y="147389"/>
                    </a:cubicBezTo>
                    <a:cubicBezTo>
                      <a:pt x="46550" y="154767"/>
                      <a:pt x="59225" y="160691"/>
                      <a:pt x="64170" y="166550"/>
                    </a:cubicBezTo>
                    <a:cubicBezTo>
                      <a:pt x="69115" y="172409"/>
                      <a:pt x="69203" y="178573"/>
                      <a:pt x="80628" y="189149"/>
                    </a:cubicBezTo>
                    <a:cubicBezTo>
                      <a:pt x="92053" y="199725"/>
                      <a:pt x="118865" y="218133"/>
                      <a:pt x="132723" y="230009"/>
                    </a:cubicBezTo>
                    <a:cubicBezTo>
                      <a:pt x="150645" y="233537"/>
                      <a:pt x="161438" y="241577"/>
                      <a:pt x="161796" y="253796"/>
                    </a:cubicBezTo>
                    <a:cubicBezTo>
                      <a:pt x="162584" y="264606"/>
                      <a:pt x="149107" y="288903"/>
                      <a:pt x="140755" y="302135"/>
                    </a:cubicBezTo>
                    <a:cubicBezTo>
                      <a:pt x="132403" y="315367"/>
                      <a:pt x="118610" y="317024"/>
                      <a:pt x="111682" y="333190"/>
                    </a:cubicBezTo>
                    <a:cubicBezTo>
                      <a:pt x="104755" y="349356"/>
                      <a:pt x="101612" y="393624"/>
                      <a:pt x="95886" y="391862"/>
                    </a:cubicBezTo>
                    <a:cubicBezTo>
                      <a:pt x="90160" y="390100"/>
                      <a:pt x="72599" y="358606"/>
                      <a:pt x="67413" y="337815"/>
                    </a:cubicBezTo>
                    <a:cubicBezTo>
                      <a:pt x="62227" y="317024"/>
                      <a:pt x="69946" y="281212"/>
                      <a:pt x="64770" y="267116"/>
                    </a:cubicBezTo>
                    <a:cubicBezTo>
                      <a:pt x="59594" y="253020"/>
                      <a:pt x="48379" y="252377"/>
                      <a:pt x="46270" y="238044"/>
                    </a:cubicBezTo>
                    <a:cubicBezTo>
                      <a:pt x="44161" y="223711"/>
                      <a:pt x="58094" y="206087"/>
                      <a:pt x="50792" y="191686"/>
                    </a:cubicBezTo>
                    <a:cubicBezTo>
                      <a:pt x="30376" y="163542"/>
                      <a:pt x="15190" y="164049"/>
                      <a:pt x="7085" y="145692"/>
                    </a:cubicBezTo>
                    <a:cubicBezTo>
                      <a:pt x="-1020" y="127335"/>
                      <a:pt x="-1437" y="101791"/>
                      <a:pt x="2162" y="81545"/>
                    </a:cubicBezTo>
                    <a:close/>
                  </a:path>
                </a:pathLst>
              </a:custGeom>
              <a:grpFill/>
              <a:ln>
                <a:solidFill>
                  <a:schemeClr val="tx1">
                    <a:lumMod val="90000"/>
                    <a:lumOff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14" name="Freeform 13">
                <a:extLst>
                  <a:ext uri="{FF2B5EF4-FFF2-40B4-BE49-F238E27FC236}">
                    <a16:creationId xmlns:a16="http://schemas.microsoft.com/office/drawing/2014/main" id="{5A627EDB-CFC9-1618-E6CA-2D5C20662396}"/>
                  </a:ext>
                </a:extLst>
              </p:cNvPr>
              <p:cNvSpPr>
                <a:spLocks noChangeAspect="1" noEditPoints="1"/>
              </p:cNvSpPr>
              <p:nvPr/>
            </p:nvSpPr>
            <p:spPr bwMode="auto">
              <a:xfrm>
                <a:off x="6993074" y="3364439"/>
                <a:ext cx="1382719" cy="1382721"/>
              </a:xfrm>
              <a:custGeom>
                <a:avLst/>
                <a:gdLst>
                  <a:gd name="T0" fmla="*/ 633 w 4799"/>
                  <a:gd name="T1" fmla="*/ 981 h 4799"/>
                  <a:gd name="T2" fmla="*/ 530 w 4799"/>
                  <a:gd name="T3" fmla="*/ 1751 h 4799"/>
                  <a:gd name="T4" fmla="*/ 1038 w 4799"/>
                  <a:gd name="T5" fmla="*/ 2458 h 4799"/>
                  <a:gd name="T6" fmla="*/ 1191 w 4799"/>
                  <a:gd name="T7" fmla="*/ 3153 h 4799"/>
                  <a:gd name="T8" fmla="*/ 1627 w 4799"/>
                  <a:gd name="T9" fmla="*/ 4419 h 4799"/>
                  <a:gd name="T10" fmla="*/ 1788 w 4799"/>
                  <a:gd name="T11" fmla="*/ 3724 h 4799"/>
                  <a:gd name="T12" fmla="*/ 2228 w 4799"/>
                  <a:gd name="T13" fmla="*/ 2822 h 4799"/>
                  <a:gd name="T14" fmla="*/ 1833 w 4799"/>
                  <a:gd name="T15" fmla="*/ 2590 h 4799"/>
                  <a:gd name="T16" fmla="*/ 1333 w 4799"/>
                  <a:gd name="T17" fmla="*/ 2216 h 4799"/>
                  <a:gd name="T18" fmla="*/ 1141 w 4799"/>
                  <a:gd name="T19" fmla="*/ 1911 h 4799"/>
                  <a:gd name="T20" fmla="*/ 1624 w 4799"/>
                  <a:gd name="T21" fmla="*/ 1747 h 4799"/>
                  <a:gd name="T22" fmla="*/ 2208 w 4799"/>
                  <a:gd name="T23" fmla="*/ 901 h 4799"/>
                  <a:gd name="T24" fmla="*/ 1714 w 4799"/>
                  <a:gd name="T25" fmla="*/ 1008 h 4799"/>
                  <a:gd name="T26" fmla="*/ 1766 w 4799"/>
                  <a:gd name="T27" fmla="*/ 760 h 4799"/>
                  <a:gd name="T28" fmla="*/ 1736 w 4799"/>
                  <a:gd name="T29" fmla="*/ 375 h 4799"/>
                  <a:gd name="T30" fmla="*/ 3520 w 4799"/>
                  <a:gd name="T31" fmla="*/ 676 h 4799"/>
                  <a:gd name="T32" fmla="*/ 2960 w 4799"/>
                  <a:gd name="T33" fmla="*/ 798 h 4799"/>
                  <a:gd name="T34" fmla="*/ 2991 w 4799"/>
                  <a:gd name="T35" fmla="*/ 1090 h 4799"/>
                  <a:gd name="T36" fmla="*/ 2681 w 4799"/>
                  <a:gd name="T37" fmla="*/ 1505 h 4799"/>
                  <a:gd name="T38" fmla="*/ 3157 w 4799"/>
                  <a:gd name="T39" fmla="*/ 1418 h 4799"/>
                  <a:gd name="T40" fmla="*/ 2290 w 4799"/>
                  <a:gd name="T41" fmla="*/ 1812 h 4799"/>
                  <a:gd name="T42" fmla="*/ 2983 w 4799"/>
                  <a:gd name="T43" fmla="*/ 3050 h 4799"/>
                  <a:gd name="T44" fmla="*/ 3331 w 4799"/>
                  <a:gd name="T45" fmla="*/ 4079 h 4799"/>
                  <a:gd name="T46" fmla="*/ 3794 w 4799"/>
                  <a:gd name="T47" fmla="*/ 3404 h 4799"/>
                  <a:gd name="T48" fmla="*/ 4228 w 4799"/>
                  <a:gd name="T49" fmla="*/ 2372 h 4799"/>
                  <a:gd name="T50" fmla="*/ 4077 w 4799"/>
                  <a:gd name="T51" fmla="*/ 2260 h 4799"/>
                  <a:gd name="T52" fmla="*/ 4663 w 4799"/>
                  <a:gd name="T53" fmla="*/ 2291 h 4799"/>
                  <a:gd name="T54" fmla="*/ 1007 w 4799"/>
                  <a:gd name="T55" fmla="*/ 598 h 4799"/>
                  <a:gd name="T56" fmla="*/ 1498 w 4799"/>
                  <a:gd name="T57" fmla="*/ 783 h 4799"/>
                  <a:gd name="T58" fmla="*/ 1794 w 4799"/>
                  <a:gd name="T59" fmla="*/ 1116 h 4799"/>
                  <a:gd name="T60" fmla="*/ 2075 w 4799"/>
                  <a:gd name="T61" fmla="*/ 920 h 4799"/>
                  <a:gd name="T62" fmla="*/ 1510 w 4799"/>
                  <a:gd name="T63" fmla="*/ 1676 h 4799"/>
                  <a:gd name="T64" fmla="*/ 1153 w 4799"/>
                  <a:gd name="T65" fmla="*/ 2068 h 4799"/>
                  <a:gd name="T66" fmla="*/ 1697 w 4799"/>
                  <a:gd name="T67" fmla="*/ 2663 h 4799"/>
                  <a:gd name="T68" fmla="*/ 2063 w 4799"/>
                  <a:gd name="T69" fmla="*/ 2870 h 4799"/>
                  <a:gd name="T70" fmla="*/ 1804 w 4799"/>
                  <a:gd name="T71" fmla="*/ 3560 h 4799"/>
                  <a:gd name="T72" fmla="*/ 1550 w 4799"/>
                  <a:gd name="T73" fmla="*/ 4230 h 4799"/>
                  <a:gd name="T74" fmla="*/ 1322 w 4799"/>
                  <a:gd name="T75" fmla="*/ 3136 h 4799"/>
                  <a:gd name="T76" fmla="*/ 1214 w 4799"/>
                  <a:gd name="T77" fmla="*/ 2344 h 4799"/>
                  <a:gd name="T78" fmla="*/ 905 w 4799"/>
                  <a:gd name="T79" fmla="*/ 2089 h 4799"/>
                  <a:gd name="T80" fmla="*/ 762 w 4799"/>
                  <a:gd name="T81" fmla="*/ 1053 h 4799"/>
                  <a:gd name="T82" fmla="*/ 3844 w 4799"/>
                  <a:gd name="T83" fmla="*/ 711 h 4799"/>
                  <a:gd name="T84" fmla="*/ 4377 w 4799"/>
                  <a:gd name="T85" fmla="*/ 1984 h 4799"/>
                  <a:gd name="T86" fmla="*/ 3888 w 4799"/>
                  <a:gd name="T87" fmla="*/ 1860 h 4799"/>
                  <a:gd name="T88" fmla="*/ 3889 w 4799"/>
                  <a:gd name="T89" fmla="*/ 2155 h 4799"/>
                  <a:gd name="T90" fmla="*/ 3982 w 4799"/>
                  <a:gd name="T91" fmla="*/ 2453 h 4799"/>
                  <a:gd name="T92" fmla="*/ 3696 w 4799"/>
                  <a:gd name="T93" fmla="*/ 3313 h 4799"/>
                  <a:gd name="T94" fmla="*/ 3354 w 4799"/>
                  <a:gd name="T95" fmla="*/ 3947 h 4799"/>
                  <a:gd name="T96" fmla="*/ 3116 w 4799"/>
                  <a:gd name="T97" fmla="*/ 3035 h 4799"/>
                  <a:gd name="T98" fmla="*/ 2391 w 4799"/>
                  <a:gd name="T99" fmla="*/ 1899 h 4799"/>
                  <a:gd name="T100" fmla="*/ 3414 w 4799"/>
                  <a:gd name="T101" fmla="*/ 1708 h 4799"/>
                  <a:gd name="T102" fmla="*/ 2929 w 4799"/>
                  <a:gd name="T103" fmla="*/ 1346 h 4799"/>
                  <a:gd name="T104" fmla="*/ 2924 w 4799"/>
                  <a:gd name="T105" fmla="*/ 1228 h 4799"/>
                  <a:gd name="T106" fmla="*/ 3088 w 4799"/>
                  <a:gd name="T107" fmla="*/ 937 h 4799"/>
                  <a:gd name="T108" fmla="*/ 3073 w 4799"/>
                  <a:gd name="T109" fmla="*/ 870 h 4799"/>
                  <a:gd name="T110" fmla="*/ 3580 w 4799"/>
                  <a:gd name="T111" fmla="*/ 795 h 4799"/>
                  <a:gd name="T112" fmla="*/ 4796 w 4799"/>
                  <a:gd name="T113" fmla="*/ 2282 h 4799"/>
                  <a:gd name="T114" fmla="*/ 3938 w 4799"/>
                  <a:gd name="T115" fmla="*/ 556 h 4799"/>
                  <a:gd name="T116" fmla="*/ 2399 w 4799"/>
                  <a:gd name="T117" fmla="*/ 4799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99" h="4799">
                    <a:moveTo>
                      <a:pt x="2399" y="4665"/>
                    </a:moveTo>
                    <a:lnTo>
                      <a:pt x="2399" y="4665"/>
                    </a:lnTo>
                    <a:cubicBezTo>
                      <a:pt x="1150" y="4665"/>
                      <a:pt x="133" y="3648"/>
                      <a:pt x="133" y="2399"/>
                    </a:cubicBezTo>
                    <a:cubicBezTo>
                      <a:pt x="133" y="1883"/>
                      <a:pt x="311" y="1380"/>
                      <a:pt x="630" y="982"/>
                    </a:cubicBezTo>
                    <a:cubicBezTo>
                      <a:pt x="631" y="982"/>
                      <a:pt x="632" y="981"/>
                      <a:pt x="633" y="981"/>
                    </a:cubicBezTo>
                    <a:cubicBezTo>
                      <a:pt x="633" y="990"/>
                      <a:pt x="633" y="1006"/>
                      <a:pt x="629" y="1035"/>
                    </a:cubicBezTo>
                    <a:cubicBezTo>
                      <a:pt x="627" y="1047"/>
                      <a:pt x="609" y="1078"/>
                      <a:pt x="598" y="1097"/>
                    </a:cubicBezTo>
                    <a:cubicBezTo>
                      <a:pt x="585" y="1118"/>
                      <a:pt x="573" y="1138"/>
                      <a:pt x="566" y="1157"/>
                    </a:cubicBezTo>
                    <a:cubicBezTo>
                      <a:pt x="494" y="1358"/>
                      <a:pt x="452" y="1506"/>
                      <a:pt x="520" y="1721"/>
                    </a:cubicBezTo>
                    <a:lnTo>
                      <a:pt x="530" y="1751"/>
                    </a:lnTo>
                    <a:cubicBezTo>
                      <a:pt x="589" y="1939"/>
                      <a:pt x="650" y="2133"/>
                      <a:pt x="856" y="2213"/>
                    </a:cubicBezTo>
                    <a:cubicBezTo>
                      <a:pt x="911" y="2235"/>
                      <a:pt x="920" y="2247"/>
                      <a:pt x="944" y="2281"/>
                    </a:cubicBezTo>
                    <a:cubicBezTo>
                      <a:pt x="958" y="2301"/>
                      <a:pt x="975" y="2326"/>
                      <a:pt x="1003" y="2357"/>
                    </a:cubicBezTo>
                    <a:cubicBezTo>
                      <a:pt x="1004" y="2358"/>
                      <a:pt x="1034" y="2385"/>
                      <a:pt x="1071" y="2405"/>
                    </a:cubicBezTo>
                    <a:cubicBezTo>
                      <a:pt x="1063" y="2422"/>
                      <a:pt x="1050" y="2439"/>
                      <a:pt x="1038" y="2458"/>
                    </a:cubicBezTo>
                    <a:cubicBezTo>
                      <a:pt x="1017" y="2487"/>
                      <a:pt x="996" y="2517"/>
                      <a:pt x="983" y="2552"/>
                    </a:cubicBezTo>
                    <a:cubicBezTo>
                      <a:pt x="949" y="2646"/>
                      <a:pt x="945" y="2747"/>
                      <a:pt x="972" y="2837"/>
                    </a:cubicBezTo>
                    <a:cubicBezTo>
                      <a:pt x="998" y="2920"/>
                      <a:pt x="1055" y="2972"/>
                      <a:pt x="1106" y="3018"/>
                    </a:cubicBezTo>
                    <a:cubicBezTo>
                      <a:pt x="1158" y="3065"/>
                      <a:pt x="1188" y="3095"/>
                      <a:pt x="1188" y="3136"/>
                    </a:cubicBezTo>
                    <a:cubicBezTo>
                      <a:pt x="1188" y="3142"/>
                      <a:pt x="1190" y="3148"/>
                      <a:pt x="1191" y="3153"/>
                    </a:cubicBezTo>
                    <a:cubicBezTo>
                      <a:pt x="1190" y="3156"/>
                      <a:pt x="1189" y="3157"/>
                      <a:pt x="1189" y="3160"/>
                    </a:cubicBezTo>
                    <a:cubicBezTo>
                      <a:pt x="1150" y="3393"/>
                      <a:pt x="1161" y="3652"/>
                      <a:pt x="1222" y="3929"/>
                    </a:cubicBezTo>
                    <a:cubicBezTo>
                      <a:pt x="1251" y="4063"/>
                      <a:pt x="1284" y="4154"/>
                      <a:pt x="1373" y="4255"/>
                    </a:cubicBezTo>
                    <a:cubicBezTo>
                      <a:pt x="1374" y="4256"/>
                      <a:pt x="1536" y="4422"/>
                      <a:pt x="1613" y="4422"/>
                    </a:cubicBezTo>
                    <a:cubicBezTo>
                      <a:pt x="1618" y="4422"/>
                      <a:pt x="1623" y="4421"/>
                      <a:pt x="1627" y="4419"/>
                    </a:cubicBezTo>
                    <a:cubicBezTo>
                      <a:pt x="1652" y="4411"/>
                      <a:pt x="1670" y="4388"/>
                      <a:pt x="1672" y="4361"/>
                    </a:cubicBezTo>
                    <a:cubicBezTo>
                      <a:pt x="1679" y="4279"/>
                      <a:pt x="1688" y="4196"/>
                      <a:pt x="1698" y="4113"/>
                    </a:cubicBezTo>
                    <a:cubicBezTo>
                      <a:pt x="1704" y="4059"/>
                      <a:pt x="1710" y="4004"/>
                      <a:pt x="1715" y="3950"/>
                    </a:cubicBezTo>
                    <a:lnTo>
                      <a:pt x="1717" y="3927"/>
                    </a:lnTo>
                    <a:cubicBezTo>
                      <a:pt x="1725" y="3843"/>
                      <a:pt x="1732" y="3770"/>
                      <a:pt x="1788" y="3724"/>
                    </a:cubicBezTo>
                    <a:cubicBezTo>
                      <a:pt x="1808" y="3706"/>
                      <a:pt x="1833" y="3695"/>
                      <a:pt x="1861" y="3682"/>
                    </a:cubicBezTo>
                    <a:cubicBezTo>
                      <a:pt x="1898" y="3664"/>
                      <a:pt x="1941" y="3645"/>
                      <a:pt x="1979" y="3606"/>
                    </a:cubicBezTo>
                    <a:cubicBezTo>
                      <a:pt x="2060" y="3527"/>
                      <a:pt x="2157" y="3382"/>
                      <a:pt x="2205" y="3268"/>
                    </a:cubicBezTo>
                    <a:cubicBezTo>
                      <a:pt x="2210" y="3257"/>
                      <a:pt x="2215" y="3244"/>
                      <a:pt x="2221" y="3231"/>
                    </a:cubicBezTo>
                    <a:cubicBezTo>
                      <a:pt x="2272" y="3117"/>
                      <a:pt x="2348" y="2945"/>
                      <a:pt x="2228" y="2822"/>
                    </a:cubicBezTo>
                    <a:cubicBezTo>
                      <a:pt x="2202" y="2795"/>
                      <a:pt x="2165" y="2774"/>
                      <a:pt x="2129" y="2753"/>
                    </a:cubicBezTo>
                    <a:cubicBezTo>
                      <a:pt x="2100" y="2737"/>
                      <a:pt x="2071" y="2721"/>
                      <a:pt x="2054" y="2705"/>
                    </a:cubicBezTo>
                    <a:lnTo>
                      <a:pt x="2041" y="2693"/>
                    </a:lnTo>
                    <a:cubicBezTo>
                      <a:pt x="1998" y="2655"/>
                      <a:pt x="1973" y="2631"/>
                      <a:pt x="1910" y="2610"/>
                    </a:cubicBezTo>
                    <a:cubicBezTo>
                      <a:pt x="1876" y="2598"/>
                      <a:pt x="1851" y="2593"/>
                      <a:pt x="1833" y="2590"/>
                    </a:cubicBezTo>
                    <a:cubicBezTo>
                      <a:pt x="1810" y="2586"/>
                      <a:pt x="1809" y="2586"/>
                      <a:pt x="1793" y="2570"/>
                    </a:cubicBezTo>
                    <a:cubicBezTo>
                      <a:pt x="1776" y="2553"/>
                      <a:pt x="1761" y="2528"/>
                      <a:pt x="1744" y="2501"/>
                    </a:cubicBezTo>
                    <a:cubicBezTo>
                      <a:pt x="1720" y="2463"/>
                      <a:pt x="1692" y="2419"/>
                      <a:pt x="1652" y="2384"/>
                    </a:cubicBezTo>
                    <a:cubicBezTo>
                      <a:pt x="1593" y="2331"/>
                      <a:pt x="1526" y="2306"/>
                      <a:pt x="1467" y="2283"/>
                    </a:cubicBezTo>
                    <a:cubicBezTo>
                      <a:pt x="1418" y="2264"/>
                      <a:pt x="1372" y="2246"/>
                      <a:pt x="1333" y="2216"/>
                    </a:cubicBezTo>
                    <a:cubicBezTo>
                      <a:pt x="1276" y="2171"/>
                      <a:pt x="1279" y="2147"/>
                      <a:pt x="1286" y="2083"/>
                    </a:cubicBezTo>
                    <a:cubicBezTo>
                      <a:pt x="1290" y="2047"/>
                      <a:pt x="1294" y="2003"/>
                      <a:pt x="1286" y="1952"/>
                    </a:cubicBezTo>
                    <a:cubicBezTo>
                      <a:pt x="1283" y="1933"/>
                      <a:pt x="1272" y="1916"/>
                      <a:pt x="1256" y="1906"/>
                    </a:cubicBezTo>
                    <a:cubicBezTo>
                      <a:pt x="1239" y="1895"/>
                      <a:pt x="1219" y="1893"/>
                      <a:pt x="1201" y="1898"/>
                    </a:cubicBezTo>
                    <a:cubicBezTo>
                      <a:pt x="1172" y="1907"/>
                      <a:pt x="1153" y="1910"/>
                      <a:pt x="1141" y="1911"/>
                    </a:cubicBezTo>
                    <a:cubicBezTo>
                      <a:pt x="1144" y="1899"/>
                      <a:pt x="1151" y="1880"/>
                      <a:pt x="1166" y="1852"/>
                    </a:cubicBezTo>
                    <a:cubicBezTo>
                      <a:pt x="1196" y="1796"/>
                      <a:pt x="1337" y="1727"/>
                      <a:pt x="1394" y="1752"/>
                    </a:cubicBezTo>
                    <a:cubicBezTo>
                      <a:pt x="1405" y="1757"/>
                      <a:pt x="1415" y="1771"/>
                      <a:pt x="1425" y="1786"/>
                    </a:cubicBezTo>
                    <a:cubicBezTo>
                      <a:pt x="1441" y="1809"/>
                      <a:pt x="1468" y="1847"/>
                      <a:pt x="1518" y="1844"/>
                    </a:cubicBezTo>
                    <a:cubicBezTo>
                      <a:pt x="1570" y="1841"/>
                      <a:pt x="1600" y="1792"/>
                      <a:pt x="1624" y="1747"/>
                    </a:cubicBezTo>
                    <a:cubicBezTo>
                      <a:pt x="1644" y="1712"/>
                      <a:pt x="1649" y="1674"/>
                      <a:pt x="1653" y="1641"/>
                    </a:cubicBezTo>
                    <a:cubicBezTo>
                      <a:pt x="1657" y="1616"/>
                      <a:pt x="1660" y="1592"/>
                      <a:pt x="1669" y="1575"/>
                    </a:cubicBezTo>
                    <a:cubicBezTo>
                      <a:pt x="1689" y="1534"/>
                      <a:pt x="1738" y="1475"/>
                      <a:pt x="1799" y="1418"/>
                    </a:cubicBezTo>
                    <a:cubicBezTo>
                      <a:pt x="1821" y="1397"/>
                      <a:pt x="1857" y="1370"/>
                      <a:pt x="1894" y="1342"/>
                    </a:cubicBezTo>
                    <a:cubicBezTo>
                      <a:pt x="2038" y="1233"/>
                      <a:pt x="2234" y="1084"/>
                      <a:pt x="2208" y="901"/>
                    </a:cubicBezTo>
                    <a:cubicBezTo>
                      <a:pt x="2197" y="829"/>
                      <a:pt x="2138" y="761"/>
                      <a:pt x="2061" y="732"/>
                    </a:cubicBezTo>
                    <a:cubicBezTo>
                      <a:pt x="1991" y="706"/>
                      <a:pt x="1921" y="717"/>
                      <a:pt x="1869" y="762"/>
                    </a:cubicBezTo>
                    <a:cubicBezTo>
                      <a:pt x="1822" y="802"/>
                      <a:pt x="1822" y="855"/>
                      <a:pt x="1822" y="887"/>
                    </a:cubicBezTo>
                    <a:cubicBezTo>
                      <a:pt x="1822" y="896"/>
                      <a:pt x="1822" y="910"/>
                      <a:pt x="1820" y="914"/>
                    </a:cubicBezTo>
                    <a:cubicBezTo>
                      <a:pt x="1806" y="940"/>
                      <a:pt x="1753" y="979"/>
                      <a:pt x="1714" y="1008"/>
                    </a:cubicBezTo>
                    <a:cubicBezTo>
                      <a:pt x="1706" y="1014"/>
                      <a:pt x="1697" y="1021"/>
                      <a:pt x="1689" y="1027"/>
                    </a:cubicBezTo>
                    <a:cubicBezTo>
                      <a:pt x="1682" y="1022"/>
                      <a:pt x="1674" y="1018"/>
                      <a:pt x="1667" y="1013"/>
                    </a:cubicBezTo>
                    <a:cubicBezTo>
                      <a:pt x="1628" y="990"/>
                      <a:pt x="1588" y="966"/>
                      <a:pt x="1582" y="940"/>
                    </a:cubicBezTo>
                    <a:cubicBezTo>
                      <a:pt x="1577" y="921"/>
                      <a:pt x="1588" y="891"/>
                      <a:pt x="1611" y="855"/>
                    </a:cubicBezTo>
                    <a:cubicBezTo>
                      <a:pt x="1636" y="815"/>
                      <a:pt x="1699" y="788"/>
                      <a:pt x="1766" y="760"/>
                    </a:cubicBezTo>
                    <a:cubicBezTo>
                      <a:pt x="1862" y="720"/>
                      <a:pt x="1970" y="675"/>
                      <a:pt x="2024" y="569"/>
                    </a:cubicBezTo>
                    <a:cubicBezTo>
                      <a:pt x="2036" y="546"/>
                      <a:pt x="2033" y="519"/>
                      <a:pt x="2018" y="498"/>
                    </a:cubicBezTo>
                    <a:cubicBezTo>
                      <a:pt x="2011" y="488"/>
                      <a:pt x="2001" y="481"/>
                      <a:pt x="1990" y="476"/>
                    </a:cubicBezTo>
                    <a:cubicBezTo>
                      <a:pt x="1987" y="473"/>
                      <a:pt x="1983" y="469"/>
                      <a:pt x="1979" y="465"/>
                    </a:cubicBezTo>
                    <a:cubicBezTo>
                      <a:pt x="1937" y="423"/>
                      <a:pt x="1850" y="336"/>
                      <a:pt x="1736" y="375"/>
                    </a:cubicBezTo>
                    <a:cubicBezTo>
                      <a:pt x="1730" y="377"/>
                      <a:pt x="1724" y="380"/>
                      <a:pt x="1719" y="384"/>
                    </a:cubicBezTo>
                    <a:cubicBezTo>
                      <a:pt x="1601" y="467"/>
                      <a:pt x="1383" y="473"/>
                      <a:pt x="1196" y="469"/>
                    </a:cubicBezTo>
                    <a:cubicBezTo>
                      <a:pt x="1550" y="251"/>
                      <a:pt x="1971" y="132"/>
                      <a:pt x="2399" y="132"/>
                    </a:cubicBezTo>
                    <a:cubicBezTo>
                      <a:pt x="2889" y="132"/>
                      <a:pt x="3366" y="291"/>
                      <a:pt x="3755" y="583"/>
                    </a:cubicBezTo>
                    <a:cubicBezTo>
                      <a:pt x="3671" y="599"/>
                      <a:pt x="3587" y="642"/>
                      <a:pt x="3520" y="676"/>
                    </a:cubicBezTo>
                    <a:cubicBezTo>
                      <a:pt x="3492" y="690"/>
                      <a:pt x="3454" y="709"/>
                      <a:pt x="3446" y="711"/>
                    </a:cubicBezTo>
                    <a:cubicBezTo>
                      <a:pt x="3414" y="712"/>
                      <a:pt x="3410" y="708"/>
                      <a:pt x="3395" y="693"/>
                    </a:cubicBezTo>
                    <a:cubicBezTo>
                      <a:pt x="3380" y="678"/>
                      <a:pt x="3359" y="658"/>
                      <a:pt x="3323" y="644"/>
                    </a:cubicBezTo>
                    <a:cubicBezTo>
                      <a:pt x="3109" y="561"/>
                      <a:pt x="3038" y="673"/>
                      <a:pt x="2970" y="783"/>
                    </a:cubicBezTo>
                    <a:lnTo>
                      <a:pt x="2960" y="798"/>
                    </a:lnTo>
                    <a:cubicBezTo>
                      <a:pt x="2957" y="804"/>
                      <a:pt x="2950" y="811"/>
                      <a:pt x="2944" y="819"/>
                    </a:cubicBezTo>
                    <a:cubicBezTo>
                      <a:pt x="2909" y="860"/>
                      <a:pt x="2857" y="922"/>
                      <a:pt x="2880" y="993"/>
                    </a:cubicBezTo>
                    <a:cubicBezTo>
                      <a:pt x="2894" y="1037"/>
                      <a:pt x="2934" y="1069"/>
                      <a:pt x="2999" y="1086"/>
                    </a:cubicBezTo>
                    <a:cubicBezTo>
                      <a:pt x="3004" y="1087"/>
                      <a:pt x="3009" y="1088"/>
                      <a:pt x="3014" y="1089"/>
                    </a:cubicBezTo>
                    <a:cubicBezTo>
                      <a:pt x="3007" y="1089"/>
                      <a:pt x="2999" y="1090"/>
                      <a:pt x="2991" y="1090"/>
                    </a:cubicBezTo>
                    <a:cubicBezTo>
                      <a:pt x="2973" y="1091"/>
                      <a:pt x="2956" y="1092"/>
                      <a:pt x="2941" y="1093"/>
                    </a:cubicBezTo>
                    <a:cubicBezTo>
                      <a:pt x="2937" y="1094"/>
                      <a:pt x="2929" y="1094"/>
                      <a:pt x="2920" y="1094"/>
                    </a:cubicBezTo>
                    <a:cubicBezTo>
                      <a:pt x="2827" y="1097"/>
                      <a:pt x="2781" y="1103"/>
                      <a:pt x="2752" y="1129"/>
                    </a:cubicBezTo>
                    <a:cubicBezTo>
                      <a:pt x="2691" y="1184"/>
                      <a:pt x="2610" y="1270"/>
                      <a:pt x="2612" y="1369"/>
                    </a:cubicBezTo>
                    <a:cubicBezTo>
                      <a:pt x="2613" y="1405"/>
                      <a:pt x="2625" y="1458"/>
                      <a:pt x="2681" y="1505"/>
                    </a:cubicBezTo>
                    <a:cubicBezTo>
                      <a:pt x="2756" y="1568"/>
                      <a:pt x="2850" y="1526"/>
                      <a:pt x="2919" y="1495"/>
                    </a:cubicBezTo>
                    <a:cubicBezTo>
                      <a:pt x="2937" y="1487"/>
                      <a:pt x="2954" y="1479"/>
                      <a:pt x="2969" y="1474"/>
                    </a:cubicBezTo>
                    <a:cubicBezTo>
                      <a:pt x="2981" y="1471"/>
                      <a:pt x="2997" y="1465"/>
                      <a:pt x="3015" y="1458"/>
                    </a:cubicBezTo>
                    <a:cubicBezTo>
                      <a:pt x="3047" y="1447"/>
                      <a:pt x="3127" y="1418"/>
                      <a:pt x="3157" y="1418"/>
                    </a:cubicBezTo>
                    <a:cubicBezTo>
                      <a:pt x="3157" y="1418"/>
                      <a:pt x="3157" y="1418"/>
                      <a:pt x="3157" y="1418"/>
                    </a:cubicBezTo>
                    <a:cubicBezTo>
                      <a:pt x="3186" y="1441"/>
                      <a:pt x="3255" y="1516"/>
                      <a:pt x="3269" y="1545"/>
                    </a:cubicBezTo>
                    <a:cubicBezTo>
                      <a:pt x="3271" y="1571"/>
                      <a:pt x="3279" y="1595"/>
                      <a:pt x="3286" y="1617"/>
                    </a:cubicBezTo>
                    <a:cubicBezTo>
                      <a:pt x="3106" y="1605"/>
                      <a:pt x="2609" y="1602"/>
                      <a:pt x="2498" y="1718"/>
                    </a:cubicBezTo>
                    <a:cubicBezTo>
                      <a:pt x="2484" y="1734"/>
                      <a:pt x="2466" y="1737"/>
                      <a:pt x="2433" y="1743"/>
                    </a:cubicBezTo>
                    <a:cubicBezTo>
                      <a:pt x="2392" y="1749"/>
                      <a:pt x="2335" y="1758"/>
                      <a:pt x="2290" y="1812"/>
                    </a:cubicBezTo>
                    <a:cubicBezTo>
                      <a:pt x="2196" y="1920"/>
                      <a:pt x="2120" y="2230"/>
                      <a:pt x="2150" y="2373"/>
                    </a:cubicBezTo>
                    <a:cubicBezTo>
                      <a:pt x="2201" y="2611"/>
                      <a:pt x="2384" y="2758"/>
                      <a:pt x="2696" y="2811"/>
                    </a:cubicBezTo>
                    <a:cubicBezTo>
                      <a:pt x="2767" y="2823"/>
                      <a:pt x="2934" y="2859"/>
                      <a:pt x="3011" y="2879"/>
                    </a:cubicBezTo>
                    <a:cubicBezTo>
                      <a:pt x="3008" y="2894"/>
                      <a:pt x="3004" y="2911"/>
                      <a:pt x="3001" y="2924"/>
                    </a:cubicBezTo>
                    <a:cubicBezTo>
                      <a:pt x="2988" y="2982"/>
                      <a:pt x="2980" y="3019"/>
                      <a:pt x="2983" y="3050"/>
                    </a:cubicBezTo>
                    <a:cubicBezTo>
                      <a:pt x="2991" y="3117"/>
                      <a:pt x="3008" y="3171"/>
                      <a:pt x="3022" y="3219"/>
                    </a:cubicBezTo>
                    <a:cubicBezTo>
                      <a:pt x="3042" y="3283"/>
                      <a:pt x="3059" y="3339"/>
                      <a:pt x="3054" y="3419"/>
                    </a:cubicBezTo>
                    <a:cubicBezTo>
                      <a:pt x="3043" y="3570"/>
                      <a:pt x="3052" y="3680"/>
                      <a:pt x="3081" y="3763"/>
                    </a:cubicBezTo>
                    <a:cubicBezTo>
                      <a:pt x="3133" y="3913"/>
                      <a:pt x="3204" y="3987"/>
                      <a:pt x="3238" y="4016"/>
                    </a:cubicBezTo>
                    <a:cubicBezTo>
                      <a:pt x="3256" y="4050"/>
                      <a:pt x="3289" y="4073"/>
                      <a:pt x="3331" y="4079"/>
                    </a:cubicBezTo>
                    <a:cubicBezTo>
                      <a:pt x="3413" y="4091"/>
                      <a:pt x="3537" y="4039"/>
                      <a:pt x="3573" y="3979"/>
                    </a:cubicBezTo>
                    <a:cubicBezTo>
                      <a:pt x="3602" y="3929"/>
                      <a:pt x="3671" y="3655"/>
                      <a:pt x="3675" y="3622"/>
                    </a:cubicBezTo>
                    <a:lnTo>
                      <a:pt x="3678" y="3598"/>
                    </a:lnTo>
                    <a:cubicBezTo>
                      <a:pt x="3685" y="3533"/>
                      <a:pt x="3686" y="3529"/>
                      <a:pt x="3725" y="3482"/>
                    </a:cubicBezTo>
                    <a:cubicBezTo>
                      <a:pt x="3747" y="3454"/>
                      <a:pt x="3771" y="3429"/>
                      <a:pt x="3794" y="3404"/>
                    </a:cubicBezTo>
                    <a:cubicBezTo>
                      <a:pt x="3882" y="3309"/>
                      <a:pt x="3972" y="3211"/>
                      <a:pt x="3985" y="3037"/>
                    </a:cubicBezTo>
                    <a:cubicBezTo>
                      <a:pt x="3991" y="2959"/>
                      <a:pt x="3974" y="2895"/>
                      <a:pt x="3960" y="2839"/>
                    </a:cubicBezTo>
                    <a:cubicBezTo>
                      <a:pt x="3937" y="2752"/>
                      <a:pt x="3924" y="2704"/>
                      <a:pt x="3985" y="2635"/>
                    </a:cubicBezTo>
                    <a:cubicBezTo>
                      <a:pt x="3990" y="2629"/>
                      <a:pt x="4015" y="2606"/>
                      <a:pt x="4046" y="2577"/>
                    </a:cubicBezTo>
                    <a:cubicBezTo>
                      <a:pt x="4227" y="2406"/>
                      <a:pt x="4227" y="2406"/>
                      <a:pt x="4228" y="2372"/>
                    </a:cubicBezTo>
                    <a:cubicBezTo>
                      <a:pt x="4228" y="2354"/>
                      <a:pt x="4221" y="2336"/>
                      <a:pt x="4208" y="2324"/>
                    </a:cubicBezTo>
                    <a:cubicBezTo>
                      <a:pt x="4162" y="2277"/>
                      <a:pt x="4094" y="2294"/>
                      <a:pt x="4039" y="2308"/>
                    </a:cubicBezTo>
                    <a:cubicBezTo>
                      <a:pt x="4021" y="2313"/>
                      <a:pt x="3991" y="2320"/>
                      <a:pt x="3985" y="2321"/>
                    </a:cubicBezTo>
                    <a:cubicBezTo>
                      <a:pt x="3978" y="2317"/>
                      <a:pt x="3968" y="2306"/>
                      <a:pt x="3956" y="2292"/>
                    </a:cubicBezTo>
                    <a:cubicBezTo>
                      <a:pt x="4001" y="2289"/>
                      <a:pt x="4045" y="2277"/>
                      <a:pt x="4077" y="2260"/>
                    </a:cubicBezTo>
                    <a:cubicBezTo>
                      <a:pt x="4177" y="2207"/>
                      <a:pt x="4195" y="2171"/>
                      <a:pt x="4162" y="2075"/>
                    </a:cubicBezTo>
                    <a:cubicBezTo>
                      <a:pt x="4182" y="2088"/>
                      <a:pt x="4203" y="2099"/>
                      <a:pt x="4226" y="2107"/>
                    </a:cubicBezTo>
                    <a:cubicBezTo>
                      <a:pt x="4289" y="2127"/>
                      <a:pt x="4343" y="2122"/>
                      <a:pt x="4391" y="2117"/>
                    </a:cubicBezTo>
                    <a:cubicBezTo>
                      <a:pt x="4422" y="2114"/>
                      <a:pt x="4449" y="2111"/>
                      <a:pt x="4478" y="2116"/>
                    </a:cubicBezTo>
                    <a:cubicBezTo>
                      <a:pt x="4571" y="2130"/>
                      <a:pt x="4634" y="2217"/>
                      <a:pt x="4663" y="2291"/>
                    </a:cubicBezTo>
                    <a:cubicBezTo>
                      <a:pt x="4664" y="2327"/>
                      <a:pt x="4666" y="2363"/>
                      <a:pt x="4666" y="2399"/>
                    </a:cubicBezTo>
                    <a:cubicBezTo>
                      <a:pt x="4666" y="3648"/>
                      <a:pt x="3649" y="4665"/>
                      <a:pt x="2399" y="4665"/>
                    </a:cubicBezTo>
                    <a:lnTo>
                      <a:pt x="2399" y="4665"/>
                    </a:lnTo>
                    <a:close/>
                    <a:moveTo>
                      <a:pt x="1007" y="598"/>
                    </a:moveTo>
                    <a:lnTo>
                      <a:pt x="1007" y="598"/>
                    </a:lnTo>
                    <a:cubicBezTo>
                      <a:pt x="1036" y="598"/>
                      <a:pt x="1067" y="599"/>
                      <a:pt x="1100" y="600"/>
                    </a:cubicBezTo>
                    <a:cubicBezTo>
                      <a:pt x="1316" y="607"/>
                      <a:pt x="1610" y="616"/>
                      <a:pt x="1786" y="500"/>
                    </a:cubicBezTo>
                    <a:cubicBezTo>
                      <a:pt x="1812" y="495"/>
                      <a:pt x="1843" y="520"/>
                      <a:pt x="1873" y="549"/>
                    </a:cubicBezTo>
                    <a:cubicBezTo>
                      <a:pt x="1835" y="586"/>
                      <a:pt x="1776" y="611"/>
                      <a:pt x="1715" y="637"/>
                    </a:cubicBezTo>
                    <a:cubicBezTo>
                      <a:pt x="1632" y="672"/>
                      <a:pt x="1546" y="708"/>
                      <a:pt x="1498" y="783"/>
                    </a:cubicBezTo>
                    <a:cubicBezTo>
                      <a:pt x="1453" y="852"/>
                      <a:pt x="1438" y="914"/>
                      <a:pt x="1451" y="970"/>
                    </a:cubicBezTo>
                    <a:cubicBezTo>
                      <a:pt x="1470" y="1052"/>
                      <a:pt x="1541" y="1094"/>
                      <a:pt x="1598" y="1128"/>
                    </a:cubicBezTo>
                    <a:cubicBezTo>
                      <a:pt x="1617" y="1140"/>
                      <a:pt x="1636" y="1151"/>
                      <a:pt x="1649" y="1162"/>
                    </a:cubicBezTo>
                    <a:cubicBezTo>
                      <a:pt x="1675" y="1183"/>
                      <a:pt x="1712" y="1183"/>
                      <a:pt x="1737" y="1160"/>
                    </a:cubicBezTo>
                    <a:cubicBezTo>
                      <a:pt x="1752" y="1147"/>
                      <a:pt x="1773" y="1132"/>
                      <a:pt x="1794" y="1116"/>
                    </a:cubicBezTo>
                    <a:cubicBezTo>
                      <a:pt x="1851" y="1073"/>
                      <a:pt x="1911" y="1029"/>
                      <a:pt x="1938" y="976"/>
                    </a:cubicBezTo>
                    <a:cubicBezTo>
                      <a:pt x="1955" y="944"/>
                      <a:pt x="1956" y="912"/>
                      <a:pt x="1956" y="888"/>
                    </a:cubicBezTo>
                    <a:cubicBezTo>
                      <a:pt x="1956" y="879"/>
                      <a:pt x="1956" y="866"/>
                      <a:pt x="1957" y="863"/>
                    </a:cubicBezTo>
                    <a:cubicBezTo>
                      <a:pt x="1975" y="848"/>
                      <a:pt x="1998" y="852"/>
                      <a:pt x="2014" y="858"/>
                    </a:cubicBezTo>
                    <a:cubicBezTo>
                      <a:pt x="2048" y="870"/>
                      <a:pt x="2072" y="900"/>
                      <a:pt x="2075" y="920"/>
                    </a:cubicBezTo>
                    <a:cubicBezTo>
                      <a:pt x="2090" y="1025"/>
                      <a:pt x="1924" y="1152"/>
                      <a:pt x="1813" y="1235"/>
                    </a:cubicBezTo>
                    <a:cubicBezTo>
                      <a:pt x="1771" y="1267"/>
                      <a:pt x="1735" y="1295"/>
                      <a:pt x="1707" y="1320"/>
                    </a:cubicBezTo>
                    <a:cubicBezTo>
                      <a:pt x="1664" y="1361"/>
                      <a:pt x="1586" y="1439"/>
                      <a:pt x="1549" y="1516"/>
                    </a:cubicBezTo>
                    <a:cubicBezTo>
                      <a:pt x="1531" y="1552"/>
                      <a:pt x="1525" y="1590"/>
                      <a:pt x="1521" y="1622"/>
                    </a:cubicBezTo>
                    <a:cubicBezTo>
                      <a:pt x="1518" y="1642"/>
                      <a:pt x="1515" y="1662"/>
                      <a:pt x="1510" y="1676"/>
                    </a:cubicBezTo>
                    <a:cubicBezTo>
                      <a:pt x="1495" y="1659"/>
                      <a:pt x="1475" y="1641"/>
                      <a:pt x="1448" y="1629"/>
                    </a:cubicBezTo>
                    <a:cubicBezTo>
                      <a:pt x="1313" y="1570"/>
                      <a:pt x="1104" y="1686"/>
                      <a:pt x="1048" y="1788"/>
                    </a:cubicBezTo>
                    <a:cubicBezTo>
                      <a:pt x="1029" y="1823"/>
                      <a:pt x="972" y="1930"/>
                      <a:pt x="1030" y="2001"/>
                    </a:cubicBezTo>
                    <a:cubicBezTo>
                      <a:pt x="1062" y="2040"/>
                      <a:pt x="1111" y="2048"/>
                      <a:pt x="1155" y="2044"/>
                    </a:cubicBezTo>
                    <a:cubicBezTo>
                      <a:pt x="1154" y="2052"/>
                      <a:pt x="1153" y="2060"/>
                      <a:pt x="1153" y="2068"/>
                    </a:cubicBezTo>
                    <a:cubicBezTo>
                      <a:pt x="1145" y="2140"/>
                      <a:pt x="1135" y="2230"/>
                      <a:pt x="1251" y="2321"/>
                    </a:cubicBezTo>
                    <a:cubicBezTo>
                      <a:pt x="1305" y="2364"/>
                      <a:pt x="1363" y="2386"/>
                      <a:pt x="1419" y="2408"/>
                    </a:cubicBezTo>
                    <a:cubicBezTo>
                      <a:pt x="1472" y="2428"/>
                      <a:pt x="1522" y="2448"/>
                      <a:pt x="1564" y="2484"/>
                    </a:cubicBezTo>
                    <a:cubicBezTo>
                      <a:pt x="1589" y="2507"/>
                      <a:pt x="1610" y="2539"/>
                      <a:pt x="1631" y="2573"/>
                    </a:cubicBezTo>
                    <a:cubicBezTo>
                      <a:pt x="1650" y="2604"/>
                      <a:pt x="1671" y="2636"/>
                      <a:pt x="1697" y="2663"/>
                    </a:cubicBezTo>
                    <a:cubicBezTo>
                      <a:pt x="1740" y="2707"/>
                      <a:pt x="1771" y="2715"/>
                      <a:pt x="1810" y="2722"/>
                    </a:cubicBezTo>
                    <a:cubicBezTo>
                      <a:pt x="1826" y="2725"/>
                      <a:pt x="1842" y="2728"/>
                      <a:pt x="1866" y="2736"/>
                    </a:cubicBezTo>
                    <a:cubicBezTo>
                      <a:pt x="1903" y="2749"/>
                      <a:pt x="1912" y="2757"/>
                      <a:pt x="1950" y="2792"/>
                    </a:cubicBezTo>
                    <a:lnTo>
                      <a:pt x="1964" y="2804"/>
                    </a:lnTo>
                    <a:cubicBezTo>
                      <a:pt x="1992" y="2830"/>
                      <a:pt x="2028" y="2850"/>
                      <a:pt x="2063" y="2870"/>
                    </a:cubicBezTo>
                    <a:cubicBezTo>
                      <a:pt x="2089" y="2885"/>
                      <a:pt x="2120" y="2902"/>
                      <a:pt x="2132" y="2915"/>
                    </a:cubicBezTo>
                    <a:cubicBezTo>
                      <a:pt x="2185" y="2969"/>
                      <a:pt x="2148" y="3066"/>
                      <a:pt x="2099" y="3177"/>
                    </a:cubicBezTo>
                    <a:cubicBezTo>
                      <a:pt x="2093" y="3191"/>
                      <a:pt x="2087" y="3204"/>
                      <a:pt x="2081" y="3216"/>
                    </a:cubicBezTo>
                    <a:cubicBezTo>
                      <a:pt x="2041" y="3312"/>
                      <a:pt x="1953" y="3445"/>
                      <a:pt x="1885" y="3511"/>
                    </a:cubicBezTo>
                    <a:cubicBezTo>
                      <a:pt x="1863" y="3533"/>
                      <a:pt x="1836" y="3546"/>
                      <a:pt x="1804" y="3560"/>
                    </a:cubicBezTo>
                    <a:cubicBezTo>
                      <a:pt x="1772" y="3575"/>
                      <a:pt x="1736" y="3592"/>
                      <a:pt x="1701" y="3621"/>
                    </a:cubicBezTo>
                    <a:cubicBezTo>
                      <a:pt x="1604" y="3703"/>
                      <a:pt x="1593" y="3816"/>
                      <a:pt x="1584" y="3915"/>
                    </a:cubicBezTo>
                    <a:lnTo>
                      <a:pt x="1582" y="3937"/>
                    </a:lnTo>
                    <a:cubicBezTo>
                      <a:pt x="1577" y="3990"/>
                      <a:pt x="1571" y="4044"/>
                      <a:pt x="1564" y="4098"/>
                    </a:cubicBezTo>
                    <a:cubicBezTo>
                      <a:pt x="1559" y="4142"/>
                      <a:pt x="1555" y="4186"/>
                      <a:pt x="1550" y="4230"/>
                    </a:cubicBezTo>
                    <a:cubicBezTo>
                      <a:pt x="1515" y="4202"/>
                      <a:pt x="1482" y="4175"/>
                      <a:pt x="1473" y="4166"/>
                    </a:cubicBezTo>
                    <a:cubicBezTo>
                      <a:pt x="1403" y="4086"/>
                      <a:pt x="1378" y="4017"/>
                      <a:pt x="1352" y="3901"/>
                    </a:cubicBezTo>
                    <a:cubicBezTo>
                      <a:pt x="1295" y="3640"/>
                      <a:pt x="1284" y="3398"/>
                      <a:pt x="1321" y="3182"/>
                    </a:cubicBezTo>
                    <a:cubicBezTo>
                      <a:pt x="1322" y="3172"/>
                      <a:pt x="1321" y="3162"/>
                      <a:pt x="1318" y="3152"/>
                    </a:cubicBezTo>
                    <a:cubicBezTo>
                      <a:pt x="1320" y="3147"/>
                      <a:pt x="1322" y="3142"/>
                      <a:pt x="1322" y="3136"/>
                    </a:cubicBezTo>
                    <a:cubicBezTo>
                      <a:pt x="1322" y="3033"/>
                      <a:pt x="1255" y="2972"/>
                      <a:pt x="1196" y="2919"/>
                    </a:cubicBezTo>
                    <a:cubicBezTo>
                      <a:pt x="1154" y="2881"/>
                      <a:pt x="1115" y="2845"/>
                      <a:pt x="1100" y="2797"/>
                    </a:cubicBezTo>
                    <a:cubicBezTo>
                      <a:pt x="1081" y="2736"/>
                      <a:pt x="1084" y="2665"/>
                      <a:pt x="1109" y="2598"/>
                    </a:cubicBezTo>
                    <a:cubicBezTo>
                      <a:pt x="1116" y="2580"/>
                      <a:pt x="1131" y="2558"/>
                      <a:pt x="1147" y="2535"/>
                    </a:cubicBezTo>
                    <a:cubicBezTo>
                      <a:pt x="1182" y="2485"/>
                      <a:pt x="1226" y="2423"/>
                      <a:pt x="1214" y="2344"/>
                    </a:cubicBezTo>
                    <a:cubicBezTo>
                      <a:pt x="1214" y="2344"/>
                      <a:pt x="1214" y="2344"/>
                      <a:pt x="1214" y="2344"/>
                    </a:cubicBezTo>
                    <a:cubicBezTo>
                      <a:pt x="1208" y="2308"/>
                      <a:pt x="1175" y="2283"/>
                      <a:pt x="1138" y="2288"/>
                    </a:cubicBezTo>
                    <a:cubicBezTo>
                      <a:pt x="1125" y="2280"/>
                      <a:pt x="1108" y="2270"/>
                      <a:pt x="1098" y="2263"/>
                    </a:cubicBezTo>
                    <a:cubicBezTo>
                      <a:pt x="1078" y="2240"/>
                      <a:pt x="1065" y="2221"/>
                      <a:pt x="1053" y="2205"/>
                    </a:cubicBezTo>
                    <a:cubicBezTo>
                      <a:pt x="1019" y="2155"/>
                      <a:pt x="992" y="2123"/>
                      <a:pt x="905" y="2089"/>
                    </a:cubicBezTo>
                    <a:cubicBezTo>
                      <a:pt x="759" y="2031"/>
                      <a:pt x="714" y="1890"/>
                      <a:pt x="657" y="1711"/>
                    </a:cubicBezTo>
                    <a:lnTo>
                      <a:pt x="648" y="1681"/>
                    </a:lnTo>
                    <a:cubicBezTo>
                      <a:pt x="591" y="1501"/>
                      <a:pt x="628" y="1382"/>
                      <a:pt x="692" y="1202"/>
                    </a:cubicBezTo>
                    <a:cubicBezTo>
                      <a:pt x="695" y="1195"/>
                      <a:pt x="705" y="1179"/>
                      <a:pt x="713" y="1165"/>
                    </a:cubicBezTo>
                    <a:cubicBezTo>
                      <a:pt x="733" y="1131"/>
                      <a:pt x="756" y="1092"/>
                      <a:pt x="762" y="1053"/>
                    </a:cubicBezTo>
                    <a:cubicBezTo>
                      <a:pt x="770" y="995"/>
                      <a:pt x="773" y="929"/>
                      <a:pt x="733" y="884"/>
                    </a:cubicBezTo>
                    <a:cubicBezTo>
                      <a:pt x="728" y="879"/>
                      <a:pt x="722" y="875"/>
                      <a:pt x="716" y="871"/>
                    </a:cubicBezTo>
                    <a:cubicBezTo>
                      <a:pt x="776" y="797"/>
                      <a:pt x="873" y="693"/>
                      <a:pt x="1007" y="598"/>
                    </a:cubicBezTo>
                    <a:lnTo>
                      <a:pt x="1007" y="598"/>
                    </a:lnTo>
                    <a:close/>
                    <a:moveTo>
                      <a:pt x="3844" y="711"/>
                    </a:moveTo>
                    <a:lnTo>
                      <a:pt x="3844" y="711"/>
                    </a:lnTo>
                    <a:cubicBezTo>
                      <a:pt x="3872" y="717"/>
                      <a:pt x="3894" y="718"/>
                      <a:pt x="3912" y="716"/>
                    </a:cubicBezTo>
                    <a:cubicBezTo>
                      <a:pt x="4393" y="1184"/>
                      <a:pt x="4567" y="1733"/>
                      <a:pt x="4629" y="2036"/>
                    </a:cubicBezTo>
                    <a:cubicBezTo>
                      <a:pt x="4591" y="2010"/>
                      <a:pt x="4547" y="1991"/>
                      <a:pt x="4498" y="1983"/>
                    </a:cubicBezTo>
                    <a:cubicBezTo>
                      <a:pt x="4453" y="1976"/>
                      <a:pt x="4412" y="1980"/>
                      <a:pt x="4377" y="1984"/>
                    </a:cubicBezTo>
                    <a:cubicBezTo>
                      <a:pt x="4336" y="1988"/>
                      <a:pt x="4304" y="1991"/>
                      <a:pt x="4269" y="1980"/>
                    </a:cubicBezTo>
                    <a:cubicBezTo>
                      <a:pt x="4222" y="1964"/>
                      <a:pt x="4181" y="1916"/>
                      <a:pt x="4137" y="1865"/>
                    </a:cubicBezTo>
                    <a:cubicBezTo>
                      <a:pt x="4090" y="1810"/>
                      <a:pt x="4041" y="1753"/>
                      <a:pt x="3974" y="1726"/>
                    </a:cubicBezTo>
                    <a:cubicBezTo>
                      <a:pt x="3937" y="1710"/>
                      <a:pt x="3896" y="1724"/>
                      <a:pt x="3874" y="1757"/>
                    </a:cubicBezTo>
                    <a:cubicBezTo>
                      <a:pt x="3853" y="1790"/>
                      <a:pt x="3859" y="1834"/>
                      <a:pt x="3888" y="1860"/>
                    </a:cubicBezTo>
                    <a:cubicBezTo>
                      <a:pt x="3944" y="1911"/>
                      <a:pt x="4007" y="2037"/>
                      <a:pt x="4026" y="2093"/>
                    </a:cubicBezTo>
                    <a:lnTo>
                      <a:pt x="4033" y="2111"/>
                    </a:lnTo>
                    <a:cubicBezTo>
                      <a:pt x="4035" y="2117"/>
                      <a:pt x="4037" y="2123"/>
                      <a:pt x="4039" y="2129"/>
                    </a:cubicBezTo>
                    <a:cubicBezTo>
                      <a:pt x="4030" y="2134"/>
                      <a:pt x="4020" y="2139"/>
                      <a:pt x="4014" y="2142"/>
                    </a:cubicBezTo>
                    <a:cubicBezTo>
                      <a:pt x="3983" y="2158"/>
                      <a:pt x="3917" y="2164"/>
                      <a:pt x="3889" y="2155"/>
                    </a:cubicBezTo>
                    <a:cubicBezTo>
                      <a:pt x="3812" y="2075"/>
                      <a:pt x="3768" y="2033"/>
                      <a:pt x="3716" y="2077"/>
                    </a:cubicBezTo>
                    <a:cubicBezTo>
                      <a:pt x="3666" y="2120"/>
                      <a:pt x="3707" y="2174"/>
                      <a:pt x="3731" y="2206"/>
                    </a:cubicBezTo>
                    <a:cubicBezTo>
                      <a:pt x="3740" y="2217"/>
                      <a:pt x="3752" y="2235"/>
                      <a:pt x="3765" y="2256"/>
                    </a:cubicBezTo>
                    <a:cubicBezTo>
                      <a:pt x="3830" y="2353"/>
                      <a:pt x="3880" y="2424"/>
                      <a:pt x="3936" y="2445"/>
                    </a:cubicBezTo>
                    <a:cubicBezTo>
                      <a:pt x="3951" y="2451"/>
                      <a:pt x="3966" y="2453"/>
                      <a:pt x="3982" y="2453"/>
                    </a:cubicBezTo>
                    <a:cubicBezTo>
                      <a:pt x="3972" y="2463"/>
                      <a:pt x="3962" y="2472"/>
                      <a:pt x="3954" y="2479"/>
                    </a:cubicBezTo>
                    <a:cubicBezTo>
                      <a:pt x="3898" y="2532"/>
                      <a:pt x="3890" y="2540"/>
                      <a:pt x="3885" y="2546"/>
                    </a:cubicBezTo>
                    <a:cubicBezTo>
                      <a:pt x="3777" y="2670"/>
                      <a:pt x="3805" y="2778"/>
                      <a:pt x="3830" y="2873"/>
                    </a:cubicBezTo>
                    <a:cubicBezTo>
                      <a:pt x="3843" y="2924"/>
                      <a:pt x="3856" y="2972"/>
                      <a:pt x="3852" y="3027"/>
                    </a:cubicBezTo>
                    <a:cubicBezTo>
                      <a:pt x="3842" y="3154"/>
                      <a:pt x="3778" y="3224"/>
                      <a:pt x="3696" y="3313"/>
                    </a:cubicBezTo>
                    <a:cubicBezTo>
                      <a:pt x="3671" y="3340"/>
                      <a:pt x="3646" y="3367"/>
                      <a:pt x="3621" y="3397"/>
                    </a:cubicBezTo>
                    <a:cubicBezTo>
                      <a:pt x="3561" y="3471"/>
                      <a:pt x="3554" y="3502"/>
                      <a:pt x="3545" y="3582"/>
                    </a:cubicBezTo>
                    <a:lnTo>
                      <a:pt x="3542" y="3606"/>
                    </a:lnTo>
                    <a:cubicBezTo>
                      <a:pt x="3537" y="3640"/>
                      <a:pt x="3473" y="3879"/>
                      <a:pt x="3459" y="3908"/>
                    </a:cubicBezTo>
                    <a:cubicBezTo>
                      <a:pt x="3444" y="3925"/>
                      <a:pt x="3380" y="3951"/>
                      <a:pt x="3354" y="3947"/>
                    </a:cubicBezTo>
                    <a:cubicBezTo>
                      <a:pt x="3349" y="3936"/>
                      <a:pt x="3341" y="3926"/>
                      <a:pt x="3331" y="3919"/>
                    </a:cubicBezTo>
                    <a:cubicBezTo>
                      <a:pt x="3330" y="3918"/>
                      <a:pt x="3259" y="3867"/>
                      <a:pt x="3208" y="3719"/>
                    </a:cubicBezTo>
                    <a:cubicBezTo>
                      <a:pt x="3185" y="3654"/>
                      <a:pt x="3178" y="3559"/>
                      <a:pt x="3187" y="3428"/>
                    </a:cubicBezTo>
                    <a:cubicBezTo>
                      <a:pt x="3194" y="3324"/>
                      <a:pt x="3172" y="3250"/>
                      <a:pt x="3150" y="3180"/>
                    </a:cubicBezTo>
                    <a:cubicBezTo>
                      <a:pt x="3136" y="3133"/>
                      <a:pt x="3123" y="3089"/>
                      <a:pt x="3116" y="3035"/>
                    </a:cubicBezTo>
                    <a:cubicBezTo>
                      <a:pt x="3116" y="3022"/>
                      <a:pt x="3126" y="2980"/>
                      <a:pt x="3131" y="2954"/>
                    </a:cubicBezTo>
                    <a:cubicBezTo>
                      <a:pt x="3149" y="2880"/>
                      <a:pt x="3160" y="2831"/>
                      <a:pt x="3134" y="2793"/>
                    </a:cubicBezTo>
                    <a:cubicBezTo>
                      <a:pt x="3102" y="2747"/>
                      <a:pt x="2807" y="2694"/>
                      <a:pt x="2718" y="2679"/>
                    </a:cubicBezTo>
                    <a:cubicBezTo>
                      <a:pt x="2459" y="2635"/>
                      <a:pt x="2320" y="2529"/>
                      <a:pt x="2281" y="2346"/>
                    </a:cubicBezTo>
                    <a:cubicBezTo>
                      <a:pt x="2259" y="2243"/>
                      <a:pt x="2325" y="1976"/>
                      <a:pt x="2391" y="1899"/>
                    </a:cubicBezTo>
                    <a:cubicBezTo>
                      <a:pt x="2404" y="1884"/>
                      <a:pt x="2418" y="1881"/>
                      <a:pt x="2454" y="1875"/>
                    </a:cubicBezTo>
                    <a:cubicBezTo>
                      <a:pt x="2494" y="1868"/>
                      <a:pt x="2549" y="1860"/>
                      <a:pt x="2595" y="1811"/>
                    </a:cubicBezTo>
                    <a:cubicBezTo>
                      <a:pt x="2661" y="1742"/>
                      <a:pt x="3217" y="1735"/>
                      <a:pt x="3309" y="1752"/>
                    </a:cubicBezTo>
                    <a:cubicBezTo>
                      <a:pt x="3318" y="1755"/>
                      <a:pt x="3328" y="1756"/>
                      <a:pt x="3339" y="1754"/>
                    </a:cubicBezTo>
                    <a:cubicBezTo>
                      <a:pt x="3381" y="1748"/>
                      <a:pt x="3403" y="1725"/>
                      <a:pt x="3414" y="1708"/>
                    </a:cubicBezTo>
                    <a:cubicBezTo>
                      <a:pt x="3441" y="1665"/>
                      <a:pt x="3426" y="1617"/>
                      <a:pt x="3414" y="1579"/>
                    </a:cubicBezTo>
                    <a:cubicBezTo>
                      <a:pt x="3409" y="1563"/>
                      <a:pt x="3403" y="1544"/>
                      <a:pt x="3403" y="1533"/>
                    </a:cubicBezTo>
                    <a:cubicBezTo>
                      <a:pt x="3401" y="1456"/>
                      <a:pt x="3243" y="1304"/>
                      <a:pt x="3203" y="1291"/>
                    </a:cubicBezTo>
                    <a:cubicBezTo>
                      <a:pt x="3145" y="1272"/>
                      <a:pt x="3067" y="1297"/>
                      <a:pt x="2970" y="1332"/>
                    </a:cubicBezTo>
                    <a:cubicBezTo>
                      <a:pt x="2954" y="1338"/>
                      <a:pt x="2940" y="1343"/>
                      <a:pt x="2929" y="1346"/>
                    </a:cubicBezTo>
                    <a:cubicBezTo>
                      <a:pt x="2909" y="1353"/>
                      <a:pt x="2887" y="1362"/>
                      <a:pt x="2864" y="1373"/>
                    </a:cubicBezTo>
                    <a:cubicBezTo>
                      <a:pt x="2843" y="1382"/>
                      <a:pt x="2778" y="1412"/>
                      <a:pt x="2767" y="1402"/>
                    </a:cubicBezTo>
                    <a:cubicBezTo>
                      <a:pt x="2749" y="1387"/>
                      <a:pt x="2746" y="1375"/>
                      <a:pt x="2746" y="1367"/>
                    </a:cubicBezTo>
                    <a:cubicBezTo>
                      <a:pt x="2745" y="1344"/>
                      <a:pt x="2761" y="1304"/>
                      <a:pt x="2835" y="1234"/>
                    </a:cubicBezTo>
                    <a:cubicBezTo>
                      <a:pt x="2856" y="1230"/>
                      <a:pt x="2906" y="1228"/>
                      <a:pt x="2924" y="1228"/>
                    </a:cubicBezTo>
                    <a:cubicBezTo>
                      <a:pt x="2938" y="1227"/>
                      <a:pt x="2949" y="1227"/>
                      <a:pt x="2954" y="1226"/>
                    </a:cubicBezTo>
                    <a:cubicBezTo>
                      <a:pt x="2967" y="1225"/>
                      <a:pt x="2982" y="1225"/>
                      <a:pt x="2997" y="1224"/>
                    </a:cubicBezTo>
                    <a:cubicBezTo>
                      <a:pt x="3085" y="1220"/>
                      <a:pt x="3249" y="1212"/>
                      <a:pt x="3271" y="1053"/>
                    </a:cubicBezTo>
                    <a:cubicBezTo>
                      <a:pt x="3274" y="1032"/>
                      <a:pt x="3283" y="968"/>
                      <a:pt x="3236" y="932"/>
                    </a:cubicBezTo>
                    <a:cubicBezTo>
                      <a:pt x="3189" y="896"/>
                      <a:pt x="3133" y="919"/>
                      <a:pt x="3088" y="937"/>
                    </a:cubicBezTo>
                    <a:cubicBezTo>
                      <a:pt x="3072" y="944"/>
                      <a:pt x="3042" y="956"/>
                      <a:pt x="3033" y="956"/>
                    </a:cubicBezTo>
                    <a:cubicBezTo>
                      <a:pt x="3033" y="956"/>
                      <a:pt x="3033" y="956"/>
                      <a:pt x="3033" y="956"/>
                    </a:cubicBezTo>
                    <a:cubicBezTo>
                      <a:pt x="3024" y="954"/>
                      <a:pt x="3017" y="952"/>
                      <a:pt x="3013" y="950"/>
                    </a:cubicBezTo>
                    <a:cubicBezTo>
                      <a:pt x="3021" y="936"/>
                      <a:pt x="3037" y="916"/>
                      <a:pt x="3046" y="905"/>
                    </a:cubicBezTo>
                    <a:cubicBezTo>
                      <a:pt x="3058" y="892"/>
                      <a:pt x="3067" y="879"/>
                      <a:pt x="3073" y="870"/>
                    </a:cubicBezTo>
                    <a:lnTo>
                      <a:pt x="3084" y="854"/>
                    </a:lnTo>
                    <a:cubicBezTo>
                      <a:pt x="3150" y="748"/>
                      <a:pt x="3164" y="726"/>
                      <a:pt x="3274" y="769"/>
                    </a:cubicBezTo>
                    <a:cubicBezTo>
                      <a:pt x="3284" y="772"/>
                      <a:pt x="3289" y="777"/>
                      <a:pt x="3300" y="788"/>
                    </a:cubicBezTo>
                    <a:cubicBezTo>
                      <a:pt x="3331" y="818"/>
                      <a:pt x="3367" y="847"/>
                      <a:pt x="3450" y="845"/>
                    </a:cubicBezTo>
                    <a:cubicBezTo>
                      <a:pt x="3484" y="844"/>
                      <a:pt x="3523" y="825"/>
                      <a:pt x="3580" y="795"/>
                    </a:cubicBezTo>
                    <a:cubicBezTo>
                      <a:pt x="3656" y="757"/>
                      <a:pt x="3771" y="699"/>
                      <a:pt x="3844" y="711"/>
                    </a:cubicBezTo>
                    <a:lnTo>
                      <a:pt x="3844" y="711"/>
                    </a:lnTo>
                    <a:close/>
                    <a:moveTo>
                      <a:pt x="4796" y="2283"/>
                    </a:moveTo>
                    <a:lnTo>
                      <a:pt x="4796" y="2283"/>
                    </a:lnTo>
                    <a:cubicBezTo>
                      <a:pt x="4796" y="2283"/>
                      <a:pt x="4796" y="2282"/>
                      <a:pt x="4796" y="2282"/>
                    </a:cubicBezTo>
                    <a:cubicBezTo>
                      <a:pt x="4796" y="2274"/>
                      <a:pt x="4796" y="2267"/>
                      <a:pt x="4795" y="2259"/>
                    </a:cubicBezTo>
                    <a:lnTo>
                      <a:pt x="4796" y="2259"/>
                    </a:lnTo>
                    <a:cubicBezTo>
                      <a:pt x="4794" y="2220"/>
                      <a:pt x="4745" y="1290"/>
                      <a:pt x="3940" y="558"/>
                    </a:cubicBezTo>
                    <a:lnTo>
                      <a:pt x="3940" y="559"/>
                    </a:lnTo>
                    <a:cubicBezTo>
                      <a:pt x="3939" y="558"/>
                      <a:pt x="3939" y="557"/>
                      <a:pt x="3938" y="556"/>
                    </a:cubicBezTo>
                    <a:cubicBezTo>
                      <a:pt x="3508" y="197"/>
                      <a:pt x="2961" y="0"/>
                      <a:pt x="2399" y="0"/>
                    </a:cubicBezTo>
                    <a:cubicBezTo>
                      <a:pt x="1882" y="0"/>
                      <a:pt x="1376" y="162"/>
                      <a:pt x="972" y="459"/>
                    </a:cubicBezTo>
                    <a:cubicBezTo>
                      <a:pt x="731" y="619"/>
                      <a:pt x="588" y="812"/>
                      <a:pt x="546" y="874"/>
                    </a:cubicBezTo>
                    <a:cubicBezTo>
                      <a:pt x="193" y="1302"/>
                      <a:pt x="0" y="1843"/>
                      <a:pt x="0" y="2399"/>
                    </a:cubicBezTo>
                    <a:cubicBezTo>
                      <a:pt x="0" y="3722"/>
                      <a:pt x="1076" y="4799"/>
                      <a:pt x="2399" y="4799"/>
                    </a:cubicBezTo>
                    <a:cubicBezTo>
                      <a:pt x="3723" y="4799"/>
                      <a:pt x="4799" y="3722"/>
                      <a:pt x="4799" y="2399"/>
                    </a:cubicBezTo>
                    <a:cubicBezTo>
                      <a:pt x="4799" y="2360"/>
                      <a:pt x="4798" y="2321"/>
                      <a:pt x="4796" y="2283"/>
                    </a:cubicBezTo>
                    <a:close/>
                  </a:path>
                </a:pathLst>
              </a:custGeom>
              <a:grpFill/>
              <a:ln w="6350">
                <a:solidFill>
                  <a:schemeClr val="tx1">
                    <a:lumMod val="90000"/>
                    <a:lumOff val="10000"/>
                  </a:schemeClr>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grpSp>
        <p:pic>
          <p:nvPicPr>
            <p:cNvPr id="11" name="Graphic 10">
              <a:extLst>
                <a:ext uri="{FF2B5EF4-FFF2-40B4-BE49-F238E27FC236}">
                  <a16:creationId xmlns:a16="http://schemas.microsoft.com/office/drawing/2014/main" id="{FFD0329C-53DB-4927-7957-0FA258514EA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4066665" y="3492733"/>
              <a:ext cx="643486" cy="224709"/>
            </a:xfrm>
            <a:prstGeom prst="rect">
              <a:avLst/>
            </a:prstGeom>
          </p:spPr>
        </p:pic>
      </p:grpSp>
    </p:spTree>
    <p:custDataLst>
      <p:tags r:id="rId1"/>
    </p:custDataLst>
    <p:extLst>
      <p:ext uri="{BB962C8B-B14F-4D97-AF65-F5344CB8AC3E}">
        <p14:creationId xmlns:p14="http://schemas.microsoft.com/office/powerpoint/2010/main" val="264699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6329E48B-2365-4CC2-9B4D-929F443A8D11}"/>
              </a:ext>
            </a:extLst>
          </p:cNvPr>
          <p:cNvSpPr>
            <a:spLocks noGrp="1"/>
          </p:cNvSpPr>
          <p:nvPr>
            <p:ph type="body" sz="quarter" idx="12"/>
          </p:nvPr>
        </p:nvSpPr>
        <p:spPr/>
        <p:txBody>
          <a:bodyPr/>
          <a:lstStyle/>
          <a:p>
            <a:r>
              <a:rPr lang="en-US" b="0"/>
              <a:t>Privacy &amp; </a:t>
            </a:r>
            <a:br>
              <a:rPr lang="en-US" b="0"/>
            </a:br>
            <a:r>
              <a:rPr lang="en-US" b="0"/>
              <a:t>Security</a:t>
            </a:r>
          </a:p>
        </p:txBody>
      </p:sp>
      <p:sp>
        <p:nvSpPr>
          <p:cNvPr id="35" name="Text Placeholder 34">
            <a:extLst>
              <a:ext uri="{FF2B5EF4-FFF2-40B4-BE49-F238E27FC236}">
                <a16:creationId xmlns:a16="http://schemas.microsoft.com/office/drawing/2014/main" id="{11EFDFD4-0509-4E98-B285-8B710A31B290}"/>
              </a:ext>
            </a:extLst>
          </p:cNvPr>
          <p:cNvSpPr>
            <a:spLocks noGrp="1"/>
          </p:cNvSpPr>
          <p:nvPr>
            <p:ph type="body" sz="quarter" idx="19"/>
          </p:nvPr>
        </p:nvSpPr>
        <p:spPr>
          <a:xfrm>
            <a:off x="4081205" y="1980902"/>
            <a:ext cx="3022511" cy="1199508"/>
          </a:xfrm>
          <a:solidFill>
            <a:schemeClr val="bg1"/>
          </a:solidFill>
        </p:spPr>
        <p:txBody>
          <a:bodyPr>
            <a:noAutofit/>
          </a:bodyPr>
          <a:lstStyle/>
          <a:p>
            <a:r>
              <a:rPr lang="en-US">
                <a:latin typeface="+mn-lt"/>
              </a:rPr>
              <a:t>Respect</a:t>
            </a:r>
            <a:r>
              <a:rPr lang="en-US" b="0">
                <a:latin typeface="+mn-lt"/>
              </a:rPr>
              <a:t> the privacy of data subjects and the security of data products.</a:t>
            </a:r>
          </a:p>
        </p:txBody>
      </p:sp>
      <p:grpSp>
        <p:nvGrpSpPr>
          <p:cNvPr id="10" name="Group 9">
            <a:extLst>
              <a:ext uri="{FF2B5EF4-FFF2-40B4-BE49-F238E27FC236}">
                <a16:creationId xmlns:a16="http://schemas.microsoft.com/office/drawing/2014/main" id="{F026260C-AEB6-FD14-B583-1629A7041F56}"/>
              </a:ext>
            </a:extLst>
          </p:cNvPr>
          <p:cNvGrpSpPr/>
          <p:nvPr/>
        </p:nvGrpSpPr>
        <p:grpSpPr>
          <a:xfrm>
            <a:off x="1392338" y="2098228"/>
            <a:ext cx="1124378" cy="1253882"/>
            <a:chOff x="5589842" y="3353607"/>
            <a:chExt cx="432137" cy="481911"/>
          </a:xfrm>
        </p:grpSpPr>
        <p:sp>
          <p:nvSpPr>
            <p:cNvPr id="11" name="Freeform: Shape 10">
              <a:extLst>
                <a:ext uri="{FF2B5EF4-FFF2-40B4-BE49-F238E27FC236}">
                  <a16:creationId xmlns:a16="http://schemas.microsoft.com/office/drawing/2014/main" id="{14BA9CF3-B80A-AF6A-CA40-A6E9B47B3717}"/>
                </a:ext>
              </a:extLst>
            </p:cNvPr>
            <p:cNvSpPr/>
            <p:nvPr/>
          </p:nvSpPr>
          <p:spPr>
            <a:xfrm>
              <a:off x="5606215" y="3353607"/>
              <a:ext cx="91841" cy="75050"/>
            </a:xfrm>
            <a:custGeom>
              <a:avLst/>
              <a:gdLst>
                <a:gd name="connsiteX0" fmla="*/ 91841 w 91841"/>
                <a:gd name="connsiteY0" fmla="*/ 75050 h 75050"/>
                <a:gd name="connsiteX1" fmla="*/ 91841 w 91841"/>
                <a:gd name="connsiteY1" fmla="*/ 40692 h 75050"/>
                <a:gd name="connsiteX2" fmla="*/ 45891 w 91841"/>
                <a:gd name="connsiteY2" fmla="*/ 0 h 75050"/>
                <a:gd name="connsiteX3" fmla="*/ 0 w 91841"/>
                <a:gd name="connsiteY3" fmla="*/ 40692 h 75050"/>
                <a:gd name="connsiteX4" fmla="*/ 0 w 91841"/>
                <a:gd name="connsiteY4" fmla="*/ 74513 h 7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41" h="75050">
                  <a:moveTo>
                    <a:pt x="91841" y="75050"/>
                  </a:moveTo>
                  <a:lnTo>
                    <a:pt x="91841" y="40692"/>
                  </a:lnTo>
                  <a:cubicBezTo>
                    <a:pt x="91841" y="18225"/>
                    <a:pt x="71286" y="0"/>
                    <a:pt x="45891" y="0"/>
                  </a:cubicBezTo>
                  <a:cubicBezTo>
                    <a:pt x="20495" y="0"/>
                    <a:pt x="0" y="18225"/>
                    <a:pt x="0" y="40692"/>
                  </a:cubicBezTo>
                  <a:lnTo>
                    <a:pt x="0" y="74513"/>
                  </a:ln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2" name="Rectangle: Rounded Corners 11">
              <a:extLst>
                <a:ext uri="{FF2B5EF4-FFF2-40B4-BE49-F238E27FC236}">
                  <a16:creationId xmlns:a16="http://schemas.microsoft.com/office/drawing/2014/main" id="{DD138F7B-6945-35A6-4724-D2B1E40F21CA}"/>
                </a:ext>
              </a:extLst>
            </p:cNvPr>
            <p:cNvSpPr/>
            <p:nvPr/>
          </p:nvSpPr>
          <p:spPr>
            <a:xfrm>
              <a:off x="5589842" y="3429673"/>
              <a:ext cx="122972" cy="109348"/>
            </a:xfrm>
            <a:prstGeom prst="roundRect">
              <a:avLst/>
            </a:prstGeom>
            <a:solidFill>
              <a:schemeClr val="tx1">
                <a:lumMod val="90000"/>
                <a:lumOff val="10000"/>
              </a:schemeClr>
            </a:solidFill>
            <a:ln w="1270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3" name="Freeform: Shape 12">
              <a:extLst>
                <a:ext uri="{FF2B5EF4-FFF2-40B4-BE49-F238E27FC236}">
                  <a16:creationId xmlns:a16="http://schemas.microsoft.com/office/drawing/2014/main" id="{64D10FCE-3AA1-CF8F-4852-CE4CDAAA9EAD}"/>
                </a:ext>
              </a:extLst>
            </p:cNvPr>
            <p:cNvSpPr/>
            <p:nvPr/>
          </p:nvSpPr>
          <p:spPr>
            <a:xfrm>
              <a:off x="5634478" y="3453311"/>
              <a:ext cx="34477" cy="68213"/>
            </a:xfrm>
            <a:custGeom>
              <a:avLst/>
              <a:gdLst>
                <a:gd name="connsiteX0" fmla="*/ 4780 w 34477"/>
                <a:gd name="connsiteY0" fmla="*/ 24404 h 68213"/>
                <a:gd name="connsiteX1" fmla="*/ 837 w 34477"/>
                <a:gd name="connsiteY1" fmla="*/ 14843 h 68213"/>
                <a:gd name="connsiteX2" fmla="*/ 837 w 34477"/>
                <a:gd name="connsiteY2" fmla="*/ 14843 h 68213"/>
                <a:gd name="connsiteX3" fmla="*/ 17568 w 34477"/>
                <a:gd name="connsiteY3" fmla="*/ 24 h 68213"/>
                <a:gd name="connsiteX4" fmla="*/ 17568 w 34477"/>
                <a:gd name="connsiteY4" fmla="*/ 24 h 68213"/>
                <a:gd name="connsiteX5" fmla="*/ 34298 w 34477"/>
                <a:gd name="connsiteY5" fmla="*/ 14843 h 68213"/>
                <a:gd name="connsiteX6" fmla="*/ 34298 w 34477"/>
                <a:gd name="connsiteY6" fmla="*/ 14843 h 68213"/>
                <a:gd name="connsiteX7" fmla="*/ 30235 w 34477"/>
                <a:gd name="connsiteY7" fmla="*/ 24523 h 68213"/>
                <a:gd name="connsiteX8" fmla="*/ 34478 w 34477"/>
                <a:gd name="connsiteY8" fmla="*/ 61690 h 68213"/>
                <a:gd name="connsiteX9" fmla="*/ 27128 w 34477"/>
                <a:gd name="connsiteY9" fmla="*/ 68203 h 68213"/>
                <a:gd name="connsiteX10" fmla="*/ 7350 w 34477"/>
                <a:gd name="connsiteY10" fmla="*/ 68203 h 68213"/>
                <a:gd name="connsiteX11" fmla="*/ 0 w 34477"/>
                <a:gd name="connsiteY11" fmla="*/ 61690 h 68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77" h="68213">
                  <a:moveTo>
                    <a:pt x="4780" y="24404"/>
                  </a:moveTo>
                  <a:cubicBezTo>
                    <a:pt x="2276" y="21846"/>
                    <a:pt x="860" y="18423"/>
                    <a:pt x="837" y="14843"/>
                  </a:cubicBezTo>
                  <a:lnTo>
                    <a:pt x="837" y="14843"/>
                  </a:lnTo>
                  <a:cubicBezTo>
                    <a:pt x="1410" y="6155"/>
                    <a:pt x="8873" y="-454"/>
                    <a:pt x="17568" y="24"/>
                  </a:cubicBezTo>
                  <a:lnTo>
                    <a:pt x="17568" y="24"/>
                  </a:lnTo>
                  <a:cubicBezTo>
                    <a:pt x="26262" y="-454"/>
                    <a:pt x="33725" y="6155"/>
                    <a:pt x="34298" y="14843"/>
                  </a:cubicBezTo>
                  <a:lnTo>
                    <a:pt x="34298" y="14843"/>
                  </a:lnTo>
                  <a:cubicBezTo>
                    <a:pt x="34293" y="18482"/>
                    <a:pt x="32829" y="21972"/>
                    <a:pt x="30235" y="24523"/>
                  </a:cubicBezTo>
                  <a:lnTo>
                    <a:pt x="34478" y="61690"/>
                  </a:lnTo>
                  <a:cubicBezTo>
                    <a:pt x="34221" y="65508"/>
                    <a:pt x="30946" y="68406"/>
                    <a:pt x="27128" y="68203"/>
                  </a:cubicBezTo>
                  <a:lnTo>
                    <a:pt x="7350" y="68203"/>
                  </a:lnTo>
                  <a:cubicBezTo>
                    <a:pt x="3531" y="68406"/>
                    <a:pt x="257" y="65508"/>
                    <a:pt x="0" y="61690"/>
                  </a:cubicBezTo>
                  <a:close/>
                </a:path>
              </a:pathLst>
            </a:custGeom>
            <a:solidFill>
              <a:schemeClr val="tx2">
                <a:lumMod val="10000"/>
                <a:lumOff val="90000"/>
              </a:schemeClr>
            </a:solidFill>
            <a:ln w="1270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4" name="Freeform: Shape 13">
              <a:extLst>
                <a:ext uri="{FF2B5EF4-FFF2-40B4-BE49-F238E27FC236}">
                  <a16:creationId xmlns:a16="http://schemas.microsoft.com/office/drawing/2014/main" id="{60F23F23-FC40-2B8A-83C7-5DA1C92D2B91}"/>
                </a:ext>
              </a:extLst>
            </p:cNvPr>
            <p:cNvSpPr/>
            <p:nvPr/>
          </p:nvSpPr>
          <p:spPr>
            <a:xfrm>
              <a:off x="5828677" y="3437083"/>
              <a:ext cx="193302" cy="258911"/>
            </a:xfrm>
            <a:custGeom>
              <a:avLst/>
              <a:gdLst>
                <a:gd name="connsiteX0" fmla="*/ 0 w 193302"/>
                <a:gd name="connsiteY0" fmla="*/ 84312 h 258911"/>
                <a:gd name="connsiteX1" fmla="*/ 0 w 193302"/>
                <a:gd name="connsiteY1" fmla="*/ 13325 h 258911"/>
                <a:gd name="connsiteX2" fmla="*/ 13265 w 193302"/>
                <a:gd name="connsiteY2" fmla="*/ 0 h 258911"/>
                <a:gd name="connsiteX3" fmla="*/ 179977 w 193302"/>
                <a:gd name="connsiteY3" fmla="*/ 0 h 258911"/>
                <a:gd name="connsiteX4" fmla="*/ 193302 w 193302"/>
                <a:gd name="connsiteY4" fmla="*/ 13325 h 258911"/>
                <a:gd name="connsiteX5" fmla="*/ 193302 w 193302"/>
                <a:gd name="connsiteY5" fmla="*/ 245646 h 258911"/>
                <a:gd name="connsiteX6" fmla="*/ 179977 w 193302"/>
                <a:gd name="connsiteY6" fmla="*/ 258912 h 258911"/>
                <a:gd name="connsiteX7" fmla="*/ 134027 w 193302"/>
                <a:gd name="connsiteY7" fmla="*/ 258912 h 258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3302" h="258911">
                  <a:moveTo>
                    <a:pt x="0" y="84312"/>
                  </a:moveTo>
                  <a:lnTo>
                    <a:pt x="0" y="13325"/>
                  </a:lnTo>
                  <a:cubicBezTo>
                    <a:pt x="0" y="5987"/>
                    <a:pt x="5928" y="36"/>
                    <a:pt x="13265" y="0"/>
                  </a:cubicBezTo>
                  <a:lnTo>
                    <a:pt x="179977" y="0"/>
                  </a:lnTo>
                  <a:cubicBezTo>
                    <a:pt x="187339" y="0"/>
                    <a:pt x="193302" y="5963"/>
                    <a:pt x="193302" y="13325"/>
                  </a:cubicBezTo>
                  <a:lnTo>
                    <a:pt x="193302" y="245646"/>
                  </a:lnTo>
                  <a:cubicBezTo>
                    <a:pt x="193267" y="252984"/>
                    <a:pt x="187315" y="258912"/>
                    <a:pt x="179977" y="258912"/>
                  </a:cubicBezTo>
                  <a:lnTo>
                    <a:pt x="134027" y="258912"/>
                  </a:ln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5" name="Freeform: Shape 14">
              <a:extLst>
                <a:ext uri="{FF2B5EF4-FFF2-40B4-BE49-F238E27FC236}">
                  <a16:creationId xmlns:a16="http://schemas.microsoft.com/office/drawing/2014/main" id="{2B92F64B-E816-70ED-183E-36A14130AC22}"/>
                </a:ext>
              </a:extLst>
            </p:cNvPr>
            <p:cNvSpPr/>
            <p:nvPr/>
          </p:nvSpPr>
          <p:spPr>
            <a:xfrm>
              <a:off x="5847798" y="3463494"/>
              <a:ext cx="154522" cy="28621"/>
            </a:xfrm>
            <a:custGeom>
              <a:avLst/>
              <a:gdLst>
                <a:gd name="connsiteX0" fmla="*/ 147950 w 154522"/>
                <a:gd name="connsiteY0" fmla="*/ 0 h 28621"/>
                <a:gd name="connsiteX1" fmla="*/ 154522 w 154522"/>
                <a:gd name="connsiteY1" fmla="*/ 0 h 28621"/>
                <a:gd name="connsiteX2" fmla="*/ 154522 w 154522"/>
                <a:gd name="connsiteY2" fmla="*/ 28622 h 28621"/>
                <a:gd name="connsiteX3" fmla="*/ 147950 w 154522"/>
                <a:gd name="connsiteY3" fmla="*/ 28622 h 28621"/>
                <a:gd name="connsiteX4" fmla="*/ 6573 w 154522"/>
                <a:gd name="connsiteY4" fmla="*/ 28622 h 28621"/>
                <a:gd name="connsiteX5" fmla="*/ 0 w 154522"/>
                <a:gd name="connsiteY5" fmla="*/ 28622 h 28621"/>
                <a:gd name="connsiteX6" fmla="*/ 0 w 154522"/>
                <a:gd name="connsiteY6" fmla="*/ 0 h 28621"/>
                <a:gd name="connsiteX7" fmla="*/ 6573 w 154522"/>
                <a:gd name="connsiteY7" fmla="*/ 0 h 28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22" h="28621">
                  <a:moveTo>
                    <a:pt x="147950" y="0"/>
                  </a:moveTo>
                  <a:cubicBezTo>
                    <a:pt x="151580" y="0"/>
                    <a:pt x="154522" y="0"/>
                    <a:pt x="154522" y="0"/>
                  </a:cubicBezTo>
                  <a:lnTo>
                    <a:pt x="154522" y="28622"/>
                  </a:lnTo>
                  <a:cubicBezTo>
                    <a:pt x="154522" y="28622"/>
                    <a:pt x="151580" y="28622"/>
                    <a:pt x="147950" y="28622"/>
                  </a:cubicBezTo>
                  <a:lnTo>
                    <a:pt x="6573" y="28622"/>
                  </a:lnTo>
                  <a:cubicBezTo>
                    <a:pt x="2943" y="28622"/>
                    <a:pt x="0" y="28622"/>
                    <a:pt x="0" y="28622"/>
                  </a:cubicBezTo>
                  <a:lnTo>
                    <a:pt x="0" y="0"/>
                  </a:lnTo>
                  <a:cubicBezTo>
                    <a:pt x="0" y="0"/>
                    <a:pt x="2943" y="0"/>
                    <a:pt x="6573" y="0"/>
                  </a:cubicBezTo>
                  <a:close/>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6" name="Freeform: Shape 15">
              <a:extLst>
                <a:ext uri="{FF2B5EF4-FFF2-40B4-BE49-F238E27FC236}">
                  <a16:creationId xmlns:a16="http://schemas.microsoft.com/office/drawing/2014/main" id="{57DC6782-4179-3223-4CCE-93967F96A4F2}"/>
                </a:ext>
              </a:extLst>
            </p:cNvPr>
            <p:cNvSpPr/>
            <p:nvPr/>
          </p:nvSpPr>
          <p:spPr>
            <a:xfrm>
              <a:off x="5942985" y="3522052"/>
              <a:ext cx="59454" cy="5975"/>
            </a:xfrm>
            <a:custGeom>
              <a:avLst/>
              <a:gdLst>
                <a:gd name="connsiteX0" fmla="*/ 0 w 59454"/>
                <a:gd name="connsiteY0" fmla="*/ 0 h 5975"/>
                <a:gd name="connsiteX1" fmla="*/ 59455 w 59454"/>
                <a:gd name="connsiteY1" fmla="*/ 0 h 5975"/>
              </a:gdLst>
              <a:ahLst/>
              <a:cxnLst>
                <a:cxn ang="0">
                  <a:pos x="connsiteX0" y="connsiteY0"/>
                </a:cxn>
                <a:cxn ang="0">
                  <a:pos x="connsiteX1" y="connsiteY1"/>
                </a:cxn>
              </a:cxnLst>
              <a:rect l="l" t="t" r="r" b="b"/>
              <a:pathLst>
                <a:path w="59454" h="5975">
                  <a:moveTo>
                    <a:pt x="0" y="0"/>
                  </a:moveTo>
                  <a:lnTo>
                    <a:pt x="59455" y="0"/>
                  </a:lnTo>
                </a:path>
              </a:pathLst>
            </a:custGeom>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7" name="Freeform: Shape 16">
              <a:extLst>
                <a:ext uri="{FF2B5EF4-FFF2-40B4-BE49-F238E27FC236}">
                  <a16:creationId xmlns:a16="http://schemas.microsoft.com/office/drawing/2014/main" id="{D0CFDD10-8C8A-B1C8-D959-F62E9CE89893}"/>
                </a:ext>
              </a:extLst>
            </p:cNvPr>
            <p:cNvSpPr/>
            <p:nvPr/>
          </p:nvSpPr>
          <p:spPr>
            <a:xfrm>
              <a:off x="5962226" y="3544579"/>
              <a:ext cx="40214" cy="5975"/>
            </a:xfrm>
            <a:custGeom>
              <a:avLst/>
              <a:gdLst>
                <a:gd name="connsiteX0" fmla="*/ 0 w 40214"/>
                <a:gd name="connsiteY0" fmla="*/ 0 h 5975"/>
                <a:gd name="connsiteX1" fmla="*/ 40214 w 40214"/>
                <a:gd name="connsiteY1" fmla="*/ 0 h 5975"/>
              </a:gdLst>
              <a:ahLst/>
              <a:cxnLst>
                <a:cxn ang="0">
                  <a:pos x="connsiteX0" y="connsiteY0"/>
                </a:cxn>
                <a:cxn ang="0">
                  <a:pos x="connsiteX1" y="connsiteY1"/>
                </a:cxn>
              </a:cxnLst>
              <a:rect l="l" t="t" r="r" b="b"/>
              <a:pathLst>
                <a:path w="40214" h="5975">
                  <a:moveTo>
                    <a:pt x="0" y="0"/>
                  </a:moveTo>
                  <a:lnTo>
                    <a:pt x="40214" y="0"/>
                  </a:lnTo>
                </a:path>
              </a:pathLst>
            </a:custGeom>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8" name="Freeform: Shape 17">
              <a:extLst>
                <a:ext uri="{FF2B5EF4-FFF2-40B4-BE49-F238E27FC236}">
                  <a16:creationId xmlns:a16="http://schemas.microsoft.com/office/drawing/2014/main" id="{2A95A091-3245-EC1F-274B-B140259EFA17}"/>
                </a:ext>
              </a:extLst>
            </p:cNvPr>
            <p:cNvSpPr/>
            <p:nvPr/>
          </p:nvSpPr>
          <p:spPr>
            <a:xfrm>
              <a:off x="5962405" y="3566808"/>
              <a:ext cx="40034" cy="5975"/>
            </a:xfrm>
            <a:custGeom>
              <a:avLst/>
              <a:gdLst>
                <a:gd name="connsiteX0" fmla="*/ 0 w 40034"/>
                <a:gd name="connsiteY0" fmla="*/ 0 h 5975"/>
                <a:gd name="connsiteX1" fmla="*/ 40035 w 40034"/>
                <a:gd name="connsiteY1" fmla="*/ 0 h 5975"/>
              </a:gdLst>
              <a:ahLst/>
              <a:cxnLst>
                <a:cxn ang="0">
                  <a:pos x="connsiteX0" y="connsiteY0"/>
                </a:cxn>
                <a:cxn ang="0">
                  <a:pos x="connsiteX1" y="connsiteY1"/>
                </a:cxn>
              </a:cxnLst>
              <a:rect l="l" t="t" r="r" b="b"/>
              <a:pathLst>
                <a:path w="40034" h="5975">
                  <a:moveTo>
                    <a:pt x="0" y="0"/>
                  </a:moveTo>
                  <a:lnTo>
                    <a:pt x="40035" y="0"/>
                  </a:lnTo>
                </a:path>
              </a:pathLst>
            </a:custGeom>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9" name="Freeform: Shape 18">
              <a:extLst>
                <a:ext uri="{FF2B5EF4-FFF2-40B4-BE49-F238E27FC236}">
                  <a16:creationId xmlns:a16="http://schemas.microsoft.com/office/drawing/2014/main" id="{28446703-79D4-8002-76D9-1D7BAA9C3A1C}"/>
                </a:ext>
              </a:extLst>
            </p:cNvPr>
            <p:cNvSpPr/>
            <p:nvPr/>
          </p:nvSpPr>
          <p:spPr>
            <a:xfrm>
              <a:off x="5962405" y="3588737"/>
              <a:ext cx="40034" cy="5975"/>
            </a:xfrm>
            <a:custGeom>
              <a:avLst/>
              <a:gdLst>
                <a:gd name="connsiteX0" fmla="*/ 0 w 40034"/>
                <a:gd name="connsiteY0" fmla="*/ 0 h 5975"/>
                <a:gd name="connsiteX1" fmla="*/ 40035 w 40034"/>
                <a:gd name="connsiteY1" fmla="*/ 0 h 5975"/>
              </a:gdLst>
              <a:ahLst/>
              <a:cxnLst>
                <a:cxn ang="0">
                  <a:pos x="connsiteX0" y="connsiteY0"/>
                </a:cxn>
                <a:cxn ang="0">
                  <a:pos x="connsiteX1" y="connsiteY1"/>
                </a:cxn>
              </a:cxnLst>
              <a:rect l="l" t="t" r="r" b="b"/>
              <a:pathLst>
                <a:path w="40034" h="5975">
                  <a:moveTo>
                    <a:pt x="0" y="0"/>
                  </a:moveTo>
                  <a:lnTo>
                    <a:pt x="40035" y="0"/>
                  </a:lnTo>
                </a:path>
              </a:pathLst>
            </a:custGeom>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21" name="Freeform: Shape 20">
              <a:extLst>
                <a:ext uri="{FF2B5EF4-FFF2-40B4-BE49-F238E27FC236}">
                  <a16:creationId xmlns:a16="http://schemas.microsoft.com/office/drawing/2014/main" id="{3060817A-1B08-7121-F0B8-D1AA2A5CEF6A}"/>
                </a:ext>
              </a:extLst>
            </p:cNvPr>
            <p:cNvSpPr/>
            <p:nvPr/>
          </p:nvSpPr>
          <p:spPr>
            <a:xfrm>
              <a:off x="5962405" y="3610965"/>
              <a:ext cx="40034" cy="5975"/>
            </a:xfrm>
            <a:custGeom>
              <a:avLst/>
              <a:gdLst>
                <a:gd name="connsiteX0" fmla="*/ 0 w 40034"/>
                <a:gd name="connsiteY0" fmla="*/ 0 h 5975"/>
                <a:gd name="connsiteX1" fmla="*/ 40035 w 40034"/>
                <a:gd name="connsiteY1" fmla="*/ 0 h 5975"/>
              </a:gdLst>
              <a:ahLst/>
              <a:cxnLst>
                <a:cxn ang="0">
                  <a:pos x="connsiteX0" y="connsiteY0"/>
                </a:cxn>
                <a:cxn ang="0">
                  <a:pos x="connsiteX1" y="connsiteY1"/>
                </a:cxn>
              </a:cxnLst>
              <a:rect l="l" t="t" r="r" b="b"/>
              <a:pathLst>
                <a:path w="40034" h="5975">
                  <a:moveTo>
                    <a:pt x="0" y="0"/>
                  </a:moveTo>
                  <a:lnTo>
                    <a:pt x="40035" y="0"/>
                  </a:lnTo>
                </a:path>
              </a:pathLst>
            </a:custGeom>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22" name="Freeform: Shape 21">
              <a:extLst>
                <a:ext uri="{FF2B5EF4-FFF2-40B4-BE49-F238E27FC236}">
                  <a16:creationId xmlns:a16="http://schemas.microsoft.com/office/drawing/2014/main" id="{2F0FB4A3-5301-D13A-986D-F885F7A8B522}"/>
                </a:ext>
              </a:extLst>
            </p:cNvPr>
            <p:cNvSpPr/>
            <p:nvPr/>
          </p:nvSpPr>
          <p:spPr>
            <a:xfrm>
              <a:off x="5962405" y="3632895"/>
              <a:ext cx="40034" cy="5975"/>
            </a:xfrm>
            <a:custGeom>
              <a:avLst/>
              <a:gdLst>
                <a:gd name="connsiteX0" fmla="*/ 0 w 40034"/>
                <a:gd name="connsiteY0" fmla="*/ 0 h 5975"/>
                <a:gd name="connsiteX1" fmla="*/ 40035 w 40034"/>
                <a:gd name="connsiteY1" fmla="*/ 0 h 5975"/>
              </a:gdLst>
              <a:ahLst/>
              <a:cxnLst>
                <a:cxn ang="0">
                  <a:pos x="connsiteX0" y="connsiteY0"/>
                </a:cxn>
                <a:cxn ang="0">
                  <a:pos x="connsiteX1" y="connsiteY1"/>
                </a:cxn>
              </a:cxnLst>
              <a:rect l="l" t="t" r="r" b="b"/>
              <a:pathLst>
                <a:path w="40034" h="5975">
                  <a:moveTo>
                    <a:pt x="0" y="0"/>
                  </a:moveTo>
                  <a:lnTo>
                    <a:pt x="40035" y="0"/>
                  </a:lnTo>
                </a:path>
              </a:pathLst>
            </a:custGeom>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23" name="Freeform: Shape 22">
              <a:extLst>
                <a:ext uri="{FF2B5EF4-FFF2-40B4-BE49-F238E27FC236}">
                  <a16:creationId xmlns:a16="http://schemas.microsoft.com/office/drawing/2014/main" id="{EC15FF41-4FEF-E34D-4381-AE0971FDF7CA}"/>
                </a:ext>
              </a:extLst>
            </p:cNvPr>
            <p:cNvSpPr/>
            <p:nvPr/>
          </p:nvSpPr>
          <p:spPr>
            <a:xfrm>
              <a:off x="5962405" y="3655123"/>
              <a:ext cx="40034" cy="5975"/>
            </a:xfrm>
            <a:custGeom>
              <a:avLst/>
              <a:gdLst>
                <a:gd name="connsiteX0" fmla="*/ 0 w 40034"/>
                <a:gd name="connsiteY0" fmla="*/ 0 h 5975"/>
                <a:gd name="connsiteX1" fmla="*/ 40035 w 40034"/>
                <a:gd name="connsiteY1" fmla="*/ 0 h 5975"/>
              </a:gdLst>
              <a:ahLst/>
              <a:cxnLst>
                <a:cxn ang="0">
                  <a:pos x="connsiteX0" y="connsiteY0"/>
                </a:cxn>
                <a:cxn ang="0">
                  <a:pos x="connsiteX1" y="connsiteY1"/>
                </a:cxn>
              </a:cxnLst>
              <a:rect l="l" t="t" r="r" b="b"/>
              <a:pathLst>
                <a:path w="40034" h="5975">
                  <a:moveTo>
                    <a:pt x="0" y="0"/>
                  </a:moveTo>
                  <a:lnTo>
                    <a:pt x="40035" y="0"/>
                  </a:lnTo>
                </a:path>
              </a:pathLst>
            </a:custGeom>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24" name="Freeform: Shape 23">
              <a:extLst>
                <a:ext uri="{FF2B5EF4-FFF2-40B4-BE49-F238E27FC236}">
                  <a16:creationId xmlns:a16="http://schemas.microsoft.com/office/drawing/2014/main" id="{E2AC91EA-5275-6FAB-1670-CE3A2E6C2933}"/>
                </a:ext>
              </a:extLst>
            </p:cNvPr>
            <p:cNvSpPr/>
            <p:nvPr/>
          </p:nvSpPr>
          <p:spPr>
            <a:xfrm>
              <a:off x="5854491" y="3543145"/>
              <a:ext cx="108213" cy="176631"/>
            </a:xfrm>
            <a:custGeom>
              <a:avLst/>
              <a:gdLst>
                <a:gd name="connsiteX0" fmla="*/ 108213 w 108213"/>
                <a:gd name="connsiteY0" fmla="*/ 0 h 176631"/>
                <a:gd name="connsiteX1" fmla="*/ 108213 w 108213"/>
                <a:gd name="connsiteY1" fmla="*/ 160737 h 176631"/>
                <a:gd name="connsiteX2" fmla="*/ 92379 w 108213"/>
                <a:gd name="connsiteY2" fmla="*/ 176631 h 176631"/>
                <a:gd name="connsiteX3" fmla="*/ 0 w 108213"/>
                <a:gd name="connsiteY3" fmla="*/ 176631 h 176631"/>
              </a:gdLst>
              <a:ahLst/>
              <a:cxnLst>
                <a:cxn ang="0">
                  <a:pos x="connsiteX0" y="connsiteY0"/>
                </a:cxn>
                <a:cxn ang="0">
                  <a:pos x="connsiteX1" y="connsiteY1"/>
                </a:cxn>
                <a:cxn ang="0">
                  <a:pos x="connsiteX2" y="connsiteY2"/>
                </a:cxn>
                <a:cxn ang="0">
                  <a:pos x="connsiteX3" y="connsiteY3"/>
                </a:cxn>
              </a:cxnLst>
              <a:rect l="l" t="t" r="r" b="b"/>
              <a:pathLst>
                <a:path w="108213" h="176631">
                  <a:moveTo>
                    <a:pt x="108213" y="0"/>
                  </a:moveTo>
                  <a:lnTo>
                    <a:pt x="108213" y="160737"/>
                  </a:lnTo>
                  <a:cubicBezTo>
                    <a:pt x="108213" y="169491"/>
                    <a:pt x="101133" y="176595"/>
                    <a:pt x="92379" y="176631"/>
                  </a:cubicBezTo>
                  <a:lnTo>
                    <a:pt x="0" y="176631"/>
                  </a:ln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25" name="Freeform: Shape 24">
              <a:extLst>
                <a:ext uri="{FF2B5EF4-FFF2-40B4-BE49-F238E27FC236}">
                  <a16:creationId xmlns:a16="http://schemas.microsoft.com/office/drawing/2014/main" id="{C9E0E344-6B0C-3E79-F39C-6299F552397F}"/>
                </a:ext>
              </a:extLst>
            </p:cNvPr>
            <p:cNvSpPr/>
            <p:nvPr/>
          </p:nvSpPr>
          <p:spPr>
            <a:xfrm>
              <a:off x="5653300" y="3565433"/>
              <a:ext cx="28562" cy="154343"/>
            </a:xfrm>
            <a:custGeom>
              <a:avLst/>
              <a:gdLst>
                <a:gd name="connsiteX0" fmla="*/ 0 w 28562"/>
                <a:gd name="connsiteY0" fmla="*/ 0 h 154343"/>
                <a:gd name="connsiteX1" fmla="*/ 0 w 28562"/>
                <a:gd name="connsiteY1" fmla="*/ 138449 h 154343"/>
                <a:gd name="connsiteX2" fmla="*/ 15835 w 28562"/>
                <a:gd name="connsiteY2" fmla="*/ 154343 h 154343"/>
                <a:gd name="connsiteX3" fmla="*/ 28562 w 28562"/>
                <a:gd name="connsiteY3" fmla="*/ 154343 h 154343"/>
              </a:gdLst>
              <a:ahLst/>
              <a:cxnLst>
                <a:cxn ang="0">
                  <a:pos x="connsiteX0" y="connsiteY0"/>
                </a:cxn>
                <a:cxn ang="0">
                  <a:pos x="connsiteX1" y="connsiteY1"/>
                </a:cxn>
                <a:cxn ang="0">
                  <a:pos x="connsiteX2" y="connsiteY2"/>
                </a:cxn>
                <a:cxn ang="0">
                  <a:pos x="connsiteX3" y="connsiteY3"/>
                </a:cxn>
              </a:cxnLst>
              <a:rect l="l" t="t" r="r" b="b"/>
              <a:pathLst>
                <a:path w="28562" h="154343">
                  <a:moveTo>
                    <a:pt x="0" y="0"/>
                  </a:moveTo>
                  <a:lnTo>
                    <a:pt x="0" y="138449"/>
                  </a:lnTo>
                  <a:cubicBezTo>
                    <a:pt x="0" y="147203"/>
                    <a:pt x="7081" y="154307"/>
                    <a:pt x="15835" y="154343"/>
                  </a:cubicBezTo>
                  <a:lnTo>
                    <a:pt x="28562" y="154343"/>
                  </a:ln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26" name="Freeform: Shape 25">
              <a:extLst>
                <a:ext uri="{FF2B5EF4-FFF2-40B4-BE49-F238E27FC236}">
                  <a16:creationId xmlns:a16="http://schemas.microsoft.com/office/drawing/2014/main" id="{24ED0CC7-D97B-4D17-5DF8-B814A3FF8FC1}"/>
                </a:ext>
              </a:extLst>
            </p:cNvPr>
            <p:cNvSpPr/>
            <p:nvPr/>
          </p:nvSpPr>
          <p:spPr>
            <a:xfrm>
              <a:off x="5730621" y="3482017"/>
              <a:ext cx="204356" cy="40034"/>
            </a:xfrm>
            <a:custGeom>
              <a:avLst/>
              <a:gdLst>
                <a:gd name="connsiteX0" fmla="*/ 204357 w 204356"/>
                <a:gd name="connsiteY0" fmla="*/ 40035 h 40034"/>
                <a:gd name="connsiteX1" fmla="*/ 78875 w 204356"/>
                <a:gd name="connsiteY1" fmla="*/ 40035 h 40034"/>
                <a:gd name="connsiteX2" fmla="*/ 62980 w 204356"/>
                <a:gd name="connsiteY2" fmla="*/ 24200 h 40034"/>
                <a:gd name="connsiteX3" fmla="*/ 62980 w 204356"/>
                <a:gd name="connsiteY3" fmla="*/ 15835 h 40034"/>
                <a:gd name="connsiteX4" fmla="*/ 47146 w 204356"/>
                <a:gd name="connsiteY4" fmla="*/ 0 h 40034"/>
                <a:gd name="connsiteX5" fmla="*/ 0 w 204356"/>
                <a:gd name="connsiteY5" fmla="*/ 0 h 40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4356" h="40034">
                  <a:moveTo>
                    <a:pt x="204357" y="40035"/>
                  </a:moveTo>
                  <a:lnTo>
                    <a:pt x="78875" y="40035"/>
                  </a:lnTo>
                  <a:cubicBezTo>
                    <a:pt x="70121" y="40035"/>
                    <a:pt x="63016" y="32954"/>
                    <a:pt x="62980" y="24200"/>
                  </a:cubicBezTo>
                  <a:lnTo>
                    <a:pt x="62980" y="15835"/>
                  </a:lnTo>
                  <a:cubicBezTo>
                    <a:pt x="62980" y="7087"/>
                    <a:pt x="55893" y="0"/>
                    <a:pt x="47146" y="0"/>
                  </a:cubicBezTo>
                  <a:lnTo>
                    <a:pt x="0" y="0"/>
                  </a:ln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27" name="Freeform: Shape 26">
              <a:extLst>
                <a:ext uri="{FF2B5EF4-FFF2-40B4-BE49-F238E27FC236}">
                  <a16:creationId xmlns:a16="http://schemas.microsoft.com/office/drawing/2014/main" id="{A828BB53-507F-527B-63CA-C404F57A134E}"/>
                </a:ext>
              </a:extLst>
            </p:cNvPr>
            <p:cNvSpPr/>
            <p:nvPr/>
          </p:nvSpPr>
          <p:spPr>
            <a:xfrm>
              <a:off x="5929899" y="3522052"/>
              <a:ext cx="32505" cy="25395"/>
            </a:xfrm>
            <a:custGeom>
              <a:avLst/>
              <a:gdLst>
                <a:gd name="connsiteX0" fmla="*/ 0 w 32505"/>
                <a:gd name="connsiteY0" fmla="*/ 0 h 25395"/>
                <a:gd name="connsiteX1" fmla="*/ 16671 w 32505"/>
                <a:gd name="connsiteY1" fmla="*/ 0 h 25395"/>
                <a:gd name="connsiteX2" fmla="*/ 32506 w 32505"/>
                <a:gd name="connsiteY2" fmla="*/ 15835 h 25395"/>
                <a:gd name="connsiteX3" fmla="*/ 32506 w 32505"/>
                <a:gd name="connsiteY3" fmla="*/ 25395 h 25395"/>
              </a:gdLst>
              <a:ahLst/>
              <a:cxnLst>
                <a:cxn ang="0">
                  <a:pos x="connsiteX0" y="connsiteY0"/>
                </a:cxn>
                <a:cxn ang="0">
                  <a:pos x="connsiteX1" y="connsiteY1"/>
                </a:cxn>
                <a:cxn ang="0">
                  <a:pos x="connsiteX2" y="connsiteY2"/>
                </a:cxn>
                <a:cxn ang="0">
                  <a:pos x="connsiteX3" y="connsiteY3"/>
                </a:cxn>
              </a:cxnLst>
              <a:rect l="l" t="t" r="r" b="b"/>
              <a:pathLst>
                <a:path w="32505" h="25395">
                  <a:moveTo>
                    <a:pt x="0" y="0"/>
                  </a:moveTo>
                  <a:lnTo>
                    <a:pt x="16671" y="0"/>
                  </a:lnTo>
                  <a:cubicBezTo>
                    <a:pt x="25419" y="0"/>
                    <a:pt x="32506" y="7087"/>
                    <a:pt x="32506" y="15835"/>
                  </a:cubicBezTo>
                  <a:lnTo>
                    <a:pt x="32506" y="25395"/>
                  </a:ln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28" name="Freeform: Shape 27">
              <a:extLst>
                <a:ext uri="{FF2B5EF4-FFF2-40B4-BE49-F238E27FC236}">
                  <a16:creationId xmlns:a16="http://schemas.microsoft.com/office/drawing/2014/main" id="{C5D01046-07FB-5542-1954-C06A9C7D5824}"/>
                </a:ext>
              </a:extLst>
            </p:cNvPr>
            <p:cNvSpPr/>
            <p:nvPr/>
          </p:nvSpPr>
          <p:spPr>
            <a:xfrm>
              <a:off x="5690545" y="3614073"/>
              <a:ext cx="16713" cy="32804"/>
            </a:xfrm>
            <a:custGeom>
              <a:avLst/>
              <a:gdLst>
                <a:gd name="connsiteX0" fmla="*/ 16713 w 16713"/>
                <a:gd name="connsiteY0" fmla="*/ 32805 h 32804"/>
                <a:gd name="connsiteX1" fmla="*/ 0 w 16713"/>
                <a:gd name="connsiteY1" fmla="*/ 16175 h 32804"/>
                <a:gd name="connsiteX2" fmla="*/ 12470 w 16713"/>
                <a:gd name="connsiteY2" fmla="*/ 0 h 32804"/>
              </a:gdLst>
              <a:ahLst/>
              <a:cxnLst>
                <a:cxn ang="0">
                  <a:pos x="connsiteX0" y="connsiteY0"/>
                </a:cxn>
                <a:cxn ang="0">
                  <a:pos x="connsiteX1" y="connsiteY1"/>
                </a:cxn>
                <a:cxn ang="0">
                  <a:pos x="connsiteX2" y="connsiteY2"/>
                </a:cxn>
              </a:cxnLst>
              <a:rect l="l" t="t" r="r" b="b"/>
              <a:pathLst>
                <a:path w="16713" h="32804">
                  <a:moveTo>
                    <a:pt x="16713" y="32805"/>
                  </a:moveTo>
                  <a:cubicBezTo>
                    <a:pt x="7505" y="32828"/>
                    <a:pt x="24" y="25383"/>
                    <a:pt x="0" y="16175"/>
                  </a:cubicBezTo>
                  <a:cubicBezTo>
                    <a:pt x="-18" y="8569"/>
                    <a:pt x="5109" y="1918"/>
                    <a:pt x="12470" y="0"/>
                  </a:cubicBez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29" name="Freeform: Shape 28">
              <a:extLst>
                <a:ext uri="{FF2B5EF4-FFF2-40B4-BE49-F238E27FC236}">
                  <a16:creationId xmlns:a16="http://schemas.microsoft.com/office/drawing/2014/main" id="{DCAE1E22-9FBD-BB1F-21ED-D51B1E1E61A8}"/>
                </a:ext>
              </a:extLst>
            </p:cNvPr>
            <p:cNvSpPr/>
            <p:nvPr/>
          </p:nvSpPr>
          <p:spPr>
            <a:xfrm>
              <a:off x="5815113" y="3613534"/>
              <a:ext cx="23064" cy="33342"/>
            </a:xfrm>
            <a:custGeom>
              <a:avLst/>
              <a:gdLst>
                <a:gd name="connsiteX0" fmla="*/ 6394 w 23064"/>
                <a:gd name="connsiteY0" fmla="*/ 33343 h 33342"/>
                <a:gd name="connsiteX1" fmla="*/ 23065 w 23064"/>
                <a:gd name="connsiteY1" fmla="*/ 16672 h 33342"/>
                <a:gd name="connsiteX2" fmla="*/ 6394 w 23064"/>
                <a:gd name="connsiteY2" fmla="*/ 1 h 33342"/>
                <a:gd name="connsiteX3" fmla="*/ 0 w 23064"/>
                <a:gd name="connsiteY3" fmla="*/ 1255 h 33342"/>
              </a:gdLst>
              <a:ahLst/>
              <a:cxnLst>
                <a:cxn ang="0">
                  <a:pos x="connsiteX0" y="connsiteY0"/>
                </a:cxn>
                <a:cxn ang="0">
                  <a:pos x="connsiteX1" y="connsiteY1"/>
                </a:cxn>
                <a:cxn ang="0">
                  <a:pos x="connsiteX2" y="connsiteY2"/>
                </a:cxn>
                <a:cxn ang="0">
                  <a:pos x="connsiteX3" y="connsiteY3"/>
                </a:cxn>
              </a:cxnLst>
              <a:rect l="l" t="t" r="r" b="b"/>
              <a:pathLst>
                <a:path w="23064" h="33342">
                  <a:moveTo>
                    <a:pt x="6394" y="33343"/>
                  </a:moveTo>
                  <a:cubicBezTo>
                    <a:pt x="15602" y="33343"/>
                    <a:pt x="23065" y="25880"/>
                    <a:pt x="23065" y="16672"/>
                  </a:cubicBezTo>
                  <a:cubicBezTo>
                    <a:pt x="23065" y="7464"/>
                    <a:pt x="15602" y="1"/>
                    <a:pt x="6394" y="1"/>
                  </a:cubicBezTo>
                  <a:cubicBezTo>
                    <a:pt x="4201" y="-18"/>
                    <a:pt x="2026" y="407"/>
                    <a:pt x="0" y="1255"/>
                  </a:cubicBez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30" name="Freeform: Shape 29">
              <a:extLst>
                <a:ext uri="{FF2B5EF4-FFF2-40B4-BE49-F238E27FC236}">
                  <a16:creationId xmlns:a16="http://schemas.microsoft.com/office/drawing/2014/main" id="{47D6A03B-AC66-A3C6-553B-A3A3FE26373A}"/>
                </a:ext>
              </a:extLst>
            </p:cNvPr>
            <p:cNvSpPr/>
            <p:nvPr/>
          </p:nvSpPr>
          <p:spPr>
            <a:xfrm>
              <a:off x="5739644" y="3609950"/>
              <a:ext cx="8245" cy="8245"/>
            </a:xfrm>
            <a:custGeom>
              <a:avLst/>
              <a:gdLst>
                <a:gd name="connsiteX0" fmla="*/ 8246 w 8245"/>
                <a:gd name="connsiteY0" fmla="*/ 4123 h 8245"/>
                <a:gd name="connsiteX1" fmla="*/ 4123 w 8245"/>
                <a:gd name="connsiteY1" fmla="*/ 8246 h 8245"/>
                <a:gd name="connsiteX2" fmla="*/ 0 w 8245"/>
                <a:gd name="connsiteY2" fmla="*/ 4123 h 8245"/>
                <a:gd name="connsiteX3" fmla="*/ 4123 w 8245"/>
                <a:gd name="connsiteY3" fmla="*/ 0 h 8245"/>
                <a:gd name="connsiteX4" fmla="*/ 8246 w 8245"/>
                <a:gd name="connsiteY4" fmla="*/ 4123 h 8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5" h="8245">
                  <a:moveTo>
                    <a:pt x="8246" y="4123"/>
                  </a:moveTo>
                  <a:cubicBezTo>
                    <a:pt x="8246" y="6400"/>
                    <a:pt x="6400" y="8246"/>
                    <a:pt x="4123" y="8246"/>
                  </a:cubicBezTo>
                  <a:cubicBezTo>
                    <a:pt x="1846" y="8246"/>
                    <a:pt x="0" y="6400"/>
                    <a:pt x="0" y="4123"/>
                  </a:cubicBezTo>
                  <a:cubicBezTo>
                    <a:pt x="0" y="1846"/>
                    <a:pt x="1846" y="0"/>
                    <a:pt x="4123" y="0"/>
                  </a:cubicBezTo>
                  <a:cubicBezTo>
                    <a:pt x="6400" y="0"/>
                    <a:pt x="8246" y="1846"/>
                    <a:pt x="8246" y="4123"/>
                  </a:cubicBezTo>
                  <a:close/>
                </a:path>
              </a:pathLst>
            </a:custGeom>
            <a:solidFill>
              <a:srgbClr val="BEF1F1"/>
            </a:solidFill>
            <a:ln w="2984"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31" name="Freeform: Shape 30">
              <a:extLst>
                <a:ext uri="{FF2B5EF4-FFF2-40B4-BE49-F238E27FC236}">
                  <a16:creationId xmlns:a16="http://schemas.microsoft.com/office/drawing/2014/main" id="{20C649A9-0455-F798-C6EF-85A2B2EE377B}"/>
                </a:ext>
              </a:extLst>
            </p:cNvPr>
            <p:cNvSpPr/>
            <p:nvPr/>
          </p:nvSpPr>
          <p:spPr>
            <a:xfrm>
              <a:off x="5783324" y="3610129"/>
              <a:ext cx="8245" cy="8245"/>
            </a:xfrm>
            <a:custGeom>
              <a:avLst/>
              <a:gdLst>
                <a:gd name="connsiteX0" fmla="*/ 8246 w 8245"/>
                <a:gd name="connsiteY0" fmla="*/ 4123 h 8245"/>
                <a:gd name="connsiteX1" fmla="*/ 4123 w 8245"/>
                <a:gd name="connsiteY1" fmla="*/ 8246 h 8245"/>
                <a:gd name="connsiteX2" fmla="*/ 0 w 8245"/>
                <a:gd name="connsiteY2" fmla="*/ 4123 h 8245"/>
                <a:gd name="connsiteX3" fmla="*/ 4123 w 8245"/>
                <a:gd name="connsiteY3" fmla="*/ 0 h 8245"/>
                <a:gd name="connsiteX4" fmla="*/ 8246 w 8245"/>
                <a:gd name="connsiteY4" fmla="*/ 4123 h 8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45" h="8245">
                  <a:moveTo>
                    <a:pt x="8246" y="4123"/>
                  </a:moveTo>
                  <a:cubicBezTo>
                    <a:pt x="8246" y="6400"/>
                    <a:pt x="6400" y="8246"/>
                    <a:pt x="4123" y="8246"/>
                  </a:cubicBezTo>
                  <a:cubicBezTo>
                    <a:pt x="1846" y="8246"/>
                    <a:pt x="0" y="6400"/>
                    <a:pt x="0" y="4123"/>
                  </a:cubicBezTo>
                  <a:cubicBezTo>
                    <a:pt x="0" y="1846"/>
                    <a:pt x="1846" y="0"/>
                    <a:pt x="4123" y="0"/>
                  </a:cubicBezTo>
                  <a:cubicBezTo>
                    <a:pt x="6400" y="0"/>
                    <a:pt x="8246" y="1846"/>
                    <a:pt x="8246" y="4123"/>
                  </a:cubicBezTo>
                  <a:close/>
                </a:path>
              </a:pathLst>
            </a:custGeom>
            <a:solidFill>
              <a:srgbClr val="BEF1F1"/>
            </a:solidFill>
            <a:ln w="2984"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32" name="Freeform: Shape 31">
              <a:extLst>
                <a:ext uri="{FF2B5EF4-FFF2-40B4-BE49-F238E27FC236}">
                  <a16:creationId xmlns:a16="http://schemas.microsoft.com/office/drawing/2014/main" id="{5A5F66EA-0087-6AC6-72A5-2F7F2698C0C3}"/>
                </a:ext>
              </a:extLst>
            </p:cNvPr>
            <p:cNvSpPr/>
            <p:nvPr/>
          </p:nvSpPr>
          <p:spPr>
            <a:xfrm>
              <a:off x="5702776" y="3612399"/>
              <a:ext cx="119327" cy="79890"/>
            </a:xfrm>
            <a:custGeom>
              <a:avLst/>
              <a:gdLst>
                <a:gd name="connsiteX0" fmla="*/ 119327 w 119327"/>
                <a:gd name="connsiteY0" fmla="*/ 0 h 79890"/>
                <a:gd name="connsiteX1" fmla="*/ 119327 w 119327"/>
                <a:gd name="connsiteY1" fmla="*/ 26112 h 79890"/>
                <a:gd name="connsiteX2" fmla="*/ 65549 w 119327"/>
                <a:gd name="connsiteY2" fmla="*/ 79890 h 79890"/>
                <a:gd name="connsiteX3" fmla="*/ 57722 w 119327"/>
                <a:gd name="connsiteY3" fmla="*/ 79890 h 79890"/>
                <a:gd name="connsiteX4" fmla="*/ 3944 w 119327"/>
                <a:gd name="connsiteY4" fmla="*/ 26112 h 79890"/>
                <a:gd name="connsiteX5" fmla="*/ 0 w 119327"/>
                <a:gd name="connsiteY5" fmla="*/ 1434 h 798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327" h="79890">
                  <a:moveTo>
                    <a:pt x="119327" y="0"/>
                  </a:moveTo>
                  <a:lnTo>
                    <a:pt x="119327" y="26112"/>
                  </a:lnTo>
                  <a:cubicBezTo>
                    <a:pt x="119327" y="55816"/>
                    <a:pt x="95253" y="79890"/>
                    <a:pt x="65549" y="79890"/>
                  </a:cubicBezTo>
                  <a:lnTo>
                    <a:pt x="57722" y="79890"/>
                  </a:lnTo>
                  <a:cubicBezTo>
                    <a:pt x="28019" y="79890"/>
                    <a:pt x="3944" y="55816"/>
                    <a:pt x="3944" y="26112"/>
                  </a:cubicBezTo>
                  <a:lnTo>
                    <a:pt x="0" y="1434"/>
                  </a:ln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33" name="Freeform: Shape 32">
              <a:extLst>
                <a:ext uri="{FF2B5EF4-FFF2-40B4-BE49-F238E27FC236}">
                  <a16:creationId xmlns:a16="http://schemas.microsoft.com/office/drawing/2014/main" id="{8FC89156-8B9A-66EB-BC41-68031BB806D1}"/>
                </a:ext>
              </a:extLst>
            </p:cNvPr>
            <p:cNvSpPr/>
            <p:nvPr/>
          </p:nvSpPr>
          <p:spPr>
            <a:xfrm>
              <a:off x="5733012" y="3686075"/>
              <a:ext cx="1034" cy="14759"/>
            </a:xfrm>
            <a:custGeom>
              <a:avLst/>
              <a:gdLst>
                <a:gd name="connsiteX0" fmla="*/ 0 w 1034"/>
                <a:gd name="connsiteY0" fmla="*/ 0 h 14759"/>
                <a:gd name="connsiteX1" fmla="*/ 837 w 1034"/>
                <a:gd name="connsiteY1" fmla="*/ 14759 h 14759"/>
              </a:gdLst>
              <a:ahLst/>
              <a:cxnLst>
                <a:cxn ang="0">
                  <a:pos x="connsiteX0" y="connsiteY0"/>
                </a:cxn>
                <a:cxn ang="0">
                  <a:pos x="connsiteX1" y="connsiteY1"/>
                </a:cxn>
              </a:cxnLst>
              <a:rect l="l" t="t" r="r" b="b"/>
              <a:pathLst>
                <a:path w="1034" h="14759">
                  <a:moveTo>
                    <a:pt x="0" y="0"/>
                  </a:moveTo>
                  <a:cubicBezTo>
                    <a:pt x="986" y="4852"/>
                    <a:pt x="1273" y="9824"/>
                    <a:pt x="837" y="14759"/>
                  </a:cubicBez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34" name="Freeform: Shape 33">
              <a:extLst>
                <a:ext uri="{FF2B5EF4-FFF2-40B4-BE49-F238E27FC236}">
                  <a16:creationId xmlns:a16="http://schemas.microsoft.com/office/drawing/2014/main" id="{FCD3C5A8-37E9-939F-D4B5-B32E0D94D185}"/>
                </a:ext>
              </a:extLst>
            </p:cNvPr>
            <p:cNvSpPr/>
            <p:nvPr/>
          </p:nvSpPr>
          <p:spPr>
            <a:xfrm>
              <a:off x="5798356" y="3682729"/>
              <a:ext cx="1758" cy="17926"/>
            </a:xfrm>
            <a:custGeom>
              <a:avLst/>
              <a:gdLst>
                <a:gd name="connsiteX0" fmla="*/ 1758 w 1758"/>
                <a:gd name="connsiteY0" fmla="*/ 0 h 17926"/>
                <a:gd name="connsiteX1" fmla="*/ 384 w 1758"/>
                <a:gd name="connsiteY1" fmla="*/ 17926 h 17926"/>
              </a:gdLst>
              <a:ahLst/>
              <a:cxnLst>
                <a:cxn ang="0">
                  <a:pos x="connsiteX0" y="connsiteY0"/>
                </a:cxn>
                <a:cxn ang="0">
                  <a:pos x="connsiteX1" y="connsiteY1"/>
                </a:cxn>
              </a:cxnLst>
              <a:rect l="l" t="t" r="r" b="b"/>
              <a:pathLst>
                <a:path w="1758" h="17926">
                  <a:moveTo>
                    <a:pt x="1758" y="0"/>
                  </a:moveTo>
                  <a:cubicBezTo>
                    <a:pt x="44" y="5814"/>
                    <a:pt x="-422" y="11921"/>
                    <a:pt x="384" y="17926"/>
                  </a:cubicBez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37" name="Freeform: Shape 36">
              <a:extLst>
                <a:ext uri="{FF2B5EF4-FFF2-40B4-BE49-F238E27FC236}">
                  <a16:creationId xmlns:a16="http://schemas.microsoft.com/office/drawing/2014/main" id="{2F474AB6-B975-A868-EDB9-3EB739D6C143}"/>
                </a:ext>
              </a:extLst>
            </p:cNvPr>
            <p:cNvSpPr/>
            <p:nvPr/>
          </p:nvSpPr>
          <p:spPr>
            <a:xfrm>
              <a:off x="5700777" y="3536362"/>
              <a:ext cx="127582" cy="81090"/>
            </a:xfrm>
            <a:custGeom>
              <a:avLst/>
              <a:gdLst>
                <a:gd name="connsiteX0" fmla="*/ 1761 w 127582"/>
                <a:gd name="connsiteY0" fmla="*/ 80041 h 81090"/>
                <a:gd name="connsiteX1" fmla="*/ 22794 w 127582"/>
                <a:gd name="connsiteY1" fmla="*/ 19332 h 81090"/>
                <a:gd name="connsiteX2" fmla="*/ 64621 w 127582"/>
                <a:gd name="connsiteY2" fmla="*/ 390 h 81090"/>
                <a:gd name="connsiteX3" fmla="*/ 95096 w 127582"/>
                <a:gd name="connsiteY3" fmla="*/ 15448 h 81090"/>
                <a:gd name="connsiteX4" fmla="*/ 108719 w 127582"/>
                <a:gd name="connsiteY4" fmla="*/ 17241 h 81090"/>
                <a:gd name="connsiteX5" fmla="*/ 123777 w 127582"/>
                <a:gd name="connsiteY5" fmla="*/ 75082 h 81090"/>
                <a:gd name="connsiteX6" fmla="*/ 110034 w 127582"/>
                <a:gd name="connsiteY6" fmla="*/ 81057 h 81090"/>
                <a:gd name="connsiteX7" fmla="*/ 99398 w 127582"/>
                <a:gd name="connsiteY7" fmla="*/ 57753 h 81090"/>
                <a:gd name="connsiteX8" fmla="*/ 59542 w 127582"/>
                <a:gd name="connsiteY8" fmla="*/ 53571 h 81090"/>
                <a:gd name="connsiteX9" fmla="*/ 19029 w 127582"/>
                <a:gd name="connsiteY9" fmla="*/ 72692 h 81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582" h="81090">
                  <a:moveTo>
                    <a:pt x="1761" y="80041"/>
                  </a:moveTo>
                  <a:cubicBezTo>
                    <a:pt x="-7501" y="21602"/>
                    <a:pt x="22794" y="19332"/>
                    <a:pt x="22794" y="19332"/>
                  </a:cubicBezTo>
                  <a:cubicBezTo>
                    <a:pt x="31960" y="5529"/>
                    <a:pt x="48201" y="-1827"/>
                    <a:pt x="64621" y="390"/>
                  </a:cubicBezTo>
                  <a:cubicBezTo>
                    <a:pt x="95573" y="3019"/>
                    <a:pt x="95096" y="15448"/>
                    <a:pt x="95096" y="15448"/>
                  </a:cubicBezTo>
                  <a:cubicBezTo>
                    <a:pt x="99708" y="15233"/>
                    <a:pt x="104322" y="15836"/>
                    <a:pt x="108719" y="17241"/>
                  </a:cubicBezTo>
                  <a:cubicBezTo>
                    <a:pt x="116607" y="20826"/>
                    <a:pt x="135668" y="38752"/>
                    <a:pt x="123777" y="75082"/>
                  </a:cubicBezTo>
                  <a:cubicBezTo>
                    <a:pt x="123777" y="75082"/>
                    <a:pt x="111348" y="79982"/>
                    <a:pt x="110034" y="81057"/>
                  </a:cubicBezTo>
                  <a:cubicBezTo>
                    <a:pt x="108719" y="82133"/>
                    <a:pt x="113141" y="57156"/>
                    <a:pt x="99398" y="57753"/>
                  </a:cubicBezTo>
                  <a:cubicBezTo>
                    <a:pt x="85971" y="58584"/>
                    <a:pt x="72503" y="57168"/>
                    <a:pt x="59542" y="53571"/>
                  </a:cubicBezTo>
                  <a:cubicBezTo>
                    <a:pt x="48070" y="49627"/>
                    <a:pt x="29187" y="49209"/>
                    <a:pt x="19029" y="72692"/>
                  </a:cubicBezTo>
                  <a:close/>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38" name="Freeform: Shape 37">
              <a:extLst>
                <a:ext uri="{FF2B5EF4-FFF2-40B4-BE49-F238E27FC236}">
                  <a16:creationId xmlns:a16="http://schemas.microsoft.com/office/drawing/2014/main" id="{3994656D-E987-23BE-4259-BDFE3E3BA7DC}"/>
                </a:ext>
              </a:extLst>
            </p:cNvPr>
            <p:cNvSpPr/>
            <p:nvPr/>
          </p:nvSpPr>
          <p:spPr>
            <a:xfrm>
              <a:off x="5666148" y="3701385"/>
              <a:ext cx="134206" cy="101388"/>
            </a:xfrm>
            <a:custGeom>
              <a:avLst/>
              <a:gdLst>
                <a:gd name="connsiteX0" fmla="*/ 134206 w 134206"/>
                <a:gd name="connsiteY0" fmla="*/ 47 h 101388"/>
                <a:gd name="connsiteX1" fmla="*/ 65430 w 134206"/>
                <a:gd name="connsiteY1" fmla="*/ 47 h 101388"/>
                <a:gd name="connsiteX2" fmla="*/ 50312 w 134206"/>
                <a:gd name="connsiteY2" fmla="*/ 1720 h 101388"/>
                <a:gd name="connsiteX3" fmla="*/ 0 w 134206"/>
                <a:gd name="connsiteY3" fmla="*/ 51554 h 101388"/>
                <a:gd name="connsiteX4" fmla="*/ 0 w 134206"/>
                <a:gd name="connsiteY4" fmla="*/ 71870 h 101388"/>
                <a:gd name="connsiteX5" fmla="*/ 29518 w 134206"/>
                <a:gd name="connsiteY5" fmla="*/ 101389 h 101388"/>
                <a:gd name="connsiteX6" fmla="*/ 79592 w 134206"/>
                <a:gd name="connsiteY6" fmla="*/ 101389 h 101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206" h="101388">
                  <a:moveTo>
                    <a:pt x="134206" y="47"/>
                  </a:moveTo>
                  <a:cubicBezTo>
                    <a:pt x="129426" y="14448"/>
                    <a:pt x="70270" y="14567"/>
                    <a:pt x="65430" y="47"/>
                  </a:cubicBezTo>
                  <a:cubicBezTo>
                    <a:pt x="60333" y="-174"/>
                    <a:pt x="55236" y="388"/>
                    <a:pt x="50312" y="1720"/>
                  </a:cubicBezTo>
                  <a:cubicBezTo>
                    <a:pt x="22706" y="11281"/>
                    <a:pt x="239" y="24187"/>
                    <a:pt x="0" y="51554"/>
                  </a:cubicBezTo>
                  <a:lnTo>
                    <a:pt x="0" y="71870"/>
                  </a:lnTo>
                  <a:cubicBezTo>
                    <a:pt x="191" y="88094"/>
                    <a:pt x="13295" y="101198"/>
                    <a:pt x="29518" y="101389"/>
                  </a:cubicBezTo>
                  <a:lnTo>
                    <a:pt x="79592" y="101389"/>
                  </a:ln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39" name="Freeform: Shape 38">
              <a:extLst>
                <a:ext uri="{FF2B5EF4-FFF2-40B4-BE49-F238E27FC236}">
                  <a16:creationId xmlns:a16="http://schemas.microsoft.com/office/drawing/2014/main" id="{7DD9B811-580C-7ACF-5028-AC51501AD8F0}"/>
                </a:ext>
              </a:extLst>
            </p:cNvPr>
            <p:cNvSpPr/>
            <p:nvPr/>
          </p:nvSpPr>
          <p:spPr>
            <a:xfrm>
              <a:off x="5745739" y="3740212"/>
              <a:ext cx="43679" cy="95306"/>
            </a:xfrm>
            <a:custGeom>
              <a:avLst/>
              <a:gdLst>
                <a:gd name="connsiteX0" fmla="*/ 31729 w 43679"/>
                <a:gd name="connsiteY0" fmla="*/ 0 h 95306"/>
                <a:gd name="connsiteX1" fmla="*/ 43680 w 43679"/>
                <a:gd name="connsiteY1" fmla="*/ 70868 h 95306"/>
                <a:gd name="connsiteX2" fmla="*/ 21810 w 43679"/>
                <a:gd name="connsiteY2" fmla="*/ 95307 h 95306"/>
                <a:gd name="connsiteX3" fmla="*/ 0 w 43679"/>
                <a:gd name="connsiteY3" fmla="*/ 70868 h 95306"/>
                <a:gd name="connsiteX4" fmla="*/ 11951 w 43679"/>
                <a:gd name="connsiteY4" fmla="*/ 1793 h 953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679" h="95306">
                  <a:moveTo>
                    <a:pt x="31729" y="0"/>
                  </a:moveTo>
                  <a:lnTo>
                    <a:pt x="43680" y="70868"/>
                  </a:lnTo>
                  <a:lnTo>
                    <a:pt x="21810" y="95307"/>
                  </a:lnTo>
                  <a:cubicBezTo>
                    <a:pt x="21810" y="95307"/>
                    <a:pt x="0" y="71047"/>
                    <a:pt x="0" y="70868"/>
                  </a:cubicBezTo>
                  <a:lnTo>
                    <a:pt x="11951" y="1793"/>
                  </a:ln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40" name="Rectangle: Rounded Corners 39">
              <a:extLst>
                <a:ext uri="{FF2B5EF4-FFF2-40B4-BE49-F238E27FC236}">
                  <a16:creationId xmlns:a16="http://schemas.microsoft.com/office/drawing/2014/main" id="{31570925-EB57-5D5F-EB30-2179DC51AAAB}"/>
                </a:ext>
              </a:extLst>
            </p:cNvPr>
            <p:cNvSpPr/>
            <p:nvPr/>
          </p:nvSpPr>
          <p:spPr>
            <a:xfrm>
              <a:off x="5722256" y="3601823"/>
              <a:ext cx="40572" cy="25514"/>
            </a:xfrm>
            <a:prstGeom prst="roundRect">
              <a:avLst/>
            </a:prstGeom>
            <a:noFill/>
            <a:ln w="5968"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41" name="Rectangle: Rounded Corners 40">
              <a:extLst>
                <a:ext uri="{FF2B5EF4-FFF2-40B4-BE49-F238E27FC236}">
                  <a16:creationId xmlns:a16="http://schemas.microsoft.com/office/drawing/2014/main" id="{81BAB4B3-9D26-EFE6-AE7B-E5F0BE92CE89}"/>
                </a:ext>
              </a:extLst>
            </p:cNvPr>
            <p:cNvSpPr/>
            <p:nvPr/>
          </p:nvSpPr>
          <p:spPr>
            <a:xfrm>
              <a:off x="5767967" y="3601823"/>
              <a:ext cx="40572" cy="25514"/>
            </a:xfrm>
            <a:prstGeom prst="roundRect">
              <a:avLst/>
            </a:prstGeom>
            <a:noFill/>
            <a:ln w="5968"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42" name="Freeform: Shape 41">
              <a:extLst>
                <a:ext uri="{FF2B5EF4-FFF2-40B4-BE49-F238E27FC236}">
                  <a16:creationId xmlns:a16="http://schemas.microsoft.com/office/drawing/2014/main" id="{C2AE81A1-F751-D8A0-57D2-6E0ED9D8835E}"/>
                </a:ext>
              </a:extLst>
            </p:cNvPr>
            <p:cNvSpPr/>
            <p:nvPr/>
          </p:nvSpPr>
          <p:spPr>
            <a:xfrm>
              <a:off x="5757451" y="3553961"/>
              <a:ext cx="38779" cy="20077"/>
            </a:xfrm>
            <a:custGeom>
              <a:avLst/>
              <a:gdLst>
                <a:gd name="connsiteX0" fmla="*/ 38780 w 38779"/>
                <a:gd name="connsiteY0" fmla="*/ 0 h 20077"/>
                <a:gd name="connsiteX1" fmla="*/ 0 w 38779"/>
                <a:gd name="connsiteY1" fmla="*/ 20077 h 20077"/>
              </a:gdLst>
              <a:ahLst/>
              <a:cxnLst>
                <a:cxn ang="0">
                  <a:pos x="connsiteX0" y="connsiteY0"/>
                </a:cxn>
                <a:cxn ang="0">
                  <a:pos x="connsiteX1" y="connsiteY1"/>
                </a:cxn>
              </a:cxnLst>
              <a:rect l="l" t="t" r="r" b="b"/>
              <a:pathLst>
                <a:path w="38779" h="20077">
                  <a:moveTo>
                    <a:pt x="38780" y="0"/>
                  </a:moveTo>
                  <a:cubicBezTo>
                    <a:pt x="38780" y="0"/>
                    <a:pt x="34119" y="13265"/>
                    <a:pt x="0" y="20077"/>
                  </a:cubicBez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43" name="Freeform: Shape 42">
              <a:extLst>
                <a:ext uri="{FF2B5EF4-FFF2-40B4-BE49-F238E27FC236}">
                  <a16:creationId xmlns:a16="http://schemas.microsoft.com/office/drawing/2014/main" id="{3CC30D75-EC80-BFB2-0889-E7F3C9C53C3C}"/>
                </a:ext>
              </a:extLst>
            </p:cNvPr>
            <p:cNvSpPr/>
            <p:nvPr/>
          </p:nvSpPr>
          <p:spPr>
            <a:xfrm>
              <a:off x="5787806" y="3700619"/>
              <a:ext cx="79591" cy="101258"/>
            </a:xfrm>
            <a:custGeom>
              <a:avLst/>
              <a:gdLst>
                <a:gd name="connsiteX0" fmla="*/ 14221 w 79591"/>
                <a:gd name="connsiteY0" fmla="*/ 36 h 101258"/>
                <a:gd name="connsiteX1" fmla="*/ 29279 w 79591"/>
                <a:gd name="connsiteY1" fmla="*/ 1710 h 101258"/>
                <a:gd name="connsiteX2" fmla="*/ 79592 w 79591"/>
                <a:gd name="connsiteY2" fmla="*/ 51544 h 101258"/>
                <a:gd name="connsiteX3" fmla="*/ 79592 w 79591"/>
                <a:gd name="connsiteY3" fmla="*/ 71741 h 101258"/>
                <a:gd name="connsiteX4" fmla="*/ 50073 w 79591"/>
                <a:gd name="connsiteY4" fmla="*/ 101259 h 101258"/>
                <a:gd name="connsiteX5" fmla="*/ 0 w 79591"/>
                <a:gd name="connsiteY5" fmla="*/ 101259 h 10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591" h="101258">
                  <a:moveTo>
                    <a:pt x="14221" y="36"/>
                  </a:moveTo>
                  <a:cubicBezTo>
                    <a:pt x="19294" y="-155"/>
                    <a:pt x="24374" y="407"/>
                    <a:pt x="29279" y="1710"/>
                  </a:cubicBezTo>
                  <a:cubicBezTo>
                    <a:pt x="56885" y="11270"/>
                    <a:pt x="79353" y="24237"/>
                    <a:pt x="79592" y="51544"/>
                  </a:cubicBezTo>
                  <a:lnTo>
                    <a:pt x="79592" y="71741"/>
                  </a:lnTo>
                  <a:cubicBezTo>
                    <a:pt x="79401" y="87964"/>
                    <a:pt x="66297" y="101068"/>
                    <a:pt x="50073" y="101259"/>
                  </a:cubicBezTo>
                  <a:lnTo>
                    <a:pt x="0" y="101259"/>
                  </a:ln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44" name="Freeform: Shape 43">
              <a:extLst>
                <a:ext uri="{FF2B5EF4-FFF2-40B4-BE49-F238E27FC236}">
                  <a16:creationId xmlns:a16="http://schemas.microsoft.com/office/drawing/2014/main" id="{337EB957-B01F-7710-9A2B-4D4C3AFA2851}"/>
                </a:ext>
              </a:extLst>
            </p:cNvPr>
            <p:cNvSpPr/>
            <p:nvPr/>
          </p:nvSpPr>
          <p:spPr>
            <a:xfrm>
              <a:off x="5750281" y="3711889"/>
              <a:ext cx="30892" cy="29816"/>
            </a:xfrm>
            <a:custGeom>
              <a:avLst/>
              <a:gdLst>
                <a:gd name="connsiteX0" fmla="*/ 30892 w 30892"/>
                <a:gd name="connsiteY0" fmla="*/ 0 h 29816"/>
                <a:gd name="connsiteX1" fmla="*/ 28383 w 30892"/>
                <a:gd name="connsiteY1" fmla="*/ 21212 h 29816"/>
                <a:gd name="connsiteX2" fmla="*/ 19778 w 30892"/>
                <a:gd name="connsiteY2" fmla="*/ 29817 h 29816"/>
                <a:gd name="connsiteX3" fmla="*/ 12548 w 30892"/>
                <a:gd name="connsiteY3" fmla="*/ 29817 h 29816"/>
                <a:gd name="connsiteX4" fmla="*/ 3944 w 30892"/>
                <a:gd name="connsiteY4" fmla="*/ 21212 h 29816"/>
                <a:gd name="connsiteX5" fmla="*/ 0 w 30892"/>
                <a:gd name="connsiteY5" fmla="*/ 359 h 29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892" h="29816">
                  <a:moveTo>
                    <a:pt x="30892" y="0"/>
                  </a:moveTo>
                  <a:lnTo>
                    <a:pt x="28383" y="21212"/>
                  </a:lnTo>
                  <a:cubicBezTo>
                    <a:pt x="28353" y="25951"/>
                    <a:pt x="24517" y="29787"/>
                    <a:pt x="19778" y="29817"/>
                  </a:cubicBezTo>
                  <a:lnTo>
                    <a:pt x="12548" y="29817"/>
                  </a:lnTo>
                  <a:cubicBezTo>
                    <a:pt x="7810" y="29787"/>
                    <a:pt x="3973" y="25951"/>
                    <a:pt x="3944" y="21212"/>
                  </a:cubicBezTo>
                  <a:lnTo>
                    <a:pt x="0" y="359"/>
                  </a:ln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45" name="Freeform: Shape 44">
              <a:extLst>
                <a:ext uri="{FF2B5EF4-FFF2-40B4-BE49-F238E27FC236}">
                  <a16:creationId xmlns:a16="http://schemas.microsoft.com/office/drawing/2014/main" id="{7DB4AA64-354B-FDDB-C229-2AC5B20A0C8C}"/>
                </a:ext>
              </a:extLst>
            </p:cNvPr>
            <p:cNvSpPr/>
            <p:nvPr/>
          </p:nvSpPr>
          <p:spPr>
            <a:xfrm>
              <a:off x="5757451" y="3662712"/>
              <a:ext cx="20495" cy="3273"/>
            </a:xfrm>
            <a:custGeom>
              <a:avLst/>
              <a:gdLst>
                <a:gd name="connsiteX0" fmla="*/ 0 w 20495"/>
                <a:gd name="connsiteY0" fmla="*/ 3227 h 3273"/>
                <a:gd name="connsiteX1" fmla="*/ 20495 w 20495"/>
                <a:gd name="connsiteY1" fmla="*/ 0 h 3273"/>
              </a:gdLst>
              <a:ahLst/>
              <a:cxnLst>
                <a:cxn ang="0">
                  <a:pos x="connsiteX0" y="connsiteY0"/>
                </a:cxn>
                <a:cxn ang="0">
                  <a:pos x="connsiteX1" y="connsiteY1"/>
                </a:cxn>
              </a:cxnLst>
              <a:rect l="l" t="t" r="r" b="b"/>
              <a:pathLst>
                <a:path w="20495" h="3273">
                  <a:moveTo>
                    <a:pt x="0" y="3227"/>
                  </a:moveTo>
                  <a:cubicBezTo>
                    <a:pt x="6979" y="3520"/>
                    <a:pt x="13946" y="2420"/>
                    <a:pt x="20495" y="0"/>
                  </a:cubicBezTo>
                </a:path>
              </a:pathLst>
            </a:custGeom>
            <a:noFill/>
            <a:ln w="11936"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grpSp>
    </p:spTree>
    <p:custDataLst>
      <p:tags r:id="rId1"/>
    </p:custDataLst>
    <p:extLst>
      <p:ext uri="{BB962C8B-B14F-4D97-AF65-F5344CB8AC3E}">
        <p14:creationId xmlns:p14="http://schemas.microsoft.com/office/powerpoint/2010/main" val="2560887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6329E48B-2365-4CC2-9B4D-929F443A8D11}"/>
              </a:ext>
            </a:extLst>
          </p:cNvPr>
          <p:cNvSpPr>
            <a:spLocks noGrp="1"/>
          </p:cNvSpPr>
          <p:nvPr>
            <p:ph type="body" sz="quarter" idx="12"/>
          </p:nvPr>
        </p:nvSpPr>
        <p:spPr/>
        <p:txBody>
          <a:bodyPr/>
          <a:lstStyle/>
          <a:p>
            <a:r>
              <a:rPr lang="en-US" b="0"/>
              <a:t>Robustness</a:t>
            </a:r>
          </a:p>
        </p:txBody>
      </p:sp>
      <p:sp>
        <p:nvSpPr>
          <p:cNvPr id="35" name="Text Placeholder 34">
            <a:extLst>
              <a:ext uri="{FF2B5EF4-FFF2-40B4-BE49-F238E27FC236}">
                <a16:creationId xmlns:a16="http://schemas.microsoft.com/office/drawing/2014/main" id="{11EFDFD4-0509-4E98-B285-8B710A31B290}"/>
              </a:ext>
            </a:extLst>
          </p:cNvPr>
          <p:cNvSpPr>
            <a:spLocks noGrp="1"/>
          </p:cNvSpPr>
          <p:nvPr>
            <p:ph type="body" sz="quarter" idx="19"/>
          </p:nvPr>
        </p:nvSpPr>
        <p:spPr>
          <a:xfrm>
            <a:off x="4008199" y="1903015"/>
            <a:ext cx="3022511" cy="1199508"/>
          </a:xfrm>
          <a:solidFill>
            <a:schemeClr val="bg1"/>
          </a:solidFill>
        </p:spPr>
        <p:txBody>
          <a:bodyPr>
            <a:noAutofit/>
          </a:bodyPr>
          <a:lstStyle/>
          <a:p>
            <a:r>
              <a:rPr lang="en-US" sz="1800" b="0">
                <a:latin typeface="+mn-lt"/>
              </a:rPr>
              <a:t>Operate </a:t>
            </a:r>
            <a:r>
              <a:rPr lang="en-US" sz="1800">
                <a:latin typeface="+mn-lt"/>
              </a:rPr>
              <a:t>reliably</a:t>
            </a:r>
            <a:r>
              <a:rPr lang="en-US" sz="1800" b="0">
                <a:latin typeface="+mn-lt"/>
              </a:rPr>
              <a:t> and </a:t>
            </a:r>
            <a:br>
              <a:rPr lang="en-US" sz="1800" b="0">
                <a:latin typeface="+mn-lt"/>
              </a:rPr>
            </a:br>
            <a:r>
              <a:rPr lang="en-US" sz="1800">
                <a:latin typeface="+mn-lt"/>
              </a:rPr>
              <a:t>safely</a:t>
            </a:r>
            <a:r>
              <a:rPr lang="en-US" sz="1800" b="0">
                <a:latin typeface="+mn-lt"/>
              </a:rPr>
              <a:t> while enabling mechanisms that assess and manage potential risks throughout a system’s life cycle.</a:t>
            </a:r>
          </a:p>
        </p:txBody>
      </p:sp>
      <p:grpSp>
        <p:nvGrpSpPr>
          <p:cNvPr id="9" name="Group 8">
            <a:extLst>
              <a:ext uri="{FF2B5EF4-FFF2-40B4-BE49-F238E27FC236}">
                <a16:creationId xmlns:a16="http://schemas.microsoft.com/office/drawing/2014/main" id="{5A69B69E-4CEE-BD2C-700F-F888DA15F87B}"/>
              </a:ext>
            </a:extLst>
          </p:cNvPr>
          <p:cNvGrpSpPr/>
          <p:nvPr/>
        </p:nvGrpSpPr>
        <p:grpSpPr>
          <a:xfrm>
            <a:off x="1392786" y="2164667"/>
            <a:ext cx="1123482" cy="997539"/>
            <a:chOff x="3591370" y="3330498"/>
            <a:chExt cx="689744" cy="612423"/>
          </a:xfrm>
          <a:noFill/>
        </p:grpSpPr>
        <p:sp>
          <p:nvSpPr>
            <p:cNvPr id="10" name="Freeform: Shape 9">
              <a:extLst>
                <a:ext uri="{FF2B5EF4-FFF2-40B4-BE49-F238E27FC236}">
                  <a16:creationId xmlns:a16="http://schemas.microsoft.com/office/drawing/2014/main" id="{1574F84E-D3F4-F8FD-3F1B-7D8BFFEB9618}"/>
                </a:ext>
              </a:extLst>
            </p:cNvPr>
            <p:cNvSpPr/>
            <p:nvPr/>
          </p:nvSpPr>
          <p:spPr>
            <a:xfrm>
              <a:off x="3644647" y="3409634"/>
              <a:ext cx="636467" cy="488312"/>
            </a:xfrm>
            <a:custGeom>
              <a:avLst/>
              <a:gdLst>
                <a:gd name="connsiteX0" fmla="*/ 132414 w 439725"/>
                <a:gd name="connsiteY0" fmla="*/ 0 h 337367"/>
                <a:gd name="connsiteX1" fmla="*/ 416661 w 439725"/>
                <a:gd name="connsiteY1" fmla="*/ 0 h 337367"/>
                <a:gd name="connsiteX2" fmla="*/ 439725 w 439725"/>
                <a:gd name="connsiteY2" fmla="*/ 23065 h 337367"/>
                <a:gd name="connsiteX3" fmla="*/ 439725 w 439725"/>
                <a:gd name="connsiteY3" fmla="*/ 314303 h 337367"/>
                <a:gd name="connsiteX4" fmla="*/ 416661 w 439725"/>
                <a:gd name="connsiteY4" fmla="*/ 337368 h 337367"/>
                <a:gd name="connsiteX5" fmla="*/ 23065 w 439725"/>
                <a:gd name="connsiteY5" fmla="*/ 337368 h 337367"/>
                <a:gd name="connsiteX6" fmla="*/ 0 w 439725"/>
                <a:gd name="connsiteY6" fmla="*/ 314303 h 337367"/>
                <a:gd name="connsiteX7" fmla="*/ 0 w 439725"/>
                <a:gd name="connsiteY7" fmla="*/ 105704 h 337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9725" h="337367">
                  <a:moveTo>
                    <a:pt x="132414" y="0"/>
                  </a:moveTo>
                  <a:lnTo>
                    <a:pt x="416661" y="0"/>
                  </a:lnTo>
                  <a:cubicBezTo>
                    <a:pt x="429388" y="30"/>
                    <a:pt x="439690" y="10337"/>
                    <a:pt x="439725" y="23065"/>
                  </a:cubicBezTo>
                  <a:lnTo>
                    <a:pt x="439725" y="314303"/>
                  </a:lnTo>
                  <a:cubicBezTo>
                    <a:pt x="439725" y="327043"/>
                    <a:pt x="429400" y="337368"/>
                    <a:pt x="416661" y="337368"/>
                  </a:cubicBezTo>
                  <a:lnTo>
                    <a:pt x="23065" y="337368"/>
                  </a:lnTo>
                  <a:cubicBezTo>
                    <a:pt x="10337" y="337332"/>
                    <a:pt x="36" y="327031"/>
                    <a:pt x="0" y="314303"/>
                  </a:cubicBezTo>
                  <a:lnTo>
                    <a:pt x="0" y="105704"/>
                  </a:lnTo>
                </a:path>
              </a:pathLst>
            </a:custGeom>
            <a:grpFill/>
            <a:ln w="1270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1" name="Freeform: Shape 10">
              <a:extLst>
                <a:ext uri="{FF2B5EF4-FFF2-40B4-BE49-F238E27FC236}">
                  <a16:creationId xmlns:a16="http://schemas.microsoft.com/office/drawing/2014/main" id="{B7180C68-7B11-5738-678A-A4F30D02F19E}"/>
                </a:ext>
              </a:extLst>
            </p:cNvPr>
            <p:cNvSpPr/>
            <p:nvPr/>
          </p:nvSpPr>
          <p:spPr>
            <a:xfrm>
              <a:off x="3793320" y="3934272"/>
              <a:ext cx="328482" cy="8649"/>
            </a:xfrm>
            <a:custGeom>
              <a:avLst/>
              <a:gdLst>
                <a:gd name="connsiteX0" fmla="*/ 0 w 226943"/>
                <a:gd name="connsiteY0" fmla="*/ 0 h 5975"/>
                <a:gd name="connsiteX1" fmla="*/ 226944 w 226943"/>
                <a:gd name="connsiteY1" fmla="*/ 0 h 5975"/>
              </a:gdLst>
              <a:ahLst/>
              <a:cxnLst>
                <a:cxn ang="0">
                  <a:pos x="connsiteX0" y="connsiteY0"/>
                </a:cxn>
                <a:cxn ang="0">
                  <a:pos x="connsiteX1" y="connsiteY1"/>
                </a:cxn>
              </a:cxnLst>
              <a:rect l="l" t="t" r="r" b="b"/>
              <a:pathLst>
                <a:path w="226943" h="5975">
                  <a:moveTo>
                    <a:pt x="0" y="0"/>
                  </a:moveTo>
                  <a:lnTo>
                    <a:pt x="226944" y="0"/>
                  </a:lnTo>
                </a:path>
              </a:pathLst>
            </a:custGeom>
            <a:grpFill/>
            <a:ln w="1270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2" name="Freeform: Shape 11">
              <a:extLst>
                <a:ext uri="{FF2B5EF4-FFF2-40B4-BE49-F238E27FC236}">
                  <a16:creationId xmlns:a16="http://schemas.microsoft.com/office/drawing/2014/main" id="{DB2AC2B1-6D37-64F0-215F-4E665643AD4D}"/>
                </a:ext>
              </a:extLst>
            </p:cNvPr>
            <p:cNvSpPr/>
            <p:nvPr/>
          </p:nvSpPr>
          <p:spPr>
            <a:xfrm>
              <a:off x="3691522" y="3459192"/>
              <a:ext cx="542282" cy="351228"/>
            </a:xfrm>
            <a:custGeom>
              <a:avLst/>
              <a:gdLst>
                <a:gd name="connsiteX0" fmla="*/ 101581 w 374654"/>
                <a:gd name="connsiteY0" fmla="*/ 0 h 242658"/>
                <a:gd name="connsiteX1" fmla="*/ 356728 w 374654"/>
                <a:gd name="connsiteY1" fmla="*/ 0 h 242658"/>
                <a:gd name="connsiteX2" fmla="*/ 374654 w 374654"/>
                <a:gd name="connsiteY2" fmla="*/ 17926 h 242658"/>
                <a:gd name="connsiteX3" fmla="*/ 374654 w 374654"/>
                <a:gd name="connsiteY3" fmla="*/ 224733 h 242658"/>
                <a:gd name="connsiteX4" fmla="*/ 356728 w 374654"/>
                <a:gd name="connsiteY4" fmla="*/ 242659 h 242658"/>
                <a:gd name="connsiteX5" fmla="*/ 17926 w 374654"/>
                <a:gd name="connsiteY5" fmla="*/ 242659 h 242658"/>
                <a:gd name="connsiteX6" fmla="*/ 0 w 374654"/>
                <a:gd name="connsiteY6" fmla="*/ 224733 h 242658"/>
                <a:gd name="connsiteX7" fmla="*/ 0 w 374654"/>
                <a:gd name="connsiteY7" fmla="*/ 76425 h 242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4654" h="242658">
                  <a:moveTo>
                    <a:pt x="101581" y="0"/>
                  </a:moveTo>
                  <a:lnTo>
                    <a:pt x="356728" y="0"/>
                  </a:lnTo>
                  <a:cubicBezTo>
                    <a:pt x="366629" y="0"/>
                    <a:pt x="374654" y="8025"/>
                    <a:pt x="374654" y="17926"/>
                  </a:cubicBezTo>
                  <a:lnTo>
                    <a:pt x="374654" y="224733"/>
                  </a:lnTo>
                  <a:cubicBezTo>
                    <a:pt x="374654" y="234634"/>
                    <a:pt x="366629" y="242659"/>
                    <a:pt x="356728" y="242659"/>
                  </a:cubicBezTo>
                  <a:lnTo>
                    <a:pt x="17926" y="242659"/>
                  </a:lnTo>
                  <a:cubicBezTo>
                    <a:pt x="8025" y="242659"/>
                    <a:pt x="0" y="234634"/>
                    <a:pt x="0" y="224733"/>
                  </a:cubicBezTo>
                  <a:lnTo>
                    <a:pt x="0" y="76425"/>
                  </a:lnTo>
                </a:path>
              </a:pathLst>
            </a:custGeom>
            <a:grpFill/>
            <a:ln w="1270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3" name="Freeform: Shape 12">
              <a:extLst>
                <a:ext uri="{FF2B5EF4-FFF2-40B4-BE49-F238E27FC236}">
                  <a16:creationId xmlns:a16="http://schemas.microsoft.com/office/drawing/2014/main" id="{1E34E76F-ACAC-D173-3D3B-21DB9DB99084}"/>
                </a:ext>
              </a:extLst>
            </p:cNvPr>
            <p:cNvSpPr/>
            <p:nvPr/>
          </p:nvSpPr>
          <p:spPr>
            <a:xfrm>
              <a:off x="3945886" y="3835158"/>
              <a:ext cx="33903" cy="33903"/>
            </a:xfrm>
            <a:custGeom>
              <a:avLst/>
              <a:gdLst>
                <a:gd name="connsiteX0" fmla="*/ 23423 w 23423"/>
                <a:gd name="connsiteY0" fmla="*/ 11712 h 23423"/>
                <a:gd name="connsiteX1" fmla="*/ 11712 w 23423"/>
                <a:gd name="connsiteY1" fmla="*/ 23423 h 23423"/>
                <a:gd name="connsiteX2" fmla="*/ 0 w 23423"/>
                <a:gd name="connsiteY2" fmla="*/ 11712 h 23423"/>
                <a:gd name="connsiteX3" fmla="*/ 11712 w 23423"/>
                <a:gd name="connsiteY3" fmla="*/ 0 h 23423"/>
                <a:gd name="connsiteX4" fmla="*/ 23423 w 23423"/>
                <a:gd name="connsiteY4" fmla="*/ 11712 h 23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423" h="23423">
                  <a:moveTo>
                    <a:pt x="23423" y="11712"/>
                  </a:moveTo>
                  <a:cubicBezTo>
                    <a:pt x="23423" y="18180"/>
                    <a:pt x="18180" y="23423"/>
                    <a:pt x="11712" y="23423"/>
                  </a:cubicBezTo>
                  <a:cubicBezTo>
                    <a:pt x="5244" y="23423"/>
                    <a:pt x="0" y="18180"/>
                    <a:pt x="0" y="11712"/>
                  </a:cubicBezTo>
                  <a:cubicBezTo>
                    <a:pt x="0" y="5243"/>
                    <a:pt x="5243" y="0"/>
                    <a:pt x="11712" y="0"/>
                  </a:cubicBezTo>
                  <a:cubicBezTo>
                    <a:pt x="18180" y="0"/>
                    <a:pt x="23423" y="5244"/>
                    <a:pt x="23423" y="11712"/>
                  </a:cubicBezTo>
                  <a:close/>
                </a:path>
              </a:pathLst>
            </a:custGeom>
            <a:grpFill/>
            <a:ln w="1270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4" name="Freeform: Shape 13">
              <a:extLst>
                <a:ext uri="{FF2B5EF4-FFF2-40B4-BE49-F238E27FC236}">
                  <a16:creationId xmlns:a16="http://schemas.microsoft.com/office/drawing/2014/main" id="{E941603C-A33B-5478-ECC7-61778BE81841}"/>
                </a:ext>
              </a:extLst>
            </p:cNvPr>
            <p:cNvSpPr/>
            <p:nvPr/>
          </p:nvSpPr>
          <p:spPr>
            <a:xfrm>
              <a:off x="3829905" y="3572319"/>
              <a:ext cx="168566" cy="168824"/>
            </a:xfrm>
            <a:custGeom>
              <a:avLst/>
              <a:gdLst>
                <a:gd name="connsiteX0" fmla="*/ 116459 w 116459"/>
                <a:gd name="connsiteY0" fmla="*/ 66685 h 116638"/>
                <a:gd name="connsiteX1" fmla="*/ 116459 w 116459"/>
                <a:gd name="connsiteY1" fmla="*/ 50073 h 116638"/>
                <a:gd name="connsiteX2" fmla="*/ 103194 w 116459"/>
                <a:gd name="connsiteY2" fmla="*/ 50073 h 116638"/>
                <a:gd name="connsiteX3" fmla="*/ 95904 w 116459"/>
                <a:gd name="connsiteY3" fmla="*/ 32506 h 116638"/>
                <a:gd name="connsiteX4" fmla="*/ 105286 w 116459"/>
                <a:gd name="connsiteY4" fmla="*/ 23125 h 116638"/>
                <a:gd name="connsiteX5" fmla="*/ 93335 w 116459"/>
                <a:gd name="connsiteY5" fmla="*/ 11174 h 116638"/>
                <a:gd name="connsiteX6" fmla="*/ 83954 w 116459"/>
                <a:gd name="connsiteY6" fmla="*/ 20495 h 116638"/>
                <a:gd name="connsiteX7" fmla="*/ 66386 w 116459"/>
                <a:gd name="connsiteY7" fmla="*/ 13265 h 116638"/>
                <a:gd name="connsiteX8" fmla="*/ 66386 w 116459"/>
                <a:gd name="connsiteY8" fmla="*/ 0 h 116638"/>
                <a:gd name="connsiteX9" fmla="*/ 49775 w 116459"/>
                <a:gd name="connsiteY9" fmla="*/ 0 h 116638"/>
                <a:gd name="connsiteX10" fmla="*/ 49775 w 116459"/>
                <a:gd name="connsiteY10" fmla="*/ 13265 h 116638"/>
                <a:gd name="connsiteX11" fmla="*/ 32207 w 116459"/>
                <a:gd name="connsiteY11" fmla="*/ 20495 h 116638"/>
                <a:gd name="connsiteX12" fmla="*/ 22826 w 116459"/>
                <a:gd name="connsiteY12" fmla="*/ 11174 h 116638"/>
                <a:gd name="connsiteX13" fmla="*/ 10875 w 116459"/>
                <a:gd name="connsiteY13" fmla="*/ 23125 h 116638"/>
                <a:gd name="connsiteX14" fmla="*/ 20257 w 116459"/>
                <a:gd name="connsiteY14" fmla="*/ 32506 h 116638"/>
                <a:gd name="connsiteX15" fmla="*/ 12966 w 116459"/>
                <a:gd name="connsiteY15" fmla="*/ 50073 h 116638"/>
                <a:gd name="connsiteX16" fmla="*/ 0 w 116459"/>
                <a:gd name="connsiteY16" fmla="*/ 50073 h 116638"/>
                <a:gd name="connsiteX17" fmla="*/ 0 w 116459"/>
                <a:gd name="connsiteY17" fmla="*/ 66685 h 116638"/>
                <a:gd name="connsiteX18" fmla="*/ 13265 w 116459"/>
                <a:gd name="connsiteY18" fmla="*/ 66685 h 116638"/>
                <a:gd name="connsiteX19" fmla="*/ 20555 w 116459"/>
                <a:gd name="connsiteY19" fmla="*/ 84193 h 116638"/>
                <a:gd name="connsiteX20" fmla="*/ 11174 w 116459"/>
                <a:gd name="connsiteY20" fmla="*/ 93574 h 116638"/>
                <a:gd name="connsiteX21" fmla="*/ 23125 w 116459"/>
                <a:gd name="connsiteY21" fmla="*/ 105525 h 116638"/>
                <a:gd name="connsiteX22" fmla="*/ 32506 w 116459"/>
                <a:gd name="connsiteY22" fmla="*/ 96143 h 116638"/>
                <a:gd name="connsiteX23" fmla="*/ 50073 w 116459"/>
                <a:gd name="connsiteY23" fmla="*/ 103433 h 116638"/>
                <a:gd name="connsiteX24" fmla="*/ 50073 w 116459"/>
                <a:gd name="connsiteY24" fmla="*/ 116639 h 116638"/>
                <a:gd name="connsiteX25" fmla="*/ 66685 w 116459"/>
                <a:gd name="connsiteY25" fmla="*/ 116639 h 116638"/>
                <a:gd name="connsiteX26" fmla="*/ 66685 w 116459"/>
                <a:gd name="connsiteY26" fmla="*/ 103433 h 116638"/>
                <a:gd name="connsiteX27" fmla="*/ 84252 w 116459"/>
                <a:gd name="connsiteY27" fmla="*/ 96143 h 116638"/>
                <a:gd name="connsiteX28" fmla="*/ 93634 w 116459"/>
                <a:gd name="connsiteY28" fmla="*/ 105525 h 116638"/>
                <a:gd name="connsiteX29" fmla="*/ 105584 w 116459"/>
                <a:gd name="connsiteY29" fmla="*/ 93574 h 116638"/>
                <a:gd name="connsiteX30" fmla="*/ 95904 w 116459"/>
                <a:gd name="connsiteY30" fmla="*/ 84252 h 116638"/>
                <a:gd name="connsiteX31" fmla="*/ 103194 w 116459"/>
                <a:gd name="connsiteY31" fmla="*/ 66745 h 116638"/>
                <a:gd name="connsiteX32" fmla="*/ 58319 w 116459"/>
                <a:gd name="connsiteY32" fmla="*/ 77739 h 116638"/>
                <a:gd name="connsiteX33" fmla="*/ 38840 w 116459"/>
                <a:gd name="connsiteY33" fmla="*/ 58379 h 116638"/>
                <a:gd name="connsiteX34" fmla="*/ 58200 w 116459"/>
                <a:gd name="connsiteY34" fmla="*/ 38900 h 116638"/>
                <a:gd name="connsiteX35" fmla="*/ 77679 w 116459"/>
                <a:gd name="connsiteY35" fmla="*/ 58260 h 116638"/>
                <a:gd name="connsiteX36" fmla="*/ 77679 w 116459"/>
                <a:gd name="connsiteY36" fmla="*/ 58379 h 116638"/>
                <a:gd name="connsiteX37" fmla="*/ 58319 w 116459"/>
                <a:gd name="connsiteY37" fmla="*/ 77739 h 11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6459" h="116638">
                  <a:moveTo>
                    <a:pt x="116459" y="66685"/>
                  </a:moveTo>
                  <a:lnTo>
                    <a:pt x="116459" y="50073"/>
                  </a:lnTo>
                  <a:lnTo>
                    <a:pt x="103194" y="50073"/>
                  </a:lnTo>
                  <a:cubicBezTo>
                    <a:pt x="102047" y="43763"/>
                    <a:pt x="99561" y="37776"/>
                    <a:pt x="95904" y="32506"/>
                  </a:cubicBezTo>
                  <a:lnTo>
                    <a:pt x="105286" y="23125"/>
                  </a:lnTo>
                  <a:lnTo>
                    <a:pt x="93335" y="11174"/>
                  </a:lnTo>
                  <a:lnTo>
                    <a:pt x="83954" y="20495"/>
                  </a:lnTo>
                  <a:cubicBezTo>
                    <a:pt x="78689" y="16845"/>
                    <a:pt x="72696" y="14377"/>
                    <a:pt x="66386" y="13265"/>
                  </a:cubicBezTo>
                  <a:lnTo>
                    <a:pt x="66386" y="0"/>
                  </a:lnTo>
                  <a:lnTo>
                    <a:pt x="49775" y="0"/>
                  </a:lnTo>
                  <a:lnTo>
                    <a:pt x="49775" y="13265"/>
                  </a:lnTo>
                  <a:cubicBezTo>
                    <a:pt x="43465" y="14377"/>
                    <a:pt x="37471" y="16845"/>
                    <a:pt x="32207" y="20495"/>
                  </a:cubicBezTo>
                  <a:lnTo>
                    <a:pt x="22826" y="11174"/>
                  </a:lnTo>
                  <a:lnTo>
                    <a:pt x="10875" y="23125"/>
                  </a:lnTo>
                  <a:lnTo>
                    <a:pt x="20257" y="32506"/>
                  </a:lnTo>
                  <a:cubicBezTo>
                    <a:pt x="16605" y="37776"/>
                    <a:pt x="14120" y="43763"/>
                    <a:pt x="12966" y="50073"/>
                  </a:cubicBezTo>
                  <a:lnTo>
                    <a:pt x="0" y="50073"/>
                  </a:lnTo>
                  <a:lnTo>
                    <a:pt x="0" y="66685"/>
                  </a:lnTo>
                  <a:lnTo>
                    <a:pt x="13265" y="66685"/>
                  </a:lnTo>
                  <a:cubicBezTo>
                    <a:pt x="14424" y="72971"/>
                    <a:pt x="16910" y="78940"/>
                    <a:pt x="20555" y="84193"/>
                  </a:cubicBezTo>
                  <a:lnTo>
                    <a:pt x="11174" y="93574"/>
                  </a:lnTo>
                  <a:lnTo>
                    <a:pt x="23125" y="105525"/>
                  </a:lnTo>
                  <a:lnTo>
                    <a:pt x="32506" y="96143"/>
                  </a:lnTo>
                  <a:cubicBezTo>
                    <a:pt x="37782" y="99788"/>
                    <a:pt x="43769" y="102274"/>
                    <a:pt x="50073" y="103433"/>
                  </a:cubicBezTo>
                  <a:lnTo>
                    <a:pt x="50073" y="116639"/>
                  </a:lnTo>
                  <a:lnTo>
                    <a:pt x="66685" y="116639"/>
                  </a:lnTo>
                  <a:lnTo>
                    <a:pt x="66685" y="103433"/>
                  </a:lnTo>
                  <a:cubicBezTo>
                    <a:pt x="72989" y="102274"/>
                    <a:pt x="78976" y="99788"/>
                    <a:pt x="84252" y="96143"/>
                  </a:cubicBezTo>
                  <a:lnTo>
                    <a:pt x="93634" y="105525"/>
                  </a:lnTo>
                  <a:lnTo>
                    <a:pt x="105584" y="93574"/>
                  </a:lnTo>
                  <a:lnTo>
                    <a:pt x="95904" y="84252"/>
                  </a:lnTo>
                  <a:cubicBezTo>
                    <a:pt x="99549" y="79000"/>
                    <a:pt x="102035" y="73031"/>
                    <a:pt x="103194" y="66745"/>
                  </a:cubicBezTo>
                  <a:close/>
                  <a:moveTo>
                    <a:pt x="58319" y="77739"/>
                  </a:moveTo>
                  <a:cubicBezTo>
                    <a:pt x="47594" y="77775"/>
                    <a:pt x="38875" y="69105"/>
                    <a:pt x="38840" y="58379"/>
                  </a:cubicBezTo>
                  <a:cubicBezTo>
                    <a:pt x="38810" y="47653"/>
                    <a:pt x="47474" y="38935"/>
                    <a:pt x="58200" y="38900"/>
                  </a:cubicBezTo>
                  <a:cubicBezTo>
                    <a:pt x="68925" y="38870"/>
                    <a:pt x="77650" y="47534"/>
                    <a:pt x="77679" y="58260"/>
                  </a:cubicBezTo>
                  <a:cubicBezTo>
                    <a:pt x="77679" y="58301"/>
                    <a:pt x="77679" y="58337"/>
                    <a:pt x="77679" y="58379"/>
                  </a:cubicBezTo>
                  <a:cubicBezTo>
                    <a:pt x="77650" y="69057"/>
                    <a:pt x="68997" y="77709"/>
                    <a:pt x="58319" y="77739"/>
                  </a:cubicBezTo>
                  <a:close/>
                </a:path>
              </a:pathLst>
            </a:custGeom>
            <a:solidFill>
              <a:schemeClr val="tx1">
                <a:lumMod val="90000"/>
                <a:lumOff val="10000"/>
              </a:schemeClr>
            </a:solidFill>
            <a:ln w="1270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5" name="Freeform: Shape 14">
              <a:extLst>
                <a:ext uri="{FF2B5EF4-FFF2-40B4-BE49-F238E27FC236}">
                  <a16:creationId xmlns:a16="http://schemas.microsoft.com/office/drawing/2014/main" id="{52BE26E5-83E9-4671-AC8B-7DCD10D0CF37}"/>
                </a:ext>
              </a:extLst>
            </p:cNvPr>
            <p:cNvSpPr/>
            <p:nvPr/>
          </p:nvSpPr>
          <p:spPr>
            <a:xfrm>
              <a:off x="3981261" y="3540318"/>
              <a:ext cx="126878" cy="126446"/>
            </a:xfrm>
            <a:custGeom>
              <a:avLst/>
              <a:gdLst>
                <a:gd name="connsiteX0" fmla="*/ 87360 w 87658"/>
                <a:gd name="connsiteY0" fmla="*/ 32625 h 87359"/>
                <a:gd name="connsiteX1" fmla="*/ 82520 w 87658"/>
                <a:gd name="connsiteY1" fmla="*/ 20675 h 87359"/>
                <a:gd name="connsiteX2" fmla="*/ 73138 w 87658"/>
                <a:gd name="connsiteY2" fmla="*/ 24499 h 87359"/>
                <a:gd name="connsiteX3" fmla="*/ 62921 w 87658"/>
                <a:gd name="connsiteY3" fmla="*/ 14221 h 87359"/>
                <a:gd name="connsiteX4" fmla="*/ 66804 w 87658"/>
                <a:gd name="connsiteY4" fmla="*/ 4900 h 87359"/>
                <a:gd name="connsiteX5" fmla="*/ 54854 w 87658"/>
                <a:gd name="connsiteY5" fmla="*/ 0 h 87359"/>
                <a:gd name="connsiteX6" fmla="*/ 51029 w 87658"/>
                <a:gd name="connsiteY6" fmla="*/ 9381 h 87359"/>
                <a:gd name="connsiteX7" fmla="*/ 36449 w 87658"/>
                <a:gd name="connsiteY7" fmla="*/ 9381 h 87359"/>
                <a:gd name="connsiteX8" fmla="*/ 32626 w 87658"/>
                <a:gd name="connsiteY8" fmla="*/ 60 h 87359"/>
                <a:gd name="connsiteX9" fmla="*/ 20675 w 87658"/>
                <a:gd name="connsiteY9" fmla="*/ 4900 h 87359"/>
                <a:gd name="connsiteX10" fmla="*/ 24559 w 87658"/>
                <a:gd name="connsiteY10" fmla="*/ 14221 h 87359"/>
                <a:gd name="connsiteX11" fmla="*/ 14281 w 87658"/>
                <a:gd name="connsiteY11" fmla="*/ 24499 h 87359"/>
                <a:gd name="connsiteX12" fmla="*/ 4900 w 87658"/>
                <a:gd name="connsiteY12" fmla="*/ 20615 h 87359"/>
                <a:gd name="connsiteX13" fmla="*/ 60 w 87658"/>
                <a:gd name="connsiteY13" fmla="*/ 32566 h 87359"/>
                <a:gd name="connsiteX14" fmla="*/ 9381 w 87658"/>
                <a:gd name="connsiteY14" fmla="*/ 36450 h 87359"/>
                <a:gd name="connsiteX15" fmla="*/ 9381 w 87658"/>
                <a:gd name="connsiteY15" fmla="*/ 50970 h 87359"/>
                <a:gd name="connsiteX16" fmla="*/ 0 w 87658"/>
                <a:gd name="connsiteY16" fmla="*/ 54854 h 87359"/>
                <a:gd name="connsiteX17" fmla="*/ 4840 w 87658"/>
                <a:gd name="connsiteY17" fmla="*/ 66804 h 87359"/>
                <a:gd name="connsiteX18" fmla="*/ 14221 w 87658"/>
                <a:gd name="connsiteY18" fmla="*/ 62920 h 87359"/>
                <a:gd name="connsiteX19" fmla="*/ 24439 w 87658"/>
                <a:gd name="connsiteY19" fmla="*/ 73258 h 87359"/>
                <a:gd name="connsiteX20" fmla="*/ 20914 w 87658"/>
                <a:gd name="connsiteY20" fmla="*/ 82460 h 87359"/>
                <a:gd name="connsiteX21" fmla="*/ 32864 w 87658"/>
                <a:gd name="connsiteY21" fmla="*/ 87360 h 87359"/>
                <a:gd name="connsiteX22" fmla="*/ 36749 w 87658"/>
                <a:gd name="connsiteY22" fmla="*/ 77978 h 87359"/>
                <a:gd name="connsiteX23" fmla="*/ 51269 w 87658"/>
                <a:gd name="connsiteY23" fmla="*/ 77978 h 87359"/>
                <a:gd name="connsiteX24" fmla="*/ 55093 w 87658"/>
                <a:gd name="connsiteY24" fmla="*/ 87360 h 87359"/>
                <a:gd name="connsiteX25" fmla="*/ 67043 w 87658"/>
                <a:gd name="connsiteY25" fmla="*/ 82520 h 87359"/>
                <a:gd name="connsiteX26" fmla="*/ 63159 w 87658"/>
                <a:gd name="connsiteY26" fmla="*/ 73138 h 87359"/>
                <a:gd name="connsiteX27" fmla="*/ 73437 w 87658"/>
                <a:gd name="connsiteY27" fmla="*/ 62920 h 87359"/>
                <a:gd name="connsiteX28" fmla="*/ 82818 w 87658"/>
                <a:gd name="connsiteY28" fmla="*/ 66804 h 87359"/>
                <a:gd name="connsiteX29" fmla="*/ 87658 w 87658"/>
                <a:gd name="connsiteY29" fmla="*/ 54854 h 87359"/>
                <a:gd name="connsiteX30" fmla="*/ 78337 w 87658"/>
                <a:gd name="connsiteY30" fmla="*/ 50970 h 87359"/>
                <a:gd name="connsiteX31" fmla="*/ 78337 w 87658"/>
                <a:gd name="connsiteY31" fmla="*/ 36450 h 87359"/>
                <a:gd name="connsiteX32" fmla="*/ 49535 w 87658"/>
                <a:gd name="connsiteY32" fmla="*/ 57363 h 87359"/>
                <a:gd name="connsiteX33" fmla="*/ 30158 w 87658"/>
                <a:gd name="connsiteY33" fmla="*/ 49392 h 87359"/>
                <a:gd name="connsiteX34" fmla="*/ 38129 w 87658"/>
                <a:gd name="connsiteY34" fmla="*/ 30008 h 87359"/>
                <a:gd name="connsiteX35" fmla="*/ 57507 w 87658"/>
                <a:gd name="connsiteY35" fmla="*/ 37985 h 87359"/>
                <a:gd name="connsiteX36" fmla="*/ 57543 w 87658"/>
                <a:gd name="connsiteY36" fmla="*/ 38063 h 87359"/>
                <a:gd name="connsiteX37" fmla="*/ 49535 w 87658"/>
                <a:gd name="connsiteY37" fmla="*/ 57363 h 87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87658" h="87359">
                  <a:moveTo>
                    <a:pt x="87360" y="32625"/>
                  </a:moveTo>
                  <a:lnTo>
                    <a:pt x="82520" y="20675"/>
                  </a:lnTo>
                  <a:lnTo>
                    <a:pt x="73138" y="24499"/>
                  </a:lnTo>
                  <a:cubicBezTo>
                    <a:pt x="70491" y="20394"/>
                    <a:pt x="67007" y="16892"/>
                    <a:pt x="62921" y="14221"/>
                  </a:cubicBezTo>
                  <a:lnTo>
                    <a:pt x="66804" y="4900"/>
                  </a:lnTo>
                  <a:lnTo>
                    <a:pt x="54854" y="0"/>
                  </a:lnTo>
                  <a:lnTo>
                    <a:pt x="51029" y="9381"/>
                  </a:lnTo>
                  <a:cubicBezTo>
                    <a:pt x="46225" y="8336"/>
                    <a:pt x="41254" y="8336"/>
                    <a:pt x="36449" y="9381"/>
                  </a:cubicBezTo>
                  <a:lnTo>
                    <a:pt x="32626" y="60"/>
                  </a:lnTo>
                  <a:lnTo>
                    <a:pt x="20675" y="4900"/>
                  </a:lnTo>
                  <a:lnTo>
                    <a:pt x="24559" y="14221"/>
                  </a:lnTo>
                  <a:cubicBezTo>
                    <a:pt x="20453" y="16892"/>
                    <a:pt x="16952" y="20394"/>
                    <a:pt x="14281" y="24499"/>
                  </a:cubicBezTo>
                  <a:lnTo>
                    <a:pt x="4900" y="20615"/>
                  </a:lnTo>
                  <a:lnTo>
                    <a:pt x="60" y="32566"/>
                  </a:lnTo>
                  <a:lnTo>
                    <a:pt x="9381" y="36450"/>
                  </a:lnTo>
                  <a:cubicBezTo>
                    <a:pt x="8336" y="41236"/>
                    <a:pt x="8336" y="46183"/>
                    <a:pt x="9381" y="50970"/>
                  </a:cubicBezTo>
                  <a:lnTo>
                    <a:pt x="0" y="54854"/>
                  </a:lnTo>
                  <a:lnTo>
                    <a:pt x="4840" y="66804"/>
                  </a:lnTo>
                  <a:lnTo>
                    <a:pt x="14221" y="62920"/>
                  </a:lnTo>
                  <a:cubicBezTo>
                    <a:pt x="16851" y="67055"/>
                    <a:pt x="20334" y="70581"/>
                    <a:pt x="24439" y="73258"/>
                  </a:cubicBezTo>
                  <a:lnTo>
                    <a:pt x="20914" y="82460"/>
                  </a:lnTo>
                  <a:lnTo>
                    <a:pt x="32864" y="87360"/>
                  </a:lnTo>
                  <a:lnTo>
                    <a:pt x="36749" y="77978"/>
                  </a:lnTo>
                  <a:cubicBezTo>
                    <a:pt x="41535" y="79024"/>
                    <a:pt x="46482" y="79024"/>
                    <a:pt x="51269" y="77978"/>
                  </a:cubicBezTo>
                  <a:lnTo>
                    <a:pt x="55093" y="87360"/>
                  </a:lnTo>
                  <a:lnTo>
                    <a:pt x="67043" y="82520"/>
                  </a:lnTo>
                  <a:lnTo>
                    <a:pt x="63159" y="73138"/>
                  </a:lnTo>
                  <a:cubicBezTo>
                    <a:pt x="67276" y="70503"/>
                    <a:pt x="70778" y="67020"/>
                    <a:pt x="73437" y="62920"/>
                  </a:cubicBezTo>
                  <a:lnTo>
                    <a:pt x="82818" y="66804"/>
                  </a:lnTo>
                  <a:lnTo>
                    <a:pt x="87658" y="54854"/>
                  </a:lnTo>
                  <a:lnTo>
                    <a:pt x="78337" y="50970"/>
                  </a:lnTo>
                  <a:cubicBezTo>
                    <a:pt x="79382" y="46183"/>
                    <a:pt x="79382" y="41236"/>
                    <a:pt x="78337" y="36450"/>
                  </a:cubicBezTo>
                  <a:close/>
                  <a:moveTo>
                    <a:pt x="49535" y="57363"/>
                  </a:moveTo>
                  <a:cubicBezTo>
                    <a:pt x="41983" y="60512"/>
                    <a:pt x="33306" y="56945"/>
                    <a:pt x="30158" y="49392"/>
                  </a:cubicBezTo>
                  <a:cubicBezTo>
                    <a:pt x="27002" y="41833"/>
                    <a:pt x="30576" y="33157"/>
                    <a:pt x="38129" y="30008"/>
                  </a:cubicBezTo>
                  <a:cubicBezTo>
                    <a:pt x="45682" y="26859"/>
                    <a:pt x="54358" y="30427"/>
                    <a:pt x="57507" y="37985"/>
                  </a:cubicBezTo>
                  <a:cubicBezTo>
                    <a:pt x="57519" y="38009"/>
                    <a:pt x="57531" y="38039"/>
                    <a:pt x="57543" y="38063"/>
                  </a:cubicBezTo>
                  <a:cubicBezTo>
                    <a:pt x="60638" y="45604"/>
                    <a:pt x="57059" y="54226"/>
                    <a:pt x="49535" y="57363"/>
                  </a:cubicBezTo>
                  <a:close/>
                </a:path>
              </a:pathLst>
            </a:custGeom>
            <a:solidFill>
              <a:schemeClr val="tx1">
                <a:lumMod val="90000"/>
                <a:lumOff val="10000"/>
              </a:schemeClr>
            </a:solidFill>
            <a:ln w="1270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6" name="Freeform: Shape 15">
              <a:extLst>
                <a:ext uri="{FF2B5EF4-FFF2-40B4-BE49-F238E27FC236}">
                  <a16:creationId xmlns:a16="http://schemas.microsoft.com/office/drawing/2014/main" id="{446F0F8B-CD5B-CC0D-BE46-FB5FA01587A5}"/>
                </a:ext>
              </a:extLst>
            </p:cNvPr>
            <p:cNvSpPr/>
            <p:nvPr/>
          </p:nvSpPr>
          <p:spPr>
            <a:xfrm>
              <a:off x="3591370" y="3330498"/>
              <a:ext cx="207572" cy="207572"/>
            </a:xfrm>
            <a:custGeom>
              <a:avLst/>
              <a:gdLst>
                <a:gd name="connsiteX0" fmla="*/ 143408 w 143408"/>
                <a:gd name="connsiteY0" fmla="*/ 71704 h 143408"/>
                <a:gd name="connsiteX1" fmla="*/ 71704 w 143408"/>
                <a:gd name="connsiteY1" fmla="*/ 143408 h 143408"/>
                <a:gd name="connsiteX2" fmla="*/ 0 w 143408"/>
                <a:gd name="connsiteY2" fmla="*/ 71704 h 143408"/>
                <a:gd name="connsiteX3" fmla="*/ 71704 w 143408"/>
                <a:gd name="connsiteY3" fmla="*/ 0 h 143408"/>
                <a:gd name="connsiteX4" fmla="*/ 143408 w 143408"/>
                <a:gd name="connsiteY4" fmla="*/ 71704 h 1434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8" h="143408">
                  <a:moveTo>
                    <a:pt x="143408" y="71704"/>
                  </a:moveTo>
                  <a:cubicBezTo>
                    <a:pt x="143408" y="111305"/>
                    <a:pt x="111305" y="143408"/>
                    <a:pt x="71704" y="143408"/>
                  </a:cubicBezTo>
                  <a:cubicBezTo>
                    <a:pt x="32103" y="143408"/>
                    <a:pt x="0" y="111305"/>
                    <a:pt x="0" y="71704"/>
                  </a:cubicBezTo>
                  <a:cubicBezTo>
                    <a:pt x="0" y="32103"/>
                    <a:pt x="32103" y="0"/>
                    <a:pt x="71704" y="0"/>
                  </a:cubicBezTo>
                  <a:cubicBezTo>
                    <a:pt x="111305" y="0"/>
                    <a:pt x="143408" y="32103"/>
                    <a:pt x="143408" y="71704"/>
                  </a:cubicBezTo>
                  <a:close/>
                </a:path>
              </a:pathLst>
            </a:custGeom>
            <a:grpFill/>
            <a:ln w="1270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7" name="Freeform: Shape 16">
              <a:extLst>
                <a:ext uri="{FF2B5EF4-FFF2-40B4-BE49-F238E27FC236}">
                  <a16:creationId xmlns:a16="http://schemas.microsoft.com/office/drawing/2014/main" id="{8F76C25F-EA42-03BC-4BF6-F8C664E6C5FB}"/>
                </a:ext>
              </a:extLst>
            </p:cNvPr>
            <p:cNvSpPr/>
            <p:nvPr/>
          </p:nvSpPr>
          <p:spPr>
            <a:xfrm>
              <a:off x="3622535" y="3376284"/>
              <a:ext cx="135911" cy="109758"/>
            </a:xfrm>
            <a:custGeom>
              <a:avLst/>
              <a:gdLst>
                <a:gd name="connsiteX0" fmla="*/ 92897 w 93899"/>
                <a:gd name="connsiteY0" fmla="*/ 7147 h 75830"/>
                <a:gd name="connsiteX1" fmla="*/ 86922 w 93899"/>
                <a:gd name="connsiteY1" fmla="*/ 1171 h 75830"/>
                <a:gd name="connsiteX2" fmla="*/ 81430 w 93899"/>
                <a:gd name="connsiteY2" fmla="*/ 1106 h 75830"/>
                <a:gd name="connsiteX3" fmla="*/ 81365 w 93899"/>
                <a:gd name="connsiteY3" fmla="*/ 1171 h 75830"/>
                <a:gd name="connsiteX4" fmla="*/ 27885 w 93899"/>
                <a:gd name="connsiteY4" fmla="*/ 54651 h 75830"/>
                <a:gd name="connsiteX5" fmla="*/ 12589 w 93899"/>
                <a:gd name="connsiteY5" fmla="*/ 39354 h 75830"/>
                <a:gd name="connsiteX6" fmla="*/ 7091 w 93899"/>
                <a:gd name="connsiteY6" fmla="*/ 39354 h 75830"/>
                <a:gd name="connsiteX7" fmla="*/ 1116 w 93899"/>
                <a:gd name="connsiteY7" fmla="*/ 45329 h 75830"/>
                <a:gd name="connsiteX8" fmla="*/ 1116 w 93899"/>
                <a:gd name="connsiteY8" fmla="*/ 50827 h 75830"/>
                <a:gd name="connsiteX9" fmla="*/ 25017 w 93899"/>
                <a:gd name="connsiteY9" fmla="*/ 74728 h 75830"/>
                <a:gd name="connsiteX10" fmla="*/ 29319 w 93899"/>
                <a:gd name="connsiteY10" fmla="*/ 75505 h 75830"/>
                <a:gd name="connsiteX11" fmla="*/ 30574 w 93899"/>
                <a:gd name="connsiteY11" fmla="*/ 74668 h 75830"/>
                <a:gd name="connsiteX12" fmla="*/ 92539 w 93899"/>
                <a:gd name="connsiteY12" fmla="*/ 12704 h 75830"/>
                <a:gd name="connsiteX13" fmla="*/ 92969 w 93899"/>
                <a:gd name="connsiteY13" fmla="*/ 7230 h 75830"/>
                <a:gd name="connsiteX14" fmla="*/ 92897 w 93899"/>
                <a:gd name="connsiteY14" fmla="*/ 7147 h 75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3899" h="75830">
                  <a:moveTo>
                    <a:pt x="92897" y="7147"/>
                  </a:moveTo>
                  <a:lnTo>
                    <a:pt x="86922" y="1171"/>
                  </a:lnTo>
                  <a:cubicBezTo>
                    <a:pt x="85422" y="-364"/>
                    <a:pt x="82966" y="-394"/>
                    <a:pt x="81430" y="1106"/>
                  </a:cubicBezTo>
                  <a:cubicBezTo>
                    <a:pt x="81406" y="1130"/>
                    <a:pt x="81389" y="1148"/>
                    <a:pt x="81365" y="1171"/>
                  </a:cubicBezTo>
                  <a:lnTo>
                    <a:pt x="27885" y="54651"/>
                  </a:lnTo>
                  <a:lnTo>
                    <a:pt x="12589" y="39354"/>
                  </a:lnTo>
                  <a:cubicBezTo>
                    <a:pt x="11059" y="37866"/>
                    <a:pt x="8621" y="37866"/>
                    <a:pt x="7091" y="39354"/>
                  </a:cubicBezTo>
                  <a:lnTo>
                    <a:pt x="1116" y="45329"/>
                  </a:lnTo>
                  <a:cubicBezTo>
                    <a:pt x="-372" y="46859"/>
                    <a:pt x="-372" y="49297"/>
                    <a:pt x="1116" y="50827"/>
                  </a:cubicBezTo>
                  <a:lnTo>
                    <a:pt x="25017" y="74728"/>
                  </a:lnTo>
                  <a:cubicBezTo>
                    <a:pt x="26164" y="75833"/>
                    <a:pt x="27861" y="76138"/>
                    <a:pt x="29319" y="75505"/>
                  </a:cubicBezTo>
                  <a:cubicBezTo>
                    <a:pt x="29786" y="75302"/>
                    <a:pt x="30210" y="75021"/>
                    <a:pt x="30574" y="74668"/>
                  </a:cubicBezTo>
                  <a:lnTo>
                    <a:pt x="92539" y="12704"/>
                  </a:lnTo>
                  <a:cubicBezTo>
                    <a:pt x="94170" y="11312"/>
                    <a:pt x="94361" y="8862"/>
                    <a:pt x="92969" y="7230"/>
                  </a:cubicBezTo>
                  <a:cubicBezTo>
                    <a:pt x="92945" y="7201"/>
                    <a:pt x="92921" y="7171"/>
                    <a:pt x="92897" y="7147"/>
                  </a:cubicBezTo>
                  <a:close/>
                </a:path>
              </a:pathLst>
            </a:custGeom>
            <a:solidFill>
              <a:schemeClr val="tx1">
                <a:lumMod val="90000"/>
                <a:lumOff val="10000"/>
              </a:schemeClr>
            </a:solidFill>
            <a:ln w="1270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grpSp>
    </p:spTree>
    <p:custDataLst>
      <p:tags r:id="rId1"/>
    </p:custDataLst>
    <p:extLst>
      <p:ext uri="{BB962C8B-B14F-4D97-AF65-F5344CB8AC3E}">
        <p14:creationId xmlns:p14="http://schemas.microsoft.com/office/powerpoint/2010/main" val="3588416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6329E48B-2365-4CC2-9B4D-929F443A8D11}"/>
              </a:ext>
            </a:extLst>
          </p:cNvPr>
          <p:cNvSpPr>
            <a:spLocks noGrp="1"/>
          </p:cNvSpPr>
          <p:nvPr>
            <p:ph type="body" sz="quarter" idx="12"/>
          </p:nvPr>
        </p:nvSpPr>
        <p:spPr/>
        <p:txBody>
          <a:bodyPr/>
          <a:lstStyle/>
          <a:p>
            <a:r>
              <a:rPr lang="en-US" b="0"/>
              <a:t>Transparency</a:t>
            </a:r>
          </a:p>
        </p:txBody>
      </p:sp>
      <p:sp>
        <p:nvSpPr>
          <p:cNvPr id="36" name="Text Placeholder 35">
            <a:extLst>
              <a:ext uri="{FF2B5EF4-FFF2-40B4-BE49-F238E27FC236}">
                <a16:creationId xmlns:a16="http://schemas.microsoft.com/office/drawing/2014/main" id="{E09B2B02-5A84-4A24-A959-8FB6261287FD}"/>
              </a:ext>
            </a:extLst>
          </p:cNvPr>
          <p:cNvSpPr>
            <a:spLocks noGrp="1"/>
          </p:cNvSpPr>
          <p:nvPr>
            <p:ph type="body" sz="quarter" idx="18"/>
          </p:nvPr>
        </p:nvSpPr>
        <p:spPr/>
        <p:txBody>
          <a:bodyPr>
            <a:noAutofit/>
          </a:bodyPr>
          <a:lstStyle/>
          <a:p>
            <a:pPr lvl="0"/>
            <a:endParaRPr lang="en-US"/>
          </a:p>
        </p:txBody>
      </p:sp>
      <p:sp>
        <p:nvSpPr>
          <p:cNvPr id="35" name="Text Placeholder 34">
            <a:extLst>
              <a:ext uri="{FF2B5EF4-FFF2-40B4-BE49-F238E27FC236}">
                <a16:creationId xmlns:a16="http://schemas.microsoft.com/office/drawing/2014/main" id="{11EFDFD4-0509-4E98-B285-8B710A31B290}"/>
              </a:ext>
            </a:extLst>
          </p:cNvPr>
          <p:cNvSpPr>
            <a:spLocks noGrp="1"/>
          </p:cNvSpPr>
          <p:nvPr>
            <p:ph type="body" sz="quarter" idx="19"/>
          </p:nvPr>
        </p:nvSpPr>
        <p:spPr>
          <a:xfrm>
            <a:off x="4046078" y="2004454"/>
            <a:ext cx="3022511" cy="1199508"/>
          </a:xfrm>
          <a:solidFill>
            <a:schemeClr val="bg1"/>
          </a:solidFill>
        </p:spPr>
        <p:txBody>
          <a:bodyPr>
            <a:noAutofit/>
          </a:bodyPr>
          <a:lstStyle/>
          <a:p>
            <a:r>
              <a:rPr lang="en-US">
                <a:latin typeface="+mn-lt"/>
              </a:rPr>
              <a:t>Explain</a:t>
            </a:r>
            <a:r>
              <a:rPr lang="en-US" b="0">
                <a:latin typeface="+mn-lt"/>
              </a:rPr>
              <a:t> and </a:t>
            </a:r>
            <a:r>
              <a:rPr lang="en-US">
                <a:latin typeface="+mn-lt"/>
              </a:rPr>
              <a:t>instruct</a:t>
            </a:r>
            <a:r>
              <a:rPr lang="en-US" b="0">
                <a:latin typeface="+mn-lt"/>
              </a:rPr>
              <a:t> on usage openly, including at minimum potential risks and how decisions are made.</a:t>
            </a:r>
          </a:p>
        </p:txBody>
      </p:sp>
      <p:grpSp>
        <p:nvGrpSpPr>
          <p:cNvPr id="9" name="Group 8">
            <a:extLst>
              <a:ext uri="{FF2B5EF4-FFF2-40B4-BE49-F238E27FC236}">
                <a16:creationId xmlns:a16="http://schemas.microsoft.com/office/drawing/2014/main" id="{08405BC4-13CE-5A03-4318-62FDCBDC9152}"/>
              </a:ext>
            </a:extLst>
          </p:cNvPr>
          <p:cNvGrpSpPr/>
          <p:nvPr/>
        </p:nvGrpSpPr>
        <p:grpSpPr>
          <a:xfrm>
            <a:off x="1355841" y="2109042"/>
            <a:ext cx="1197371" cy="1276949"/>
            <a:chOff x="4412520" y="3909195"/>
            <a:chExt cx="424369" cy="452572"/>
          </a:xfrm>
          <a:noFill/>
        </p:grpSpPr>
        <p:sp>
          <p:nvSpPr>
            <p:cNvPr id="10" name="Freeform: Shape 9">
              <a:extLst>
                <a:ext uri="{FF2B5EF4-FFF2-40B4-BE49-F238E27FC236}">
                  <a16:creationId xmlns:a16="http://schemas.microsoft.com/office/drawing/2014/main" id="{D6639F92-B84D-033F-26D4-4C12145D42B8}"/>
                </a:ext>
              </a:extLst>
            </p:cNvPr>
            <p:cNvSpPr/>
            <p:nvPr/>
          </p:nvSpPr>
          <p:spPr>
            <a:xfrm>
              <a:off x="4564951" y="3952038"/>
              <a:ext cx="188820" cy="188820"/>
            </a:xfrm>
            <a:custGeom>
              <a:avLst/>
              <a:gdLst>
                <a:gd name="connsiteX0" fmla="*/ 188821 w 188820"/>
                <a:gd name="connsiteY0" fmla="*/ 94410 h 188820"/>
                <a:gd name="connsiteX1" fmla="*/ 94410 w 188820"/>
                <a:gd name="connsiteY1" fmla="*/ 188821 h 188820"/>
                <a:gd name="connsiteX2" fmla="*/ 0 w 188820"/>
                <a:gd name="connsiteY2" fmla="*/ 94410 h 188820"/>
                <a:gd name="connsiteX3" fmla="*/ 94410 w 188820"/>
                <a:gd name="connsiteY3" fmla="*/ 0 h 188820"/>
                <a:gd name="connsiteX4" fmla="*/ 188821 w 188820"/>
                <a:gd name="connsiteY4" fmla="*/ 94410 h 188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8820" h="188820">
                  <a:moveTo>
                    <a:pt x="188821" y="94410"/>
                  </a:moveTo>
                  <a:cubicBezTo>
                    <a:pt x="188821" y="146552"/>
                    <a:pt x="146552" y="188821"/>
                    <a:pt x="94410" y="188821"/>
                  </a:cubicBezTo>
                  <a:cubicBezTo>
                    <a:pt x="42269" y="188821"/>
                    <a:pt x="0" y="146552"/>
                    <a:pt x="0" y="94410"/>
                  </a:cubicBezTo>
                  <a:cubicBezTo>
                    <a:pt x="0" y="42269"/>
                    <a:pt x="42269" y="0"/>
                    <a:pt x="94410" y="0"/>
                  </a:cubicBezTo>
                  <a:cubicBezTo>
                    <a:pt x="146552" y="0"/>
                    <a:pt x="188821" y="42269"/>
                    <a:pt x="188821" y="94410"/>
                  </a:cubicBezTo>
                  <a:close/>
                </a:path>
              </a:pathLst>
            </a:custGeom>
            <a:solidFill>
              <a:schemeClr val="tx2">
                <a:lumMod val="10000"/>
                <a:lumOff val="90000"/>
              </a:schemeClr>
            </a:solidFill>
            <a:ln w="19050" cap="flat">
              <a:solidFill>
                <a:schemeClr val="tx1">
                  <a:lumMod val="90000"/>
                  <a:lumOff val="10000"/>
                </a:schemeClr>
              </a:solidFill>
              <a:prstDash val="solid"/>
              <a:miter/>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1" name="Freeform: Shape 10">
              <a:extLst>
                <a:ext uri="{FF2B5EF4-FFF2-40B4-BE49-F238E27FC236}">
                  <a16:creationId xmlns:a16="http://schemas.microsoft.com/office/drawing/2014/main" id="{D1FFBBBD-CC15-ABE5-5332-4824F2C38846}"/>
                </a:ext>
              </a:extLst>
            </p:cNvPr>
            <p:cNvSpPr/>
            <p:nvPr/>
          </p:nvSpPr>
          <p:spPr>
            <a:xfrm>
              <a:off x="4495099" y="4113731"/>
              <a:ext cx="96143" cy="95067"/>
            </a:xfrm>
            <a:custGeom>
              <a:avLst/>
              <a:gdLst>
                <a:gd name="connsiteX0" fmla="*/ 0 w 96143"/>
                <a:gd name="connsiteY0" fmla="*/ 95068 h 95067"/>
                <a:gd name="connsiteX1" fmla="*/ 96143 w 96143"/>
                <a:gd name="connsiteY1" fmla="*/ 0 h 95067"/>
              </a:gdLst>
              <a:ahLst/>
              <a:cxnLst>
                <a:cxn ang="0">
                  <a:pos x="connsiteX0" y="connsiteY0"/>
                </a:cxn>
                <a:cxn ang="0">
                  <a:pos x="connsiteX1" y="connsiteY1"/>
                </a:cxn>
              </a:cxnLst>
              <a:rect l="l" t="t" r="r" b="b"/>
              <a:pathLst>
                <a:path w="96143" h="95067">
                  <a:moveTo>
                    <a:pt x="0" y="95068"/>
                  </a:moveTo>
                  <a:lnTo>
                    <a:pt x="96143" y="0"/>
                  </a:lnTo>
                </a:path>
              </a:pathLst>
            </a:custGeom>
            <a:grpFill/>
            <a:ln w="1905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2" name="Freeform: Shape 11">
              <a:extLst>
                <a:ext uri="{FF2B5EF4-FFF2-40B4-BE49-F238E27FC236}">
                  <a16:creationId xmlns:a16="http://schemas.microsoft.com/office/drawing/2014/main" id="{E2750CCD-A6DD-6965-1C4F-F1E18466F1F6}"/>
                </a:ext>
              </a:extLst>
            </p:cNvPr>
            <p:cNvSpPr/>
            <p:nvPr/>
          </p:nvSpPr>
          <p:spPr>
            <a:xfrm>
              <a:off x="4596083" y="4061148"/>
              <a:ext cx="5975" cy="23542"/>
            </a:xfrm>
            <a:custGeom>
              <a:avLst/>
              <a:gdLst>
                <a:gd name="connsiteX0" fmla="*/ 0 w 5975"/>
                <a:gd name="connsiteY0" fmla="*/ 0 h 23542"/>
                <a:gd name="connsiteX1" fmla="*/ 0 w 5975"/>
                <a:gd name="connsiteY1" fmla="*/ 23543 h 23542"/>
              </a:gdLst>
              <a:ahLst/>
              <a:cxnLst>
                <a:cxn ang="0">
                  <a:pos x="connsiteX0" y="connsiteY0"/>
                </a:cxn>
                <a:cxn ang="0">
                  <a:pos x="connsiteX1" y="connsiteY1"/>
                </a:cxn>
              </a:cxnLst>
              <a:rect l="l" t="t" r="r" b="b"/>
              <a:pathLst>
                <a:path w="5975" h="23542">
                  <a:moveTo>
                    <a:pt x="0" y="0"/>
                  </a:moveTo>
                  <a:lnTo>
                    <a:pt x="0" y="23543"/>
                  </a:lnTo>
                </a:path>
              </a:pathLst>
            </a:custGeom>
            <a:grpFill/>
            <a:ln w="1905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3" name="Freeform: Shape 12">
              <a:extLst>
                <a:ext uri="{FF2B5EF4-FFF2-40B4-BE49-F238E27FC236}">
                  <a16:creationId xmlns:a16="http://schemas.microsoft.com/office/drawing/2014/main" id="{A6EC4266-F47E-6BCE-CF98-B2D06686EB89}"/>
                </a:ext>
              </a:extLst>
            </p:cNvPr>
            <p:cNvSpPr/>
            <p:nvPr/>
          </p:nvSpPr>
          <p:spPr>
            <a:xfrm>
              <a:off x="4715171" y="4061148"/>
              <a:ext cx="5975" cy="23542"/>
            </a:xfrm>
            <a:custGeom>
              <a:avLst/>
              <a:gdLst>
                <a:gd name="connsiteX0" fmla="*/ 0 w 5975"/>
                <a:gd name="connsiteY0" fmla="*/ 0 h 23542"/>
                <a:gd name="connsiteX1" fmla="*/ 0 w 5975"/>
                <a:gd name="connsiteY1" fmla="*/ 23543 h 23542"/>
              </a:gdLst>
              <a:ahLst/>
              <a:cxnLst>
                <a:cxn ang="0">
                  <a:pos x="connsiteX0" y="connsiteY0"/>
                </a:cxn>
                <a:cxn ang="0">
                  <a:pos x="connsiteX1" y="connsiteY1"/>
                </a:cxn>
              </a:cxnLst>
              <a:rect l="l" t="t" r="r" b="b"/>
              <a:pathLst>
                <a:path w="5975" h="23542">
                  <a:moveTo>
                    <a:pt x="0" y="0"/>
                  </a:moveTo>
                  <a:lnTo>
                    <a:pt x="0" y="23543"/>
                  </a:lnTo>
                </a:path>
              </a:pathLst>
            </a:custGeom>
            <a:grpFill/>
            <a:ln w="1905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4" name="Freeform: Shape 13">
              <a:extLst>
                <a:ext uri="{FF2B5EF4-FFF2-40B4-BE49-F238E27FC236}">
                  <a16:creationId xmlns:a16="http://schemas.microsoft.com/office/drawing/2014/main" id="{DDBDB555-871C-2ABB-71A2-6DF1119C2D21}"/>
                </a:ext>
              </a:extLst>
            </p:cNvPr>
            <p:cNvSpPr/>
            <p:nvPr/>
          </p:nvSpPr>
          <p:spPr>
            <a:xfrm>
              <a:off x="4619924" y="4040473"/>
              <a:ext cx="5975" cy="44217"/>
            </a:xfrm>
            <a:custGeom>
              <a:avLst/>
              <a:gdLst>
                <a:gd name="connsiteX0" fmla="*/ 0 w 5975"/>
                <a:gd name="connsiteY0" fmla="*/ 0 h 44217"/>
                <a:gd name="connsiteX1" fmla="*/ 0 w 5975"/>
                <a:gd name="connsiteY1" fmla="*/ 44217 h 44217"/>
              </a:gdLst>
              <a:ahLst/>
              <a:cxnLst>
                <a:cxn ang="0">
                  <a:pos x="connsiteX0" y="connsiteY0"/>
                </a:cxn>
                <a:cxn ang="0">
                  <a:pos x="connsiteX1" y="connsiteY1"/>
                </a:cxn>
              </a:cxnLst>
              <a:rect l="l" t="t" r="r" b="b"/>
              <a:pathLst>
                <a:path w="5975" h="44217">
                  <a:moveTo>
                    <a:pt x="0" y="0"/>
                  </a:moveTo>
                  <a:lnTo>
                    <a:pt x="0" y="44217"/>
                  </a:lnTo>
                </a:path>
              </a:pathLst>
            </a:custGeom>
            <a:grpFill/>
            <a:ln w="1905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5" name="Freeform: Shape 14">
              <a:extLst>
                <a:ext uri="{FF2B5EF4-FFF2-40B4-BE49-F238E27FC236}">
                  <a16:creationId xmlns:a16="http://schemas.microsoft.com/office/drawing/2014/main" id="{A4383AA7-EF17-DF4D-3051-D220BE34F73F}"/>
                </a:ext>
              </a:extLst>
            </p:cNvPr>
            <p:cNvSpPr/>
            <p:nvPr/>
          </p:nvSpPr>
          <p:spPr>
            <a:xfrm>
              <a:off x="4691330" y="4040473"/>
              <a:ext cx="5975" cy="44217"/>
            </a:xfrm>
            <a:custGeom>
              <a:avLst/>
              <a:gdLst>
                <a:gd name="connsiteX0" fmla="*/ 0 w 5975"/>
                <a:gd name="connsiteY0" fmla="*/ 0 h 44217"/>
                <a:gd name="connsiteX1" fmla="*/ 0 w 5975"/>
                <a:gd name="connsiteY1" fmla="*/ 44217 h 44217"/>
              </a:gdLst>
              <a:ahLst/>
              <a:cxnLst>
                <a:cxn ang="0">
                  <a:pos x="connsiteX0" y="connsiteY0"/>
                </a:cxn>
                <a:cxn ang="0">
                  <a:pos x="connsiteX1" y="connsiteY1"/>
                </a:cxn>
              </a:cxnLst>
              <a:rect l="l" t="t" r="r" b="b"/>
              <a:pathLst>
                <a:path w="5975" h="44217">
                  <a:moveTo>
                    <a:pt x="0" y="0"/>
                  </a:moveTo>
                  <a:lnTo>
                    <a:pt x="0" y="44217"/>
                  </a:lnTo>
                </a:path>
              </a:pathLst>
            </a:custGeom>
            <a:grpFill/>
            <a:ln w="1905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6" name="Freeform: Shape 15">
              <a:extLst>
                <a:ext uri="{FF2B5EF4-FFF2-40B4-BE49-F238E27FC236}">
                  <a16:creationId xmlns:a16="http://schemas.microsoft.com/office/drawing/2014/main" id="{74882BD2-54BD-C534-42DF-845F09216603}"/>
                </a:ext>
              </a:extLst>
            </p:cNvPr>
            <p:cNvSpPr/>
            <p:nvPr/>
          </p:nvSpPr>
          <p:spPr>
            <a:xfrm>
              <a:off x="4643706" y="4027029"/>
              <a:ext cx="5975" cy="57662"/>
            </a:xfrm>
            <a:custGeom>
              <a:avLst/>
              <a:gdLst>
                <a:gd name="connsiteX0" fmla="*/ 0 w 5975"/>
                <a:gd name="connsiteY0" fmla="*/ 0 h 57662"/>
                <a:gd name="connsiteX1" fmla="*/ 0 w 5975"/>
                <a:gd name="connsiteY1" fmla="*/ 57662 h 57662"/>
              </a:gdLst>
              <a:ahLst/>
              <a:cxnLst>
                <a:cxn ang="0">
                  <a:pos x="connsiteX0" y="connsiteY0"/>
                </a:cxn>
                <a:cxn ang="0">
                  <a:pos x="connsiteX1" y="connsiteY1"/>
                </a:cxn>
              </a:cxnLst>
              <a:rect l="l" t="t" r="r" b="b"/>
              <a:pathLst>
                <a:path w="5975" h="57662">
                  <a:moveTo>
                    <a:pt x="0" y="0"/>
                  </a:moveTo>
                  <a:lnTo>
                    <a:pt x="0" y="57662"/>
                  </a:lnTo>
                </a:path>
              </a:pathLst>
            </a:custGeom>
            <a:grpFill/>
            <a:ln w="1905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7" name="Freeform: Shape 16">
              <a:extLst>
                <a:ext uri="{FF2B5EF4-FFF2-40B4-BE49-F238E27FC236}">
                  <a16:creationId xmlns:a16="http://schemas.microsoft.com/office/drawing/2014/main" id="{0AF6C211-AD3D-9985-0ECC-EF88DB9D8AD3}"/>
                </a:ext>
              </a:extLst>
            </p:cNvPr>
            <p:cNvSpPr/>
            <p:nvPr/>
          </p:nvSpPr>
          <p:spPr>
            <a:xfrm>
              <a:off x="4667548" y="3995359"/>
              <a:ext cx="5975" cy="89331"/>
            </a:xfrm>
            <a:custGeom>
              <a:avLst/>
              <a:gdLst>
                <a:gd name="connsiteX0" fmla="*/ 0 w 5975"/>
                <a:gd name="connsiteY0" fmla="*/ 0 h 89331"/>
                <a:gd name="connsiteX1" fmla="*/ 0 w 5975"/>
                <a:gd name="connsiteY1" fmla="*/ 89331 h 89331"/>
              </a:gdLst>
              <a:ahLst/>
              <a:cxnLst>
                <a:cxn ang="0">
                  <a:pos x="connsiteX0" y="connsiteY0"/>
                </a:cxn>
                <a:cxn ang="0">
                  <a:pos x="connsiteX1" y="connsiteY1"/>
                </a:cxn>
              </a:cxnLst>
              <a:rect l="l" t="t" r="r" b="b"/>
              <a:pathLst>
                <a:path w="5975" h="89331">
                  <a:moveTo>
                    <a:pt x="0" y="0"/>
                  </a:moveTo>
                  <a:lnTo>
                    <a:pt x="0" y="89331"/>
                  </a:lnTo>
                </a:path>
              </a:pathLst>
            </a:custGeom>
            <a:grpFill/>
            <a:ln w="1905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sp>
          <p:nvSpPr>
            <p:cNvPr id="18" name="Freeform: Shape 17">
              <a:extLst>
                <a:ext uri="{FF2B5EF4-FFF2-40B4-BE49-F238E27FC236}">
                  <a16:creationId xmlns:a16="http://schemas.microsoft.com/office/drawing/2014/main" id="{0888A31C-D7F1-B919-B102-49EA13C16C48}"/>
                </a:ext>
              </a:extLst>
            </p:cNvPr>
            <p:cNvSpPr/>
            <p:nvPr/>
          </p:nvSpPr>
          <p:spPr>
            <a:xfrm>
              <a:off x="4412520" y="3909195"/>
              <a:ext cx="424369" cy="452572"/>
            </a:xfrm>
            <a:custGeom>
              <a:avLst/>
              <a:gdLst>
                <a:gd name="connsiteX0" fmla="*/ 212005 w 424369"/>
                <a:gd name="connsiteY0" fmla="*/ 330974 h 452572"/>
                <a:gd name="connsiteX1" fmla="*/ 399273 w 424369"/>
                <a:gd name="connsiteY1" fmla="*/ 330974 h 452572"/>
                <a:gd name="connsiteX2" fmla="*/ 424369 w 424369"/>
                <a:gd name="connsiteY2" fmla="*/ 305878 h 452572"/>
                <a:gd name="connsiteX3" fmla="*/ 424369 w 424369"/>
                <a:gd name="connsiteY3" fmla="*/ 25037 h 452572"/>
                <a:gd name="connsiteX4" fmla="*/ 399273 w 424369"/>
                <a:gd name="connsiteY4" fmla="*/ 0 h 452572"/>
                <a:gd name="connsiteX5" fmla="*/ 25037 w 424369"/>
                <a:gd name="connsiteY5" fmla="*/ 0 h 452572"/>
                <a:gd name="connsiteX6" fmla="*/ 0 w 424369"/>
                <a:gd name="connsiteY6" fmla="*/ 25037 h 452572"/>
                <a:gd name="connsiteX7" fmla="*/ 0 w 424369"/>
                <a:gd name="connsiteY7" fmla="*/ 305878 h 452572"/>
                <a:gd name="connsiteX8" fmla="*/ 25037 w 424369"/>
                <a:gd name="connsiteY8" fmla="*/ 330974 h 452572"/>
                <a:gd name="connsiteX9" fmla="*/ 90766 w 424369"/>
                <a:gd name="connsiteY9" fmla="*/ 330974 h 452572"/>
                <a:gd name="connsiteX10" fmla="*/ 90766 w 424369"/>
                <a:gd name="connsiteY10" fmla="*/ 452573 h 452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4369" h="452572">
                  <a:moveTo>
                    <a:pt x="212005" y="330974"/>
                  </a:moveTo>
                  <a:lnTo>
                    <a:pt x="399273" y="330974"/>
                  </a:lnTo>
                  <a:cubicBezTo>
                    <a:pt x="413117" y="330939"/>
                    <a:pt x="424339" y="319723"/>
                    <a:pt x="424369" y="305878"/>
                  </a:cubicBezTo>
                  <a:lnTo>
                    <a:pt x="424369" y="25037"/>
                  </a:lnTo>
                  <a:cubicBezTo>
                    <a:pt x="424303" y="11216"/>
                    <a:pt x="413094" y="30"/>
                    <a:pt x="399273" y="0"/>
                  </a:cubicBezTo>
                  <a:lnTo>
                    <a:pt x="25037" y="0"/>
                  </a:lnTo>
                  <a:cubicBezTo>
                    <a:pt x="11240" y="66"/>
                    <a:pt x="66" y="11234"/>
                    <a:pt x="0" y="25037"/>
                  </a:cubicBezTo>
                  <a:lnTo>
                    <a:pt x="0" y="305878"/>
                  </a:lnTo>
                  <a:cubicBezTo>
                    <a:pt x="36" y="319699"/>
                    <a:pt x="11216" y="330909"/>
                    <a:pt x="25037" y="330974"/>
                  </a:cubicBezTo>
                  <a:lnTo>
                    <a:pt x="90766" y="330974"/>
                  </a:lnTo>
                  <a:lnTo>
                    <a:pt x="90766" y="452573"/>
                  </a:lnTo>
                  <a:close/>
                </a:path>
              </a:pathLst>
            </a:custGeom>
            <a:grpFill/>
            <a:ln w="19050" cap="rnd">
              <a:solidFill>
                <a:schemeClr val="tx1">
                  <a:lumMod val="90000"/>
                  <a:lumOff val="10000"/>
                </a:schemeClr>
              </a:solidFill>
              <a:prstDash val="solid"/>
              <a:round/>
            </a:ln>
          </p:spPr>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4304B"/>
                </a:solidFill>
                <a:effectLst/>
                <a:uLnTx/>
                <a:uFillTx/>
                <a:latin typeface="Anova Light"/>
                <a:ea typeface="+mn-ea"/>
                <a:cs typeface="+mn-cs"/>
              </a:endParaRPr>
            </a:p>
          </p:txBody>
        </p:sp>
      </p:grpSp>
    </p:spTree>
    <p:custDataLst>
      <p:tags r:id="rId1"/>
    </p:custDataLst>
    <p:extLst>
      <p:ext uri="{BB962C8B-B14F-4D97-AF65-F5344CB8AC3E}">
        <p14:creationId xmlns:p14="http://schemas.microsoft.com/office/powerpoint/2010/main" val="1280479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E481DE-6558-D4D8-7CF1-67E233237D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E4084D-74B6-86DB-E622-EA98A216A74D}"/>
              </a:ext>
            </a:extLst>
          </p:cNvPr>
          <p:cNvSpPr>
            <a:spLocks noGrp="1"/>
          </p:cNvSpPr>
          <p:nvPr>
            <p:ph type="title"/>
          </p:nvPr>
        </p:nvSpPr>
        <p:spPr>
          <a:xfrm>
            <a:off x="626216" y="355152"/>
            <a:ext cx="7886700" cy="387798"/>
          </a:xfrm>
        </p:spPr>
        <p:txBody>
          <a:bodyPr anchor="t">
            <a:noAutofit/>
          </a:bodyPr>
          <a:lstStyle/>
          <a:p>
            <a:r>
              <a:rPr lang="en-US">
                <a:latin typeface="+mj-lt"/>
              </a:rPr>
              <a:t>Resources for Teaching and Learning</a:t>
            </a:r>
          </a:p>
        </p:txBody>
      </p:sp>
      <p:sp>
        <p:nvSpPr>
          <p:cNvPr id="6" name="Rectangle: Rounded Corners 5">
            <a:extLst>
              <a:ext uri="{FF2B5EF4-FFF2-40B4-BE49-F238E27FC236}">
                <a16:creationId xmlns:a16="http://schemas.microsoft.com/office/drawing/2014/main" id="{DCA66E5E-0735-C3DF-55B9-A5502D3F4771}"/>
              </a:ext>
            </a:extLst>
          </p:cNvPr>
          <p:cNvSpPr/>
          <p:nvPr/>
        </p:nvSpPr>
        <p:spPr>
          <a:xfrm>
            <a:off x="626216" y="1184382"/>
            <a:ext cx="2497984" cy="3072521"/>
          </a:xfrm>
          <a:prstGeom prst="roundRect">
            <a:avLst>
              <a:gd name="adj" fmla="val 9143"/>
            </a:avLst>
          </a:prstGeom>
          <a:solidFill>
            <a:srgbClr val="74B3FB"/>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algn="ctr"/>
            <a:endParaRPr lang="en-US">
              <a:solidFill>
                <a:srgbClr val="FFFFFF"/>
              </a:solidFill>
              <a:latin typeface="Anova Light"/>
            </a:endParaRPr>
          </a:p>
        </p:txBody>
      </p:sp>
      <p:sp>
        <p:nvSpPr>
          <p:cNvPr id="45" name="Rounded Rectangle 7">
            <a:extLst>
              <a:ext uri="{FF2B5EF4-FFF2-40B4-BE49-F238E27FC236}">
                <a16:creationId xmlns:a16="http://schemas.microsoft.com/office/drawing/2014/main" id="{B1429F77-F546-2A82-211C-F89C1FC9D7FE}"/>
              </a:ext>
            </a:extLst>
          </p:cNvPr>
          <p:cNvSpPr/>
          <p:nvPr/>
        </p:nvSpPr>
        <p:spPr>
          <a:xfrm>
            <a:off x="626217" y="1184381"/>
            <a:ext cx="2497984" cy="809231"/>
          </a:xfrm>
          <a:prstGeom prst="roundRect">
            <a:avLst>
              <a:gd name="adj" fmla="val 18381"/>
            </a:avLst>
          </a:prstGeom>
          <a:solidFill>
            <a:srgbClr val="439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3600" kern="1200">
                <a:solidFill>
                  <a:schemeClr val="lt1"/>
                </a:solidFill>
                <a:latin typeface="+mn-lt"/>
                <a:ea typeface="+mn-ea"/>
                <a:cs typeface="+mn-cs"/>
              </a:defRPr>
            </a:lvl1pPr>
            <a:lvl2pPr marL="914400" algn="l" defTabSz="914400" rtl="0" eaLnBrk="1" latinLnBrk="0" hangingPunct="1">
              <a:defRPr sz="3600" kern="1200">
                <a:solidFill>
                  <a:schemeClr val="lt1"/>
                </a:solidFill>
                <a:latin typeface="+mn-lt"/>
                <a:ea typeface="+mn-ea"/>
                <a:cs typeface="+mn-cs"/>
              </a:defRPr>
            </a:lvl2pPr>
            <a:lvl3pPr marL="1828800" algn="l" defTabSz="914400" rtl="0" eaLnBrk="1" latinLnBrk="0" hangingPunct="1">
              <a:defRPr sz="3600" kern="1200">
                <a:solidFill>
                  <a:schemeClr val="lt1"/>
                </a:solidFill>
                <a:latin typeface="+mn-lt"/>
                <a:ea typeface="+mn-ea"/>
                <a:cs typeface="+mn-cs"/>
              </a:defRPr>
            </a:lvl3pPr>
            <a:lvl4pPr marL="2743200" algn="l" defTabSz="914400" rtl="0" eaLnBrk="1" latinLnBrk="0" hangingPunct="1">
              <a:defRPr sz="3600" kern="1200">
                <a:solidFill>
                  <a:schemeClr val="lt1"/>
                </a:solidFill>
                <a:latin typeface="+mn-lt"/>
                <a:ea typeface="+mn-ea"/>
                <a:cs typeface="+mn-cs"/>
              </a:defRPr>
            </a:lvl4pPr>
            <a:lvl5pPr marL="3657600" algn="l" defTabSz="914400" rtl="0" eaLnBrk="1" latinLnBrk="0" hangingPunct="1">
              <a:defRPr sz="3600" kern="1200">
                <a:solidFill>
                  <a:schemeClr val="lt1"/>
                </a:solidFill>
                <a:latin typeface="+mn-lt"/>
                <a:ea typeface="+mn-ea"/>
                <a:cs typeface="+mn-cs"/>
              </a:defRPr>
            </a:lvl5pPr>
            <a:lvl6pPr marL="4572000" algn="l" defTabSz="914400" rtl="0" eaLnBrk="1" latinLnBrk="0" hangingPunct="1">
              <a:defRPr sz="3600" kern="1200">
                <a:solidFill>
                  <a:schemeClr val="lt1"/>
                </a:solidFill>
                <a:latin typeface="+mn-lt"/>
                <a:ea typeface="+mn-ea"/>
                <a:cs typeface="+mn-cs"/>
              </a:defRPr>
            </a:lvl6pPr>
            <a:lvl7pPr marL="5486400" algn="l" defTabSz="914400" rtl="0" eaLnBrk="1" latinLnBrk="0" hangingPunct="1">
              <a:defRPr sz="3600" kern="1200">
                <a:solidFill>
                  <a:schemeClr val="lt1"/>
                </a:solidFill>
                <a:latin typeface="+mn-lt"/>
                <a:ea typeface="+mn-ea"/>
                <a:cs typeface="+mn-cs"/>
              </a:defRPr>
            </a:lvl7pPr>
            <a:lvl8pPr marL="6400800" algn="l" defTabSz="914400" rtl="0" eaLnBrk="1" latinLnBrk="0" hangingPunct="1">
              <a:defRPr sz="3600" kern="1200">
                <a:solidFill>
                  <a:schemeClr val="lt1"/>
                </a:solidFill>
                <a:latin typeface="+mn-lt"/>
                <a:ea typeface="+mn-ea"/>
                <a:cs typeface="+mn-cs"/>
              </a:defRPr>
            </a:lvl8pPr>
            <a:lvl9pPr marL="7315200" algn="l" defTabSz="914400" rtl="0" eaLnBrk="1" latinLnBrk="0" hangingPunct="1">
              <a:defRPr sz="3600" kern="1200">
                <a:solidFill>
                  <a:schemeClr val="lt1"/>
                </a:solidFill>
                <a:latin typeface="+mn-lt"/>
                <a:ea typeface="+mn-ea"/>
                <a:cs typeface="+mn-cs"/>
              </a:defRPr>
            </a:lvl9pPr>
          </a:lstStyle>
          <a:p>
            <a:pPr algn="ctr" defTabSz="457223">
              <a:defRPr/>
            </a:pPr>
            <a:r>
              <a:rPr lang="en-US" sz="1400" cap="all">
                <a:solidFill>
                  <a:srgbClr val="FFFFFF"/>
                </a:solidFill>
                <a:latin typeface="Anova Bold"/>
              </a:rPr>
              <a:t>SOFTWARE</a:t>
            </a:r>
          </a:p>
        </p:txBody>
      </p:sp>
      <p:grpSp>
        <p:nvGrpSpPr>
          <p:cNvPr id="59" name="Group 58">
            <a:extLst>
              <a:ext uri="{FF2B5EF4-FFF2-40B4-BE49-F238E27FC236}">
                <a16:creationId xmlns:a16="http://schemas.microsoft.com/office/drawing/2014/main" id="{7BF7BCD2-32D4-827C-48AC-13EEB893DC59}"/>
              </a:ext>
            </a:extLst>
          </p:cNvPr>
          <p:cNvGrpSpPr/>
          <p:nvPr/>
        </p:nvGrpSpPr>
        <p:grpSpPr>
          <a:xfrm>
            <a:off x="761895" y="1353421"/>
            <a:ext cx="469160" cy="471150"/>
            <a:chOff x="-4740702" y="1115144"/>
            <a:chExt cx="446881" cy="446881"/>
          </a:xfrm>
        </p:grpSpPr>
        <p:sp>
          <p:nvSpPr>
            <p:cNvPr id="49" name="Rectangle: Rounded Corners 48">
              <a:extLst>
                <a:ext uri="{FF2B5EF4-FFF2-40B4-BE49-F238E27FC236}">
                  <a16:creationId xmlns:a16="http://schemas.microsoft.com/office/drawing/2014/main" id="{68B7B3A3-57FB-6E56-EF41-0A7C03EC6896}"/>
                </a:ext>
              </a:extLst>
            </p:cNvPr>
            <p:cNvSpPr/>
            <p:nvPr/>
          </p:nvSpPr>
          <p:spPr>
            <a:xfrm>
              <a:off x="-4740702" y="1115144"/>
              <a:ext cx="446881" cy="446881"/>
            </a:xfrm>
            <a:prstGeom prst="roundRect">
              <a:avLst/>
            </a:prstGeom>
            <a:solidFill>
              <a:srgbClr val="0766D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nova Light"/>
              </a:endParaRPr>
            </a:p>
          </p:txBody>
        </p:sp>
        <p:sp>
          <p:nvSpPr>
            <p:cNvPr id="54" name="Freeform 13">
              <a:extLst>
                <a:ext uri="{FF2B5EF4-FFF2-40B4-BE49-F238E27FC236}">
                  <a16:creationId xmlns:a16="http://schemas.microsoft.com/office/drawing/2014/main" id="{A513A7D2-B9E6-938F-5866-A709861E0821}"/>
                </a:ext>
              </a:extLst>
            </p:cNvPr>
            <p:cNvSpPr>
              <a:spLocks noChangeAspect="1" noEditPoints="1"/>
            </p:cNvSpPr>
            <p:nvPr/>
          </p:nvSpPr>
          <p:spPr bwMode="auto">
            <a:xfrm>
              <a:off x="-4659644" y="1213422"/>
              <a:ext cx="284760" cy="250323"/>
            </a:xfrm>
            <a:custGeom>
              <a:avLst/>
              <a:gdLst>
                <a:gd name="T0" fmla="*/ 4337 w 4800"/>
                <a:gd name="T1" fmla="*/ 2781 h 4219"/>
                <a:gd name="T2" fmla="*/ 4337 w 4800"/>
                <a:gd name="T3" fmla="*/ 2781 h 4219"/>
                <a:gd name="T4" fmla="*/ 4251 w 4800"/>
                <a:gd name="T5" fmla="*/ 2819 h 4219"/>
                <a:gd name="T6" fmla="*/ 2405 w 4800"/>
                <a:gd name="T7" fmla="*/ 4086 h 4219"/>
                <a:gd name="T8" fmla="*/ 559 w 4800"/>
                <a:gd name="T9" fmla="*/ 2815 h 4219"/>
                <a:gd name="T10" fmla="*/ 473 w 4800"/>
                <a:gd name="T11" fmla="*/ 2777 h 4219"/>
                <a:gd name="T12" fmla="*/ 435 w 4800"/>
                <a:gd name="T13" fmla="*/ 2863 h 4219"/>
                <a:gd name="T14" fmla="*/ 2405 w 4800"/>
                <a:gd name="T15" fmla="*/ 4219 h 4219"/>
                <a:gd name="T16" fmla="*/ 4375 w 4800"/>
                <a:gd name="T17" fmla="*/ 2867 h 4219"/>
                <a:gd name="T18" fmla="*/ 4337 w 4800"/>
                <a:gd name="T19" fmla="*/ 2781 h 4219"/>
                <a:gd name="T20" fmla="*/ 4337 w 4800"/>
                <a:gd name="T21" fmla="*/ 2781 h 4219"/>
                <a:gd name="T22" fmla="*/ 1328 w 4800"/>
                <a:gd name="T23" fmla="*/ 2786 h 4219"/>
                <a:gd name="T24" fmla="*/ 1328 w 4800"/>
                <a:gd name="T25" fmla="*/ 2786 h 4219"/>
                <a:gd name="T26" fmla="*/ 1388 w 4800"/>
                <a:gd name="T27" fmla="*/ 2747 h 4219"/>
                <a:gd name="T28" fmla="*/ 1356 w 4800"/>
                <a:gd name="T29" fmla="*/ 2659 h 4219"/>
                <a:gd name="T30" fmla="*/ 221 w 4800"/>
                <a:gd name="T31" fmla="*/ 2127 h 4219"/>
                <a:gd name="T32" fmla="*/ 1350 w 4800"/>
                <a:gd name="T33" fmla="*/ 1583 h 4219"/>
                <a:gd name="T34" fmla="*/ 1381 w 4800"/>
                <a:gd name="T35" fmla="*/ 1495 h 4219"/>
                <a:gd name="T36" fmla="*/ 1293 w 4800"/>
                <a:gd name="T37" fmla="*/ 1464 h 4219"/>
                <a:gd name="T38" fmla="*/ 37 w 4800"/>
                <a:gd name="T39" fmla="*/ 2068 h 4219"/>
                <a:gd name="T40" fmla="*/ 0 w 4800"/>
                <a:gd name="T41" fmla="*/ 2128 h 4219"/>
                <a:gd name="T42" fmla="*/ 38 w 4800"/>
                <a:gd name="T43" fmla="*/ 2188 h 4219"/>
                <a:gd name="T44" fmla="*/ 1300 w 4800"/>
                <a:gd name="T45" fmla="*/ 2779 h 4219"/>
                <a:gd name="T46" fmla="*/ 1328 w 4800"/>
                <a:gd name="T47" fmla="*/ 2786 h 4219"/>
                <a:gd name="T48" fmla="*/ 1328 w 4800"/>
                <a:gd name="T49" fmla="*/ 2786 h 4219"/>
                <a:gd name="T50" fmla="*/ 484 w 4800"/>
                <a:gd name="T51" fmla="*/ 1411 h 4219"/>
                <a:gd name="T52" fmla="*/ 484 w 4800"/>
                <a:gd name="T53" fmla="*/ 1411 h 4219"/>
                <a:gd name="T54" fmla="*/ 509 w 4800"/>
                <a:gd name="T55" fmla="*/ 1416 h 4219"/>
                <a:gd name="T56" fmla="*/ 570 w 4800"/>
                <a:gd name="T57" fmla="*/ 1374 h 4219"/>
                <a:gd name="T58" fmla="*/ 2405 w 4800"/>
                <a:gd name="T59" fmla="*/ 133 h 4219"/>
                <a:gd name="T60" fmla="*/ 4239 w 4800"/>
                <a:gd name="T61" fmla="*/ 1370 h 4219"/>
                <a:gd name="T62" fmla="*/ 4326 w 4800"/>
                <a:gd name="T63" fmla="*/ 1407 h 4219"/>
                <a:gd name="T64" fmla="*/ 4362 w 4800"/>
                <a:gd name="T65" fmla="*/ 1321 h 4219"/>
                <a:gd name="T66" fmla="*/ 2405 w 4800"/>
                <a:gd name="T67" fmla="*/ 0 h 4219"/>
                <a:gd name="T68" fmla="*/ 447 w 4800"/>
                <a:gd name="T69" fmla="*/ 1324 h 4219"/>
                <a:gd name="T70" fmla="*/ 484 w 4800"/>
                <a:gd name="T71" fmla="*/ 1411 h 4219"/>
                <a:gd name="T72" fmla="*/ 484 w 4800"/>
                <a:gd name="T73" fmla="*/ 1411 h 4219"/>
                <a:gd name="T74" fmla="*/ 4761 w 4800"/>
                <a:gd name="T75" fmla="*/ 2055 h 4219"/>
                <a:gd name="T76" fmla="*/ 4761 w 4800"/>
                <a:gd name="T77" fmla="*/ 2055 h 4219"/>
                <a:gd name="T78" fmla="*/ 3499 w 4800"/>
                <a:gd name="T79" fmla="*/ 1463 h 4219"/>
                <a:gd name="T80" fmla="*/ 3411 w 4800"/>
                <a:gd name="T81" fmla="*/ 1495 h 4219"/>
                <a:gd name="T82" fmla="*/ 3443 w 4800"/>
                <a:gd name="T83" fmla="*/ 1584 h 4219"/>
                <a:gd name="T84" fmla="*/ 4578 w 4800"/>
                <a:gd name="T85" fmla="*/ 2115 h 4219"/>
                <a:gd name="T86" fmla="*/ 3449 w 4800"/>
                <a:gd name="T87" fmla="*/ 2659 h 4219"/>
                <a:gd name="T88" fmla="*/ 3418 w 4800"/>
                <a:gd name="T89" fmla="*/ 2748 h 4219"/>
                <a:gd name="T90" fmla="*/ 3478 w 4800"/>
                <a:gd name="T91" fmla="*/ 2786 h 4219"/>
                <a:gd name="T92" fmla="*/ 3506 w 4800"/>
                <a:gd name="T93" fmla="*/ 2779 h 4219"/>
                <a:gd name="T94" fmla="*/ 4762 w 4800"/>
                <a:gd name="T95" fmla="*/ 2175 h 4219"/>
                <a:gd name="T96" fmla="*/ 4799 w 4800"/>
                <a:gd name="T97" fmla="*/ 2114 h 4219"/>
                <a:gd name="T98" fmla="*/ 4761 w 4800"/>
                <a:gd name="T99" fmla="*/ 2055 h 4219"/>
                <a:gd name="T100" fmla="*/ 4761 w 4800"/>
                <a:gd name="T101" fmla="*/ 2055 h 4219"/>
                <a:gd name="T102" fmla="*/ 2798 w 4800"/>
                <a:gd name="T103" fmla="*/ 1037 h 4219"/>
                <a:gd name="T104" fmla="*/ 2798 w 4800"/>
                <a:gd name="T105" fmla="*/ 1037 h 4219"/>
                <a:gd name="T106" fmla="*/ 2835 w 4800"/>
                <a:gd name="T107" fmla="*/ 1123 h 4219"/>
                <a:gd name="T108" fmla="*/ 2011 w 4800"/>
                <a:gd name="T109" fmla="*/ 3163 h 4219"/>
                <a:gd name="T110" fmla="*/ 1949 w 4800"/>
                <a:gd name="T111" fmla="*/ 3204 h 4219"/>
                <a:gd name="T112" fmla="*/ 1924 w 4800"/>
                <a:gd name="T113" fmla="*/ 3199 h 4219"/>
                <a:gd name="T114" fmla="*/ 1888 w 4800"/>
                <a:gd name="T115" fmla="*/ 3113 h 4219"/>
                <a:gd name="T116" fmla="*/ 2711 w 4800"/>
                <a:gd name="T117" fmla="*/ 1073 h 4219"/>
                <a:gd name="T118" fmla="*/ 2798 w 4800"/>
                <a:gd name="T119" fmla="*/ 1037 h 4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00" h="4219">
                  <a:moveTo>
                    <a:pt x="4337" y="2781"/>
                  </a:moveTo>
                  <a:lnTo>
                    <a:pt x="4337" y="2781"/>
                  </a:lnTo>
                  <a:cubicBezTo>
                    <a:pt x="4302" y="2768"/>
                    <a:pt x="4264" y="2785"/>
                    <a:pt x="4251" y="2819"/>
                  </a:cubicBezTo>
                  <a:cubicBezTo>
                    <a:pt x="3959" y="3577"/>
                    <a:pt x="3218" y="4086"/>
                    <a:pt x="2405" y="4086"/>
                  </a:cubicBezTo>
                  <a:cubicBezTo>
                    <a:pt x="1592" y="4086"/>
                    <a:pt x="850" y="3575"/>
                    <a:pt x="559" y="2815"/>
                  </a:cubicBezTo>
                  <a:cubicBezTo>
                    <a:pt x="546" y="2781"/>
                    <a:pt x="507" y="2764"/>
                    <a:pt x="473" y="2777"/>
                  </a:cubicBezTo>
                  <a:cubicBezTo>
                    <a:pt x="439" y="2790"/>
                    <a:pt x="422" y="2829"/>
                    <a:pt x="435" y="2863"/>
                  </a:cubicBezTo>
                  <a:cubicBezTo>
                    <a:pt x="745" y="3674"/>
                    <a:pt x="1537" y="4219"/>
                    <a:pt x="2405" y="4219"/>
                  </a:cubicBezTo>
                  <a:cubicBezTo>
                    <a:pt x="3272" y="4219"/>
                    <a:pt x="4063" y="3675"/>
                    <a:pt x="4375" y="2867"/>
                  </a:cubicBezTo>
                  <a:cubicBezTo>
                    <a:pt x="4388" y="2832"/>
                    <a:pt x="4371" y="2794"/>
                    <a:pt x="4337" y="2781"/>
                  </a:cubicBezTo>
                  <a:lnTo>
                    <a:pt x="4337" y="2781"/>
                  </a:lnTo>
                  <a:close/>
                  <a:moveTo>
                    <a:pt x="1328" y="2786"/>
                  </a:moveTo>
                  <a:lnTo>
                    <a:pt x="1328" y="2786"/>
                  </a:lnTo>
                  <a:cubicBezTo>
                    <a:pt x="1353" y="2786"/>
                    <a:pt x="1377" y="2772"/>
                    <a:pt x="1388" y="2747"/>
                  </a:cubicBezTo>
                  <a:cubicBezTo>
                    <a:pt x="1404" y="2714"/>
                    <a:pt x="1390" y="2675"/>
                    <a:pt x="1356" y="2659"/>
                  </a:cubicBezTo>
                  <a:lnTo>
                    <a:pt x="221" y="2127"/>
                  </a:lnTo>
                  <a:lnTo>
                    <a:pt x="1350" y="1583"/>
                  </a:lnTo>
                  <a:cubicBezTo>
                    <a:pt x="1383" y="1567"/>
                    <a:pt x="1397" y="1528"/>
                    <a:pt x="1381" y="1495"/>
                  </a:cubicBezTo>
                  <a:cubicBezTo>
                    <a:pt x="1365" y="1461"/>
                    <a:pt x="1326" y="1448"/>
                    <a:pt x="1293" y="1464"/>
                  </a:cubicBezTo>
                  <a:lnTo>
                    <a:pt x="37" y="2068"/>
                  </a:lnTo>
                  <a:cubicBezTo>
                    <a:pt x="14" y="2079"/>
                    <a:pt x="0" y="2103"/>
                    <a:pt x="0" y="2128"/>
                  </a:cubicBezTo>
                  <a:cubicBezTo>
                    <a:pt x="0" y="2154"/>
                    <a:pt x="15" y="2177"/>
                    <a:pt x="38" y="2188"/>
                  </a:cubicBezTo>
                  <a:lnTo>
                    <a:pt x="1300" y="2779"/>
                  </a:lnTo>
                  <a:cubicBezTo>
                    <a:pt x="1309" y="2784"/>
                    <a:pt x="1319" y="2786"/>
                    <a:pt x="1328" y="2786"/>
                  </a:cubicBezTo>
                  <a:lnTo>
                    <a:pt x="1328" y="2786"/>
                  </a:lnTo>
                  <a:close/>
                  <a:moveTo>
                    <a:pt x="484" y="1411"/>
                  </a:moveTo>
                  <a:lnTo>
                    <a:pt x="484" y="1411"/>
                  </a:lnTo>
                  <a:cubicBezTo>
                    <a:pt x="492" y="1414"/>
                    <a:pt x="500" y="1416"/>
                    <a:pt x="509" y="1416"/>
                  </a:cubicBezTo>
                  <a:cubicBezTo>
                    <a:pt x="535" y="1416"/>
                    <a:pt x="560" y="1400"/>
                    <a:pt x="570" y="1374"/>
                  </a:cubicBezTo>
                  <a:cubicBezTo>
                    <a:pt x="873" y="620"/>
                    <a:pt x="1593" y="133"/>
                    <a:pt x="2405" y="133"/>
                  </a:cubicBezTo>
                  <a:cubicBezTo>
                    <a:pt x="3216" y="133"/>
                    <a:pt x="3936" y="619"/>
                    <a:pt x="4239" y="1370"/>
                  </a:cubicBezTo>
                  <a:cubicBezTo>
                    <a:pt x="4253" y="1404"/>
                    <a:pt x="4292" y="1421"/>
                    <a:pt x="4326" y="1407"/>
                  </a:cubicBezTo>
                  <a:cubicBezTo>
                    <a:pt x="4360" y="1393"/>
                    <a:pt x="4376" y="1355"/>
                    <a:pt x="4362" y="1321"/>
                  </a:cubicBezTo>
                  <a:cubicBezTo>
                    <a:pt x="4039" y="518"/>
                    <a:pt x="3271" y="0"/>
                    <a:pt x="2405" y="0"/>
                  </a:cubicBezTo>
                  <a:cubicBezTo>
                    <a:pt x="1539" y="0"/>
                    <a:pt x="770" y="520"/>
                    <a:pt x="447" y="1324"/>
                  </a:cubicBezTo>
                  <a:cubicBezTo>
                    <a:pt x="433" y="1359"/>
                    <a:pt x="450" y="1397"/>
                    <a:pt x="484" y="1411"/>
                  </a:cubicBezTo>
                  <a:lnTo>
                    <a:pt x="484" y="1411"/>
                  </a:lnTo>
                  <a:close/>
                  <a:moveTo>
                    <a:pt x="4761" y="2055"/>
                  </a:moveTo>
                  <a:lnTo>
                    <a:pt x="4761" y="2055"/>
                  </a:lnTo>
                  <a:lnTo>
                    <a:pt x="3499" y="1463"/>
                  </a:lnTo>
                  <a:cubicBezTo>
                    <a:pt x="3466" y="1448"/>
                    <a:pt x="3426" y="1462"/>
                    <a:pt x="3411" y="1495"/>
                  </a:cubicBezTo>
                  <a:cubicBezTo>
                    <a:pt x="3395" y="1528"/>
                    <a:pt x="3409" y="1568"/>
                    <a:pt x="3443" y="1584"/>
                  </a:cubicBezTo>
                  <a:lnTo>
                    <a:pt x="4578" y="2115"/>
                  </a:lnTo>
                  <a:lnTo>
                    <a:pt x="3449" y="2659"/>
                  </a:lnTo>
                  <a:cubicBezTo>
                    <a:pt x="3416" y="2675"/>
                    <a:pt x="3402" y="2715"/>
                    <a:pt x="3418" y="2748"/>
                  </a:cubicBezTo>
                  <a:cubicBezTo>
                    <a:pt x="3429" y="2772"/>
                    <a:pt x="3453" y="2786"/>
                    <a:pt x="3478" y="2786"/>
                  </a:cubicBezTo>
                  <a:cubicBezTo>
                    <a:pt x="3487" y="2786"/>
                    <a:pt x="3497" y="2784"/>
                    <a:pt x="3506" y="2779"/>
                  </a:cubicBezTo>
                  <a:lnTo>
                    <a:pt x="4762" y="2175"/>
                  </a:lnTo>
                  <a:cubicBezTo>
                    <a:pt x="4785" y="2163"/>
                    <a:pt x="4800" y="2140"/>
                    <a:pt x="4799" y="2114"/>
                  </a:cubicBezTo>
                  <a:cubicBezTo>
                    <a:pt x="4799" y="2089"/>
                    <a:pt x="4784" y="2065"/>
                    <a:pt x="4761" y="2055"/>
                  </a:cubicBezTo>
                  <a:lnTo>
                    <a:pt x="4761" y="2055"/>
                  </a:lnTo>
                  <a:close/>
                  <a:moveTo>
                    <a:pt x="2798" y="1037"/>
                  </a:moveTo>
                  <a:lnTo>
                    <a:pt x="2798" y="1037"/>
                  </a:lnTo>
                  <a:cubicBezTo>
                    <a:pt x="2832" y="1050"/>
                    <a:pt x="2848" y="1089"/>
                    <a:pt x="2835" y="1123"/>
                  </a:cubicBezTo>
                  <a:lnTo>
                    <a:pt x="2011" y="3163"/>
                  </a:lnTo>
                  <a:cubicBezTo>
                    <a:pt x="2000" y="3188"/>
                    <a:pt x="1975" y="3204"/>
                    <a:pt x="1949" y="3204"/>
                  </a:cubicBezTo>
                  <a:cubicBezTo>
                    <a:pt x="1941" y="3204"/>
                    <a:pt x="1932" y="3203"/>
                    <a:pt x="1924" y="3199"/>
                  </a:cubicBezTo>
                  <a:cubicBezTo>
                    <a:pt x="1890" y="3186"/>
                    <a:pt x="1874" y="3147"/>
                    <a:pt x="1888" y="3113"/>
                  </a:cubicBezTo>
                  <a:lnTo>
                    <a:pt x="2711" y="1073"/>
                  </a:lnTo>
                  <a:cubicBezTo>
                    <a:pt x="2725" y="1039"/>
                    <a:pt x="2764" y="1023"/>
                    <a:pt x="2798" y="103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5" name="Rectangle: Rounded Corners 54">
            <a:extLst>
              <a:ext uri="{FF2B5EF4-FFF2-40B4-BE49-F238E27FC236}">
                <a16:creationId xmlns:a16="http://schemas.microsoft.com/office/drawing/2014/main" id="{4A4897FF-F171-D6A2-7DAD-DABF11E0FD88}"/>
              </a:ext>
            </a:extLst>
          </p:cNvPr>
          <p:cNvSpPr/>
          <p:nvPr/>
        </p:nvSpPr>
        <p:spPr>
          <a:xfrm>
            <a:off x="3320574" y="1175453"/>
            <a:ext cx="2497984" cy="3072521"/>
          </a:xfrm>
          <a:prstGeom prst="roundRect">
            <a:avLst>
              <a:gd name="adj" fmla="val 9143"/>
            </a:avLst>
          </a:prstGeom>
          <a:solidFill>
            <a:srgbClr val="0766D1"/>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algn="ctr"/>
            <a:endParaRPr lang="en-US">
              <a:solidFill>
                <a:srgbClr val="FFFFFF"/>
              </a:solidFill>
              <a:latin typeface="Anova Light"/>
            </a:endParaRPr>
          </a:p>
        </p:txBody>
      </p:sp>
      <p:sp>
        <p:nvSpPr>
          <p:cNvPr id="56" name="Rectangle: Rounded Corners 55">
            <a:extLst>
              <a:ext uri="{FF2B5EF4-FFF2-40B4-BE49-F238E27FC236}">
                <a16:creationId xmlns:a16="http://schemas.microsoft.com/office/drawing/2014/main" id="{E21F5791-C940-B434-341E-CB7E760E5350}"/>
              </a:ext>
            </a:extLst>
          </p:cNvPr>
          <p:cNvSpPr/>
          <p:nvPr/>
        </p:nvSpPr>
        <p:spPr>
          <a:xfrm>
            <a:off x="6014932" y="1175453"/>
            <a:ext cx="2497984" cy="3072521"/>
          </a:xfrm>
          <a:prstGeom prst="roundRect">
            <a:avLst>
              <a:gd name="adj" fmla="val 9143"/>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ctr"/>
          <a:lstStyle/>
          <a:p>
            <a:pPr algn="ctr"/>
            <a:endParaRPr lang="en-US">
              <a:solidFill>
                <a:srgbClr val="FFFFFF"/>
              </a:solidFill>
              <a:latin typeface="Anova Light"/>
            </a:endParaRPr>
          </a:p>
        </p:txBody>
      </p:sp>
      <p:sp>
        <p:nvSpPr>
          <p:cNvPr id="57" name="Rounded Rectangle 7">
            <a:extLst>
              <a:ext uri="{FF2B5EF4-FFF2-40B4-BE49-F238E27FC236}">
                <a16:creationId xmlns:a16="http://schemas.microsoft.com/office/drawing/2014/main" id="{8E1BF3CE-2B25-62AE-866F-396BE271ECD8}"/>
              </a:ext>
            </a:extLst>
          </p:cNvPr>
          <p:cNvSpPr/>
          <p:nvPr/>
        </p:nvSpPr>
        <p:spPr>
          <a:xfrm>
            <a:off x="3320574" y="1167285"/>
            <a:ext cx="2497984" cy="826328"/>
          </a:xfrm>
          <a:prstGeom prst="roundRect">
            <a:avLst>
              <a:gd name="adj" fmla="val 18381"/>
            </a:avLst>
          </a:prstGeom>
          <a:solidFill>
            <a:srgbClr val="054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3600" kern="1200">
                <a:solidFill>
                  <a:schemeClr val="lt1"/>
                </a:solidFill>
                <a:latin typeface="+mn-lt"/>
                <a:ea typeface="+mn-ea"/>
                <a:cs typeface="+mn-cs"/>
              </a:defRPr>
            </a:lvl1pPr>
            <a:lvl2pPr marL="914400" algn="l" defTabSz="914400" rtl="0" eaLnBrk="1" latinLnBrk="0" hangingPunct="1">
              <a:defRPr sz="3600" kern="1200">
                <a:solidFill>
                  <a:schemeClr val="lt1"/>
                </a:solidFill>
                <a:latin typeface="+mn-lt"/>
                <a:ea typeface="+mn-ea"/>
                <a:cs typeface="+mn-cs"/>
              </a:defRPr>
            </a:lvl2pPr>
            <a:lvl3pPr marL="1828800" algn="l" defTabSz="914400" rtl="0" eaLnBrk="1" latinLnBrk="0" hangingPunct="1">
              <a:defRPr sz="3600" kern="1200">
                <a:solidFill>
                  <a:schemeClr val="lt1"/>
                </a:solidFill>
                <a:latin typeface="+mn-lt"/>
                <a:ea typeface="+mn-ea"/>
                <a:cs typeface="+mn-cs"/>
              </a:defRPr>
            </a:lvl3pPr>
            <a:lvl4pPr marL="2743200" algn="l" defTabSz="914400" rtl="0" eaLnBrk="1" latinLnBrk="0" hangingPunct="1">
              <a:defRPr sz="3600" kern="1200">
                <a:solidFill>
                  <a:schemeClr val="lt1"/>
                </a:solidFill>
                <a:latin typeface="+mn-lt"/>
                <a:ea typeface="+mn-ea"/>
                <a:cs typeface="+mn-cs"/>
              </a:defRPr>
            </a:lvl4pPr>
            <a:lvl5pPr marL="3657600" algn="l" defTabSz="914400" rtl="0" eaLnBrk="1" latinLnBrk="0" hangingPunct="1">
              <a:defRPr sz="3600" kern="1200">
                <a:solidFill>
                  <a:schemeClr val="lt1"/>
                </a:solidFill>
                <a:latin typeface="+mn-lt"/>
                <a:ea typeface="+mn-ea"/>
                <a:cs typeface="+mn-cs"/>
              </a:defRPr>
            </a:lvl5pPr>
            <a:lvl6pPr marL="4572000" algn="l" defTabSz="914400" rtl="0" eaLnBrk="1" latinLnBrk="0" hangingPunct="1">
              <a:defRPr sz="3600" kern="1200">
                <a:solidFill>
                  <a:schemeClr val="lt1"/>
                </a:solidFill>
                <a:latin typeface="+mn-lt"/>
                <a:ea typeface="+mn-ea"/>
                <a:cs typeface="+mn-cs"/>
              </a:defRPr>
            </a:lvl6pPr>
            <a:lvl7pPr marL="5486400" algn="l" defTabSz="914400" rtl="0" eaLnBrk="1" latinLnBrk="0" hangingPunct="1">
              <a:defRPr sz="3600" kern="1200">
                <a:solidFill>
                  <a:schemeClr val="lt1"/>
                </a:solidFill>
                <a:latin typeface="+mn-lt"/>
                <a:ea typeface="+mn-ea"/>
                <a:cs typeface="+mn-cs"/>
              </a:defRPr>
            </a:lvl7pPr>
            <a:lvl8pPr marL="6400800" algn="l" defTabSz="914400" rtl="0" eaLnBrk="1" latinLnBrk="0" hangingPunct="1">
              <a:defRPr sz="3600" kern="1200">
                <a:solidFill>
                  <a:schemeClr val="lt1"/>
                </a:solidFill>
                <a:latin typeface="+mn-lt"/>
                <a:ea typeface="+mn-ea"/>
                <a:cs typeface="+mn-cs"/>
              </a:defRPr>
            </a:lvl8pPr>
            <a:lvl9pPr marL="7315200" algn="l" defTabSz="914400" rtl="0" eaLnBrk="1" latinLnBrk="0" hangingPunct="1">
              <a:defRPr sz="3600" kern="1200">
                <a:solidFill>
                  <a:schemeClr val="lt1"/>
                </a:solidFill>
                <a:latin typeface="+mn-lt"/>
                <a:ea typeface="+mn-ea"/>
                <a:cs typeface="+mn-cs"/>
              </a:defRPr>
            </a:lvl9pPr>
          </a:lstStyle>
          <a:p>
            <a:pPr algn="ctr" defTabSz="457223">
              <a:defRPr/>
            </a:pPr>
            <a:r>
              <a:rPr lang="en-US" sz="1400" cap="all">
                <a:solidFill>
                  <a:srgbClr val="FFFFFF"/>
                </a:solidFill>
                <a:latin typeface="Anova Bold"/>
              </a:rPr>
              <a:t>TRAINING</a:t>
            </a:r>
          </a:p>
        </p:txBody>
      </p:sp>
      <p:sp>
        <p:nvSpPr>
          <p:cNvPr id="58" name="Rounded Rectangle 7">
            <a:extLst>
              <a:ext uri="{FF2B5EF4-FFF2-40B4-BE49-F238E27FC236}">
                <a16:creationId xmlns:a16="http://schemas.microsoft.com/office/drawing/2014/main" id="{B873FCC3-30D1-E40C-F1C6-D3363AFD0FF9}"/>
              </a:ext>
            </a:extLst>
          </p:cNvPr>
          <p:cNvSpPr/>
          <p:nvPr/>
        </p:nvSpPr>
        <p:spPr>
          <a:xfrm>
            <a:off x="6014931" y="1167284"/>
            <a:ext cx="2497984" cy="826329"/>
          </a:xfrm>
          <a:prstGeom prst="roundRect">
            <a:avLst>
              <a:gd name="adj" fmla="val 18381"/>
            </a:avLst>
          </a:prstGeom>
          <a:solidFill>
            <a:srgbClr val="BAC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3600" kern="1200">
                <a:solidFill>
                  <a:schemeClr val="lt1"/>
                </a:solidFill>
                <a:latin typeface="+mn-lt"/>
                <a:ea typeface="+mn-ea"/>
                <a:cs typeface="+mn-cs"/>
              </a:defRPr>
            </a:lvl1pPr>
            <a:lvl2pPr marL="914400" algn="l" defTabSz="914400" rtl="0" eaLnBrk="1" latinLnBrk="0" hangingPunct="1">
              <a:defRPr sz="3600" kern="1200">
                <a:solidFill>
                  <a:schemeClr val="lt1"/>
                </a:solidFill>
                <a:latin typeface="+mn-lt"/>
                <a:ea typeface="+mn-ea"/>
                <a:cs typeface="+mn-cs"/>
              </a:defRPr>
            </a:lvl2pPr>
            <a:lvl3pPr marL="1828800" algn="l" defTabSz="914400" rtl="0" eaLnBrk="1" latinLnBrk="0" hangingPunct="1">
              <a:defRPr sz="3600" kern="1200">
                <a:solidFill>
                  <a:schemeClr val="lt1"/>
                </a:solidFill>
                <a:latin typeface="+mn-lt"/>
                <a:ea typeface="+mn-ea"/>
                <a:cs typeface="+mn-cs"/>
              </a:defRPr>
            </a:lvl3pPr>
            <a:lvl4pPr marL="2743200" algn="l" defTabSz="914400" rtl="0" eaLnBrk="1" latinLnBrk="0" hangingPunct="1">
              <a:defRPr sz="3600" kern="1200">
                <a:solidFill>
                  <a:schemeClr val="lt1"/>
                </a:solidFill>
                <a:latin typeface="+mn-lt"/>
                <a:ea typeface="+mn-ea"/>
                <a:cs typeface="+mn-cs"/>
              </a:defRPr>
            </a:lvl4pPr>
            <a:lvl5pPr marL="3657600" algn="l" defTabSz="914400" rtl="0" eaLnBrk="1" latinLnBrk="0" hangingPunct="1">
              <a:defRPr sz="3600" kern="1200">
                <a:solidFill>
                  <a:schemeClr val="lt1"/>
                </a:solidFill>
                <a:latin typeface="+mn-lt"/>
                <a:ea typeface="+mn-ea"/>
                <a:cs typeface="+mn-cs"/>
              </a:defRPr>
            </a:lvl5pPr>
            <a:lvl6pPr marL="4572000" algn="l" defTabSz="914400" rtl="0" eaLnBrk="1" latinLnBrk="0" hangingPunct="1">
              <a:defRPr sz="3600" kern="1200">
                <a:solidFill>
                  <a:schemeClr val="lt1"/>
                </a:solidFill>
                <a:latin typeface="+mn-lt"/>
                <a:ea typeface="+mn-ea"/>
                <a:cs typeface="+mn-cs"/>
              </a:defRPr>
            </a:lvl6pPr>
            <a:lvl7pPr marL="5486400" algn="l" defTabSz="914400" rtl="0" eaLnBrk="1" latinLnBrk="0" hangingPunct="1">
              <a:defRPr sz="3600" kern="1200">
                <a:solidFill>
                  <a:schemeClr val="lt1"/>
                </a:solidFill>
                <a:latin typeface="+mn-lt"/>
                <a:ea typeface="+mn-ea"/>
                <a:cs typeface="+mn-cs"/>
              </a:defRPr>
            </a:lvl7pPr>
            <a:lvl8pPr marL="6400800" algn="l" defTabSz="914400" rtl="0" eaLnBrk="1" latinLnBrk="0" hangingPunct="1">
              <a:defRPr sz="3600" kern="1200">
                <a:solidFill>
                  <a:schemeClr val="lt1"/>
                </a:solidFill>
                <a:latin typeface="+mn-lt"/>
                <a:ea typeface="+mn-ea"/>
                <a:cs typeface="+mn-cs"/>
              </a:defRPr>
            </a:lvl8pPr>
            <a:lvl9pPr marL="7315200" algn="l" defTabSz="914400" rtl="0" eaLnBrk="1" latinLnBrk="0" hangingPunct="1">
              <a:defRPr sz="3600" kern="1200">
                <a:solidFill>
                  <a:schemeClr val="lt1"/>
                </a:solidFill>
                <a:latin typeface="+mn-lt"/>
                <a:ea typeface="+mn-ea"/>
                <a:cs typeface="+mn-cs"/>
              </a:defRPr>
            </a:lvl9pPr>
          </a:lstStyle>
          <a:p>
            <a:pPr algn="ctr" defTabSz="457223">
              <a:defRPr/>
            </a:pPr>
            <a:r>
              <a:rPr lang="en-US" sz="1400" cap="all">
                <a:solidFill>
                  <a:srgbClr val="FFFFFF"/>
                </a:solidFill>
                <a:latin typeface="Anova Bold"/>
              </a:rPr>
              <a:t>EDUCATIONAL </a:t>
            </a:r>
          </a:p>
          <a:p>
            <a:pPr algn="ctr" defTabSz="457223">
              <a:defRPr/>
            </a:pPr>
            <a:r>
              <a:rPr lang="en-US" sz="1400" cap="all">
                <a:solidFill>
                  <a:srgbClr val="FFFFFF"/>
                </a:solidFill>
                <a:latin typeface="Anova Bold"/>
              </a:rPr>
              <a:t>RESOURCES</a:t>
            </a:r>
          </a:p>
        </p:txBody>
      </p:sp>
      <p:grpSp>
        <p:nvGrpSpPr>
          <p:cNvPr id="61" name="Group 60">
            <a:extLst>
              <a:ext uri="{FF2B5EF4-FFF2-40B4-BE49-F238E27FC236}">
                <a16:creationId xmlns:a16="http://schemas.microsoft.com/office/drawing/2014/main" id="{5B2C7840-FC93-F4BF-6BC6-7F91E12C27D6}"/>
              </a:ext>
            </a:extLst>
          </p:cNvPr>
          <p:cNvGrpSpPr/>
          <p:nvPr/>
        </p:nvGrpSpPr>
        <p:grpSpPr>
          <a:xfrm>
            <a:off x="3460695" y="1353421"/>
            <a:ext cx="475140" cy="479318"/>
            <a:chOff x="-4740702" y="2414257"/>
            <a:chExt cx="446881" cy="446881"/>
          </a:xfrm>
        </p:grpSpPr>
        <p:sp>
          <p:nvSpPr>
            <p:cNvPr id="62" name="Rectangle: Rounded Corners 61">
              <a:extLst>
                <a:ext uri="{FF2B5EF4-FFF2-40B4-BE49-F238E27FC236}">
                  <a16:creationId xmlns:a16="http://schemas.microsoft.com/office/drawing/2014/main" id="{827337DD-3DF7-180B-BDC1-94792A83F6BA}"/>
                </a:ext>
              </a:extLst>
            </p:cNvPr>
            <p:cNvSpPr/>
            <p:nvPr/>
          </p:nvSpPr>
          <p:spPr>
            <a:xfrm>
              <a:off x="-4740702" y="2414257"/>
              <a:ext cx="446881" cy="446881"/>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nova Light"/>
              </a:endParaRPr>
            </a:p>
          </p:txBody>
        </p:sp>
        <p:sp>
          <p:nvSpPr>
            <p:cNvPr id="63" name="Freeform 5">
              <a:extLst>
                <a:ext uri="{FF2B5EF4-FFF2-40B4-BE49-F238E27FC236}">
                  <a16:creationId xmlns:a16="http://schemas.microsoft.com/office/drawing/2014/main" id="{C3BCA2A1-BA12-4CBA-A7DC-9166C8965A9D}"/>
                </a:ext>
              </a:extLst>
            </p:cNvPr>
            <p:cNvSpPr>
              <a:spLocks noChangeAspect="1" noEditPoints="1"/>
            </p:cNvSpPr>
            <p:nvPr/>
          </p:nvSpPr>
          <p:spPr bwMode="auto">
            <a:xfrm>
              <a:off x="-4663697" y="2492620"/>
              <a:ext cx="292866" cy="291857"/>
            </a:xfrm>
            <a:custGeom>
              <a:avLst/>
              <a:gdLst>
                <a:gd name="T0" fmla="*/ 4277 w 4812"/>
                <a:gd name="T1" fmla="*/ 3059 h 4787"/>
                <a:gd name="T2" fmla="*/ 3854 w 4812"/>
                <a:gd name="T3" fmla="*/ 3765 h 4787"/>
                <a:gd name="T4" fmla="*/ 3181 w 4812"/>
                <a:gd name="T5" fmla="*/ 4238 h 4787"/>
                <a:gd name="T6" fmla="*/ 2374 w 4812"/>
                <a:gd name="T7" fmla="*/ 4396 h 4787"/>
                <a:gd name="T8" fmla="*/ 1572 w 4812"/>
                <a:gd name="T9" fmla="*/ 4212 h 4787"/>
                <a:gd name="T10" fmla="*/ 915 w 4812"/>
                <a:gd name="T11" fmla="*/ 3718 h 4787"/>
                <a:gd name="T12" fmla="*/ 515 w 4812"/>
                <a:gd name="T13" fmla="*/ 2999 h 4787"/>
                <a:gd name="T14" fmla="*/ 442 w 4812"/>
                <a:gd name="T15" fmla="*/ 2180 h 4787"/>
                <a:gd name="T16" fmla="*/ 708 w 4812"/>
                <a:gd name="T17" fmla="*/ 1402 h 4787"/>
                <a:gd name="T18" fmla="*/ 1268 w 4812"/>
                <a:gd name="T19" fmla="*/ 799 h 4787"/>
                <a:gd name="T20" fmla="*/ 2025 w 4812"/>
                <a:gd name="T21" fmla="*/ 477 h 4787"/>
                <a:gd name="T22" fmla="*/ 2847 w 4812"/>
                <a:gd name="T23" fmla="*/ 490 h 4787"/>
                <a:gd name="T24" fmla="*/ 3594 w 4812"/>
                <a:gd name="T25" fmla="*/ 836 h 4787"/>
                <a:gd name="T26" fmla="*/ 2394 w 4812"/>
                <a:gd name="T27" fmla="*/ 1234 h 4787"/>
                <a:gd name="T28" fmla="*/ 3624 w 4812"/>
                <a:gd name="T29" fmla="*/ 2464 h 4787"/>
                <a:gd name="T30" fmla="*/ 4134 w 4812"/>
                <a:gd name="T31" fmla="*/ 1456 h 4787"/>
                <a:gd name="T32" fmla="*/ 4376 w 4812"/>
                <a:gd name="T33" fmla="*/ 2242 h 4787"/>
                <a:gd name="T34" fmla="*/ 4296 w 4812"/>
                <a:gd name="T35" fmla="*/ 2999 h 4787"/>
                <a:gd name="T36" fmla="*/ 2394 w 4812"/>
                <a:gd name="T37" fmla="*/ 3559 h 4787"/>
                <a:gd name="T38" fmla="*/ 3118 w 4812"/>
                <a:gd name="T39" fmla="*/ 1645 h 4787"/>
                <a:gd name="T40" fmla="*/ 1779 w 4812"/>
                <a:gd name="T41" fmla="*/ 1999 h 4787"/>
                <a:gd name="T42" fmla="*/ 1622 w 4812"/>
                <a:gd name="T43" fmla="*/ 2403 h 4787"/>
                <a:gd name="T44" fmla="*/ 2461 w 4812"/>
                <a:gd name="T45" fmla="*/ 3089 h 4787"/>
                <a:gd name="T46" fmla="*/ 3489 w 4812"/>
                <a:gd name="T47" fmla="*/ 2464 h 4787"/>
                <a:gd name="T48" fmla="*/ 4191 w 4812"/>
                <a:gd name="T49" fmla="*/ 764 h 4787"/>
                <a:gd name="T50" fmla="*/ 4403 w 4812"/>
                <a:gd name="T51" fmla="*/ 921 h 4787"/>
                <a:gd name="T52" fmla="*/ 2423 w 4812"/>
                <a:gd name="T53" fmla="*/ 2956 h 4787"/>
                <a:gd name="T54" fmla="*/ 1717 w 4812"/>
                <a:gd name="T55" fmla="*/ 2307 h 4787"/>
                <a:gd name="T56" fmla="*/ 1874 w 4812"/>
                <a:gd name="T57" fmla="*/ 2095 h 4787"/>
                <a:gd name="T58" fmla="*/ 2347 w 4812"/>
                <a:gd name="T59" fmla="*/ 2512 h 4787"/>
                <a:gd name="T60" fmla="*/ 4191 w 4812"/>
                <a:gd name="T61" fmla="*/ 764 h 4787"/>
                <a:gd name="T62" fmla="*/ 4508 w 4812"/>
                <a:gd name="T63" fmla="*/ 2197 h 4787"/>
                <a:gd name="T64" fmla="*/ 4236 w 4812"/>
                <a:gd name="T65" fmla="*/ 1361 h 4787"/>
                <a:gd name="T66" fmla="*/ 4549 w 4812"/>
                <a:gd name="T67" fmla="*/ 948 h 4787"/>
                <a:gd name="T68" fmla="*/ 4095 w 4812"/>
                <a:gd name="T69" fmla="*/ 668 h 4787"/>
                <a:gd name="T70" fmla="*/ 3420 w 4812"/>
                <a:gd name="T71" fmla="*/ 245 h 4787"/>
                <a:gd name="T72" fmla="*/ 2449 w 4812"/>
                <a:gd name="T73" fmla="*/ 21 h 4787"/>
                <a:gd name="T74" fmla="*/ 1470 w 4812"/>
                <a:gd name="T75" fmla="*/ 210 h 4787"/>
                <a:gd name="T76" fmla="*/ 653 w 4812"/>
                <a:gd name="T77" fmla="*/ 782 h 4787"/>
                <a:gd name="T78" fmla="*/ 139 w 4812"/>
                <a:gd name="T79" fmla="*/ 1636 h 4787"/>
                <a:gd name="T80" fmla="*/ 17 w 4812"/>
                <a:gd name="T81" fmla="*/ 2625 h 4787"/>
                <a:gd name="T82" fmla="*/ 308 w 4812"/>
                <a:gd name="T83" fmla="*/ 3579 h 4787"/>
                <a:gd name="T84" fmla="*/ 961 w 4812"/>
                <a:gd name="T85" fmla="*/ 4332 h 4787"/>
                <a:gd name="T86" fmla="*/ 1865 w 4812"/>
                <a:gd name="T87" fmla="*/ 4754 h 4787"/>
                <a:gd name="T88" fmla="*/ 2862 w 4812"/>
                <a:gd name="T89" fmla="*/ 4772 h 4787"/>
                <a:gd name="T90" fmla="*/ 3265 w 4812"/>
                <a:gd name="T91" fmla="*/ 4349 h 4787"/>
                <a:gd name="T92" fmla="*/ 3977 w 4812"/>
                <a:gd name="T93" fmla="*/ 3832 h 4787"/>
                <a:gd name="T94" fmla="*/ 4416 w 4812"/>
                <a:gd name="T95" fmla="*/ 3071 h 4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12" h="4787">
                  <a:moveTo>
                    <a:pt x="4296" y="2999"/>
                  </a:moveTo>
                  <a:lnTo>
                    <a:pt x="4296" y="2999"/>
                  </a:lnTo>
                  <a:cubicBezTo>
                    <a:pt x="4280" y="3015"/>
                    <a:pt x="4273" y="3037"/>
                    <a:pt x="4277" y="3059"/>
                  </a:cubicBezTo>
                  <a:lnTo>
                    <a:pt x="4360" y="3547"/>
                  </a:lnTo>
                  <a:lnTo>
                    <a:pt x="3896" y="3718"/>
                  </a:lnTo>
                  <a:cubicBezTo>
                    <a:pt x="3875" y="3726"/>
                    <a:pt x="3860" y="3743"/>
                    <a:pt x="3854" y="3765"/>
                  </a:cubicBezTo>
                  <a:lnTo>
                    <a:pt x="3732" y="4244"/>
                  </a:lnTo>
                  <a:lnTo>
                    <a:pt x="3239" y="4212"/>
                  </a:lnTo>
                  <a:cubicBezTo>
                    <a:pt x="3216" y="4211"/>
                    <a:pt x="3195" y="4220"/>
                    <a:pt x="3181" y="4238"/>
                  </a:cubicBezTo>
                  <a:lnTo>
                    <a:pt x="2875" y="4626"/>
                  </a:lnTo>
                  <a:lnTo>
                    <a:pt x="2437" y="4396"/>
                  </a:lnTo>
                  <a:cubicBezTo>
                    <a:pt x="2417" y="4385"/>
                    <a:pt x="2394" y="4385"/>
                    <a:pt x="2374" y="4396"/>
                  </a:cubicBezTo>
                  <a:lnTo>
                    <a:pt x="1936" y="4626"/>
                  </a:lnTo>
                  <a:lnTo>
                    <a:pt x="1630" y="4238"/>
                  </a:lnTo>
                  <a:cubicBezTo>
                    <a:pt x="1616" y="4220"/>
                    <a:pt x="1595" y="4211"/>
                    <a:pt x="1572" y="4212"/>
                  </a:cubicBezTo>
                  <a:lnTo>
                    <a:pt x="1079" y="4244"/>
                  </a:lnTo>
                  <a:lnTo>
                    <a:pt x="957" y="3765"/>
                  </a:lnTo>
                  <a:cubicBezTo>
                    <a:pt x="951" y="3743"/>
                    <a:pt x="935" y="3726"/>
                    <a:pt x="915" y="3718"/>
                  </a:cubicBezTo>
                  <a:lnTo>
                    <a:pt x="450" y="3547"/>
                  </a:lnTo>
                  <a:lnTo>
                    <a:pt x="534" y="3059"/>
                  </a:lnTo>
                  <a:cubicBezTo>
                    <a:pt x="538" y="3037"/>
                    <a:pt x="531" y="3015"/>
                    <a:pt x="515" y="2999"/>
                  </a:cubicBezTo>
                  <a:lnTo>
                    <a:pt x="160" y="2654"/>
                  </a:lnTo>
                  <a:lnTo>
                    <a:pt x="435" y="2242"/>
                  </a:lnTo>
                  <a:cubicBezTo>
                    <a:pt x="448" y="2224"/>
                    <a:pt x="450" y="2201"/>
                    <a:pt x="442" y="2180"/>
                  </a:cubicBezTo>
                  <a:lnTo>
                    <a:pt x="259" y="1720"/>
                  </a:lnTo>
                  <a:lnTo>
                    <a:pt x="677" y="1456"/>
                  </a:lnTo>
                  <a:cubicBezTo>
                    <a:pt x="696" y="1444"/>
                    <a:pt x="707" y="1424"/>
                    <a:pt x="708" y="1402"/>
                  </a:cubicBezTo>
                  <a:lnTo>
                    <a:pt x="728" y="907"/>
                  </a:lnTo>
                  <a:lnTo>
                    <a:pt x="1217" y="836"/>
                  </a:lnTo>
                  <a:cubicBezTo>
                    <a:pt x="1240" y="833"/>
                    <a:pt x="1259" y="819"/>
                    <a:pt x="1268" y="799"/>
                  </a:cubicBezTo>
                  <a:lnTo>
                    <a:pt x="1487" y="356"/>
                  </a:lnTo>
                  <a:lnTo>
                    <a:pt x="1963" y="490"/>
                  </a:lnTo>
                  <a:cubicBezTo>
                    <a:pt x="1985" y="496"/>
                    <a:pt x="2008" y="491"/>
                    <a:pt x="2025" y="477"/>
                  </a:cubicBezTo>
                  <a:lnTo>
                    <a:pt x="2405" y="160"/>
                  </a:lnTo>
                  <a:lnTo>
                    <a:pt x="2786" y="477"/>
                  </a:lnTo>
                  <a:cubicBezTo>
                    <a:pt x="2803" y="491"/>
                    <a:pt x="2826" y="496"/>
                    <a:pt x="2847" y="490"/>
                  </a:cubicBezTo>
                  <a:lnTo>
                    <a:pt x="3324" y="356"/>
                  </a:lnTo>
                  <a:lnTo>
                    <a:pt x="3543" y="799"/>
                  </a:lnTo>
                  <a:cubicBezTo>
                    <a:pt x="3552" y="819"/>
                    <a:pt x="3571" y="833"/>
                    <a:pt x="3594" y="836"/>
                  </a:cubicBezTo>
                  <a:lnTo>
                    <a:pt x="3885" y="879"/>
                  </a:lnTo>
                  <a:lnTo>
                    <a:pt x="3214" y="1549"/>
                  </a:lnTo>
                  <a:cubicBezTo>
                    <a:pt x="2988" y="1346"/>
                    <a:pt x="2699" y="1234"/>
                    <a:pt x="2394" y="1234"/>
                  </a:cubicBezTo>
                  <a:cubicBezTo>
                    <a:pt x="1716" y="1234"/>
                    <a:pt x="1165" y="1786"/>
                    <a:pt x="1165" y="2464"/>
                  </a:cubicBezTo>
                  <a:cubicBezTo>
                    <a:pt x="1165" y="3142"/>
                    <a:pt x="1716" y="3694"/>
                    <a:pt x="2394" y="3694"/>
                  </a:cubicBezTo>
                  <a:cubicBezTo>
                    <a:pt x="3072" y="3694"/>
                    <a:pt x="3624" y="3142"/>
                    <a:pt x="3624" y="2464"/>
                  </a:cubicBezTo>
                  <a:cubicBezTo>
                    <a:pt x="3624" y="2313"/>
                    <a:pt x="3597" y="2167"/>
                    <a:pt x="3543" y="2027"/>
                  </a:cubicBezTo>
                  <a:lnTo>
                    <a:pt x="4123" y="1447"/>
                  </a:lnTo>
                  <a:cubicBezTo>
                    <a:pt x="4126" y="1450"/>
                    <a:pt x="4130" y="1454"/>
                    <a:pt x="4134" y="1456"/>
                  </a:cubicBezTo>
                  <a:lnTo>
                    <a:pt x="4552" y="1720"/>
                  </a:lnTo>
                  <a:lnTo>
                    <a:pt x="4369" y="2180"/>
                  </a:lnTo>
                  <a:cubicBezTo>
                    <a:pt x="4361" y="2201"/>
                    <a:pt x="4363" y="2224"/>
                    <a:pt x="4376" y="2242"/>
                  </a:cubicBezTo>
                  <a:lnTo>
                    <a:pt x="4651" y="2654"/>
                  </a:lnTo>
                  <a:lnTo>
                    <a:pt x="4296" y="2999"/>
                  </a:lnTo>
                  <a:lnTo>
                    <a:pt x="4296" y="2999"/>
                  </a:lnTo>
                  <a:close/>
                  <a:moveTo>
                    <a:pt x="3489" y="2464"/>
                  </a:moveTo>
                  <a:lnTo>
                    <a:pt x="3489" y="2464"/>
                  </a:lnTo>
                  <a:cubicBezTo>
                    <a:pt x="3489" y="3068"/>
                    <a:pt x="2998" y="3559"/>
                    <a:pt x="2394" y="3559"/>
                  </a:cubicBezTo>
                  <a:cubicBezTo>
                    <a:pt x="1791" y="3559"/>
                    <a:pt x="1300" y="3068"/>
                    <a:pt x="1300" y="2464"/>
                  </a:cubicBezTo>
                  <a:cubicBezTo>
                    <a:pt x="1300" y="1861"/>
                    <a:pt x="1791" y="1370"/>
                    <a:pt x="2394" y="1370"/>
                  </a:cubicBezTo>
                  <a:cubicBezTo>
                    <a:pt x="2663" y="1370"/>
                    <a:pt x="2918" y="1468"/>
                    <a:pt x="3118" y="1645"/>
                  </a:cubicBezTo>
                  <a:lnTo>
                    <a:pt x="2394" y="2369"/>
                  </a:lnTo>
                  <a:lnTo>
                    <a:pt x="2025" y="1999"/>
                  </a:lnTo>
                  <a:cubicBezTo>
                    <a:pt x="1960" y="1934"/>
                    <a:pt x="1844" y="1934"/>
                    <a:pt x="1779" y="1999"/>
                  </a:cubicBezTo>
                  <a:lnTo>
                    <a:pt x="1622" y="2157"/>
                  </a:lnTo>
                  <a:cubicBezTo>
                    <a:pt x="1589" y="2189"/>
                    <a:pt x="1571" y="2233"/>
                    <a:pt x="1571" y="2280"/>
                  </a:cubicBezTo>
                  <a:cubicBezTo>
                    <a:pt x="1571" y="2326"/>
                    <a:pt x="1589" y="2370"/>
                    <a:pt x="1622" y="2403"/>
                  </a:cubicBezTo>
                  <a:lnTo>
                    <a:pt x="2271" y="3052"/>
                  </a:lnTo>
                  <a:cubicBezTo>
                    <a:pt x="2304" y="3085"/>
                    <a:pt x="2349" y="3103"/>
                    <a:pt x="2394" y="3103"/>
                  </a:cubicBezTo>
                  <a:cubicBezTo>
                    <a:pt x="2416" y="3103"/>
                    <a:pt x="2439" y="3099"/>
                    <a:pt x="2461" y="3089"/>
                  </a:cubicBezTo>
                  <a:cubicBezTo>
                    <a:pt x="2483" y="3081"/>
                    <a:pt x="2502" y="3068"/>
                    <a:pt x="2519" y="3051"/>
                  </a:cubicBezTo>
                  <a:lnTo>
                    <a:pt x="3437" y="2133"/>
                  </a:lnTo>
                  <a:cubicBezTo>
                    <a:pt x="3471" y="2240"/>
                    <a:pt x="3489" y="2351"/>
                    <a:pt x="3489" y="2464"/>
                  </a:cubicBezTo>
                  <a:lnTo>
                    <a:pt x="3489" y="2464"/>
                  </a:lnTo>
                  <a:close/>
                  <a:moveTo>
                    <a:pt x="4191" y="764"/>
                  </a:moveTo>
                  <a:lnTo>
                    <a:pt x="4191" y="764"/>
                  </a:lnTo>
                  <a:cubicBezTo>
                    <a:pt x="4205" y="749"/>
                    <a:pt x="4231" y="749"/>
                    <a:pt x="4246" y="764"/>
                  </a:cubicBezTo>
                  <a:lnTo>
                    <a:pt x="4403" y="921"/>
                  </a:lnTo>
                  <a:cubicBezTo>
                    <a:pt x="4403" y="921"/>
                    <a:pt x="4403" y="921"/>
                    <a:pt x="4403" y="921"/>
                  </a:cubicBezTo>
                  <a:cubicBezTo>
                    <a:pt x="4410" y="928"/>
                    <a:pt x="4414" y="938"/>
                    <a:pt x="4414" y="948"/>
                  </a:cubicBezTo>
                  <a:cubicBezTo>
                    <a:pt x="4414" y="959"/>
                    <a:pt x="4410" y="969"/>
                    <a:pt x="4403" y="976"/>
                  </a:cubicBezTo>
                  <a:lnTo>
                    <a:pt x="2423" y="2956"/>
                  </a:lnTo>
                  <a:cubicBezTo>
                    <a:pt x="2420" y="2959"/>
                    <a:pt x="2415" y="2962"/>
                    <a:pt x="2409" y="2965"/>
                  </a:cubicBezTo>
                  <a:cubicBezTo>
                    <a:pt x="2395" y="2971"/>
                    <a:pt x="2377" y="2968"/>
                    <a:pt x="2366" y="2956"/>
                  </a:cubicBezTo>
                  <a:lnTo>
                    <a:pt x="1717" y="2307"/>
                  </a:lnTo>
                  <a:cubicBezTo>
                    <a:pt x="1710" y="2300"/>
                    <a:pt x="1706" y="2290"/>
                    <a:pt x="1706" y="2280"/>
                  </a:cubicBezTo>
                  <a:cubicBezTo>
                    <a:pt x="1706" y="2269"/>
                    <a:pt x="1710" y="2259"/>
                    <a:pt x="1717" y="2252"/>
                  </a:cubicBezTo>
                  <a:lnTo>
                    <a:pt x="1874" y="2095"/>
                  </a:lnTo>
                  <a:cubicBezTo>
                    <a:pt x="1882" y="2088"/>
                    <a:pt x="1891" y="2084"/>
                    <a:pt x="1902" y="2084"/>
                  </a:cubicBezTo>
                  <a:cubicBezTo>
                    <a:pt x="1913" y="2084"/>
                    <a:pt x="1922" y="2088"/>
                    <a:pt x="1930" y="2095"/>
                  </a:cubicBezTo>
                  <a:lnTo>
                    <a:pt x="2347" y="2512"/>
                  </a:lnTo>
                  <a:cubicBezTo>
                    <a:pt x="2373" y="2538"/>
                    <a:pt x="2416" y="2538"/>
                    <a:pt x="2442" y="2512"/>
                  </a:cubicBezTo>
                  <a:lnTo>
                    <a:pt x="4191" y="764"/>
                  </a:lnTo>
                  <a:lnTo>
                    <a:pt x="4191" y="764"/>
                  </a:lnTo>
                  <a:close/>
                  <a:moveTo>
                    <a:pt x="4794" y="2625"/>
                  </a:moveTo>
                  <a:lnTo>
                    <a:pt x="4794" y="2625"/>
                  </a:lnTo>
                  <a:lnTo>
                    <a:pt x="4508" y="2197"/>
                  </a:lnTo>
                  <a:lnTo>
                    <a:pt x="4699" y="1718"/>
                  </a:lnTo>
                  <a:cubicBezTo>
                    <a:pt x="4711" y="1688"/>
                    <a:pt x="4700" y="1653"/>
                    <a:pt x="4672" y="1636"/>
                  </a:cubicBezTo>
                  <a:lnTo>
                    <a:pt x="4236" y="1361"/>
                  </a:lnTo>
                  <a:lnTo>
                    <a:pt x="4235" y="1335"/>
                  </a:lnTo>
                  <a:lnTo>
                    <a:pt x="4498" y="1072"/>
                  </a:lnTo>
                  <a:cubicBezTo>
                    <a:pt x="4531" y="1039"/>
                    <a:pt x="4549" y="995"/>
                    <a:pt x="4549" y="948"/>
                  </a:cubicBezTo>
                  <a:cubicBezTo>
                    <a:pt x="4549" y="902"/>
                    <a:pt x="4531" y="858"/>
                    <a:pt x="4498" y="825"/>
                  </a:cubicBezTo>
                  <a:lnTo>
                    <a:pt x="4341" y="668"/>
                  </a:lnTo>
                  <a:cubicBezTo>
                    <a:pt x="4273" y="600"/>
                    <a:pt x="4163" y="600"/>
                    <a:pt x="4095" y="668"/>
                  </a:cubicBezTo>
                  <a:lnTo>
                    <a:pt x="4004" y="759"/>
                  </a:lnTo>
                  <a:lnTo>
                    <a:pt x="3648" y="708"/>
                  </a:lnTo>
                  <a:lnTo>
                    <a:pt x="3420" y="245"/>
                  </a:lnTo>
                  <a:cubicBezTo>
                    <a:pt x="3406" y="216"/>
                    <a:pt x="3373" y="201"/>
                    <a:pt x="3341" y="210"/>
                  </a:cubicBezTo>
                  <a:lnTo>
                    <a:pt x="2845" y="350"/>
                  </a:lnTo>
                  <a:lnTo>
                    <a:pt x="2449" y="21"/>
                  </a:lnTo>
                  <a:cubicBezTo>
                    <a:pt x="2424" y="0"/>
                    <a:pt x="2387" y="0"/>
                    <a:pt x="2362" y="21"/>
                  </a:cubicBezTo>
                  <a:lnTo>
                    <a:pt x="1966" y="350"/>
                  </a:lnTo>
                  <a:lnTo>
                    <a:pt x="1470" y="210"/>
                  </a:lnTo>
                  <a:cubicBezTo>
                    <a:pt x="1438" y="201"/>
                    <a:pt x="1405" y="216"/>
                    <a:pt x="1391" y="245"/>
                  </a:cubicBezTo>
                  <a:lnTo>
                    <a:pt x="1163" y="708"/>
                  </a:lnTo>
                  <a:lnTo>
                    <a:pt x="653" y="782"/>
                  </a:lnTo>
                  <a:cubicBezTo>
                    <a:pt x="621" y="786"/>
                    <a:pt x="596" y="813"/>
                    <a:pt x="595" y="846"/>
                  </a:cubicBezTo>
                  <a:lnTo>
                    <a:pt x="575" y="1361"/>
                  </a:lnTo>
                  <a:lnTo>
                    <a:pt x="139" y="1636"/>
                  </a:lnTo>
                  <a:cubicBezTo>
                    <a:pt x="111" y="1653"/>
                    <a:pt x="100" y="1688"/>
                    <a:pt x="112" y="1718"/>
                  </a:cubicBezTo>
                  <a:lnTo>
                    <a:pt x="303" y="2197"/>
                  </a:lnTo>
                  <a:lnTo>
                    <a:pt x="17" y="2625"/>
                  </a:lnTo>
                  <a:cubicBezTo>
                    <a:pt x="0" y="2653"/>
                    <a:pt x="4" y="2689"/>
                    <a:pt x="26" y="2711"/>
                  </a:cubicBezTo>
                  <a:lnTo>
                    <a:pt x="395" y="3071"/>
                  </a:lnTo>
                  <a:lnTo>
                    <a:pt x="308" y="3579"/>
                  </a:lnTo>
                  <a:cubicBezTo>
                    <a:pt x="302" y="3611"/>
                    <a:pt x="320" y="3643"/>
                    <a:pt x="351" y="3654"/>
                  </a:cubicBezTo>
                  <a:lnTo>
                    <a:pt x="834" y="3832"/>
                  </a:lnTo>
                  <a:lnTo>
                    <a:pt x="961" y="4332"/>
                  </a:lnTo>
                  <a:cubicBezTo>
                    <a:pt x="970" y="4363"/>
                    <a:pt x="999" y="4385"/>
                    <a:pt x="1031" y="4383"/>
                  </a:cubicBezTo>
                  <a:lnTo>
                    <a:pt x="1546" y="4349"/>
                  </a:lnTo>
                  <a:lnTo>
                    <a:pt x="1865" y="4754"/>
                  </a:lnTo>
                  <a:cubicBezTo>
                    <a:pt x="1885" y="4779"/>
                    <a:pt x="1920" y="4787"/>
                    <a:pt x="1949" y="4772"/>
                  </a:cubicBezTo>
                  <a:lnTo>
                    <a:pt x="2405" y="4532"/>
                  </a:lnTo>
                  <a:lnTo>
                    <a:pt x="2862" y="4772"/>
                  </a:lnTo>
                  <a:cubicBezTo>
                    <a:pt x="2872" y="4777"/>
                    <a:pt x="2882" y="4779"/>
                    <a:pt x="2893" y="4779"/>
                  </a:cubicBezTo>
                  <a:cubicBezTo>
                    <a:pt x="2913" y="4779"/>
                    <a:pt x="2933" y="4770"/>
                    <a:pt x="2946" y="4754"/>
                  </a:cubicBezTo>
                  <a:lnTo>
                    <a:pt x="3265" y="4349"/>
                  </a:lnTo>
                  <a:lnTo>
                    <a:pt x="3780" y="4383"/>
                  </a:lnTo>
                  <a:cubicBezTo>
                    <a:pt x="3812" y="4384"/>
                    <a:pt x="3841" y="4363"/>
                    <a:pt x="3849" y="4332"/>
                  </a:cubicBezTo>
                  <a:lnTo>
                    <a:pt x="3977" y="3832"/>
                  </a:lnTo>
                  <a:lnTo>
                    <a:pt x="4460" y="3654"/>
                  </a:lnTo>
                  <a:cubicBezTo>
                    <a:pt x="4490" y="3643"/>
                    <a:pt x="4509" y="3611"/>
                    <a:pt x="4503" y="3579"/>
                  </a:cubicBezTo>
                  <a:lnTo>
                    <a:pt x="4416" y="3071"/>
                  </a:lnTo>
                  <a:lnTo>
                    <a:pt x="4785" y="2711"/>
                  </a:lnTo>
                  <a:cubicBezTo>
                    <a:pt x="4808" y="2689"/>
                    <a:pt x="4812" y="2653"/>
                    <a:pt x="4794" y="2625"/>
                  </a:cubicBezTo>
                  <a:close/>
                </a:path>
              </a:pathLst>
            </a:custGeom>
            <a:solidFill>
              <a:schemeClr val="bg1"/>
            </a:solidFill>
            <a:ln w="0">
              <a:noFill/>
              <a:prstDash val="solid"/>
              <a:round/>
              <a:headEnd/>
              <a:tailEnd/>
            </a:ln>
          </p:spPr>
          <p:txBody>
            <a:bodyPr vert="horz" wrap="square" lIns="45720" tIns="22860" rIns="45720" bIns="22860" numCol="1" anchor="t" anchorCtr="0" compatLnSpc="1">
              <a:prstTxWarp prst="textNoShape">
                <a:avLst/>
              </a:prstTxWarp>
            </a:bodyPr>
            <a:lstStyle/>
            <a:p>
              <a:endParaRPr lang="en-US">
                <a:solidFill>
                  <a:srgbClr val="000000"/>
                </a:solidFill>
                <a:latin typeface="Anova Light"/>
              </a:endParaRPr>
            </a:p>
          </p:txBody>
        </p:sp>
      </p:grpSp>
      <p:grpSp>
        <p:nvGrpSpPr>
          <p:cNvPr id="64" name="Group 63">
            <a:extLst>
              <a:ext uri="{FF2B5EF4-FFF2-40B4-BE49-F238E27FC236}">
                <a16:creationId xmlns:a16="http://schemas.microsoft.com/office/drawing/2014/main" id="{7C2B71BA-1B67-1D3F-BA9D-B132684866B5}"/>
              </a:ext>
            </a:extLst>
          </p:cNvPr>
          <p:cNvGrpSpPr>
            <a:grpSpLocks noChangeAspect="1"/>
          </p:cNvGrpSpPr>
          <p:nvPr/>
        </p:nvGrpSpPr>
        <p:grpSpPr>
          <a:xfrm>
            <a:off x="6151043" y="1353421"/>
            <a:ext cx="433495" cy="479989"/>
            <a:chOff x="-4740702" y="3762092"/>
            <a:chExt cx="446881" cy="494811"/>
          </a:xfrm>
        </p:grpSpPr>
        <p:sp>
          <p:nvSpPr>
            <p:cNvPr id="43" name="Rectangle: Rounded Corners 42">
              <a:extLst>
                <a:ext uri="{FF2B5EF4-FFF2-40B4-BE49-F238E27FC236}">
                  <a16:creationId xmlns:a16="http://schemas.microsoft.com/office/drawing/2014/main" id="{B67B5D20-BCF0-31B3-6301-A23F803B6FB9}"/>
                </a:ext>
              </a:extLst>
            </p:cNvPr>
            <p:cNvSpPr/>
            <p:nvPr/>
          </p:nvSpPr>
          <p:spPr>
            <a:xfrm>
              <a:off x="-4740702" y="3762092"/>
              <a:ext cx="446881" cy="494811"/>
            </a:xfrm>
            <a:prstGeom prst="roundRect">
              <a:avLst/>
            </a:prstGeom>
            <a:solidFill>
              <a:srgbClr val="7E88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nova Light"/>
              </a:endParaRPr>
            </a:p>
          </p:txBody>
        </p:sp>
        <p:sp>
          <p:nvSpPr>
            <p:cNvPr id="53" name="Freeform 17">
              <a:extLst>
                <a:ext uri="{FF2B5EF4-FFF2-40B4-BE49-F238E27FC236}">
                  <a16:creationId xmlns:a16="http://schemas.microsoft.com/office/drawing/2014/main" id="{59E667B5-A82A-CBE1-71B3-89700E57C67D}"/>
                </a:ext>
              </a:extLst>
            </p:cNvPr>
            <p:cNvSpPr>
              <a:spLocks noChangeAspect="1" noEditPoints="1"/>
            </p:cNvSpPr>
            <p:nvPr/>
          </p:nvSpPr>
          <p:spPr bwMode="auto">
            <a:xfrm>
              <a:off x="-4640851" y="3833804"/>
              <a:ext cx="247177" cy="319486"/>
            </a:xfrm>
            <a:custGeom>
              <a:avLst/>
              <a:gdLst>
                <a:gd name="T0" fmla="*/ 2530 w 3704"/>
                <a:gd name="T1" fmla="*/ 2152 h 4799"/>
                <a:gd name="T2" fmla="*/ 3332 w 3704"/>
                <a:gd name="T3" fmla="*/ 2280 h 4799"/>
                <a:gd name="T4" fmla="*/ 2466 w 3704"/>
                <a:gd name="T5" fmla="*/ 2216 h 4799"/>
                <a:gd name="T6" fmla="*/ 2530 w 3704"/>
                <a:gd name="T7" fmla="*/ 1754 h 4799"/>
                <a:gd name="T8" fmla="*/ 3332 w 3704"/>
                <a:gd name="T9" fmla="*/ 1883 h 4799"/>
                <a:gd name="T10" fmla="*/ 2466 w 3704"/>
                <a:gd name="T11" fmla="*/ 1819 h 4799"/>
                <a:gd name="T12" fmla="*/ 2530 w 3704"/>
                <a:gd name="T13" fmla="*/ 1357 h 4799"/>
                <a:gd name="T14" fmla="*/ 3332 w 3704"/>
                <a:gd name="T15" fmla="*/ 1486 h 4799"/>
                <a:gd name="T16" fmla="*/ 2466 w 3704"/>
                <a:gd name="T17" fmla="*/ 1422 h 4799"/>
                <a:gd name="T18" fmla="*/ 2530 w 3704"/>
                <a:gd name="T19" fmla="*/ 960 h 4799"/>
                <a:gd name="T20" fmla="*/ 3332 w 3704"/>
                <a:gd name="T21" fmla="*/ 1089 h 4799"/>
                <a:gd name="T22" fmla="*/ 2466 w 3704"/>
                <a:gd name="T23" fmla="*/ 1025 h 4799"/>
                <a:gd name="T24" fmla="*/ 2530 w 3704"/>
                <a:gd name="T25" fmla="*/ 563 h 4799"/>
                <a:gd name="T26" fmla="*/ 3332 w 3704"/>
                <a:gd name="T27" fmla="*/ 692 h 4799"/>
                <a:gd name="T28" fmla="*/ 2466 w 3704"/>
                <a:gd name="T29" fmla="*/ 628 h 4799"/>
                <a:gd name="T30" fmla="*/ 2196 w 3704"/>
                <a:gd name="T31" fmla="*/ 4210 h 4799"/>
                <a:gd name="T32" fmla="*/ 413 w 3704"/>
                <a:gd name="T33" fmla="*/ 4081 h 4799"/>
                <a:gd name="T34" fmla="*/ 2261 w 3704"/>
                <a:gd name="T35" fmla="*/ 4145 h 4799"/>
                <a:gd name="T36" fmla="*/ 2196 w 3704"/>
                <a:gd name="T37" fmla="*/ 3812 h 4799"/>
                <a:gd name="T38" fmla="*/ 413 w 3704"/>
                <a:gd name="T39" fmla="*/ 3684 h 4799"/>
                <a:gd name="T40" fmla="*/ 2261 w 3704"/>
                <a:gd name="T41" fmla="*/ 3748 h 4799"/>
                <a:gd name="T42" fmla="*/ 2196 w 3704"/>
                <a:gd name="T43" fmla="*/ 3415 h 4799"/>
                <a:gd name="T44" fmla="*/ 413 w 3704"/>
                <a:gd name="T45" fmla="*/ 3287 h 4799"/>
                <a:gd name="T46" fmla="*/ 2261 w 3704"/>
                <a:gd name="T47" fmla="*/ 3351 h 4799"/>
                <a:gd name="T48" fmla="*/ 2196 w 3704"/>
                <a:gd name="T49" fmla="*/ 3018 h 4799"/>
                <a:gd name="T50" fmla="*/ 413 w 3704"/>
                <a:gd name="T51" fmla="*/ 2890 h 4799"/>
                <a:gd name="T52" fmla="*/ 2261 w 3704"/>
                <a:gd name="T53" fmla="*/ 2954 h 4799"/>
                <a:gd name="T54" fmla="*/ 2196 w 3704"/>
                <a:gd name="T55" fmla="*/ 2621 h 4799"/>
                <a:gd name="T56" fmla="*/ 413 w 3704"/>
                <a:gd name="T57" fmla="*/ 2493 h 4799"/>
                <a:gd name="T58" fmla="*/ 2261 w 3704"/>
                <a:gd name="T59" fmla="*/ 2557 h 4799"/>
                <a:gd name="T60" fmla="*/ 3095 w 3704"/>
                <a:gd name="T61" fmla="*/ 4228 h 4799"/>
                <a:gd name="T62" fmla="*/ 2599 w 3704"/>
                <a:gd name="T63" fmla="*/ 2835 h 4799"/>
                <a:gd name="T64" fmla="*/ 3275 w 3704"/>
                <a:gd name="T65" fmla="*/ 2835 h 4799"/>
                <a:gd name="T66" fmla="*/ 3095 w 3704"/>
                <a:gd name="T67" fmla="*/ 2526 h 4799"/>
                <a:gd name="T68" fmla="*/ 2470 w 3704"/>
                <a:gd name="T69" fmla="*/ 2835 h 4799"/>
                <a:gd name="T70" fmla="*/ 3095 w 3704"/>
                <a:gd name="T71" fmla="*/ 4357 h 4799"/>
                <a:gd name="T72" fmla="*/ 3095 w 3704"/>
                <a:gd name="T73" fmla="*/ 2526 h 4799"/>
                <a:gd name="T74" fmla="*/ 2142 w 3704"/>
                <a:gd name="T75" fmla="*/ 1923 h 4799"/>
                <a:gd name="T76" fmla="*/ 451 w 3704"/>
                <a:gd name="T77" fmla="*/ 1923 h 4799"/>
                <a:gd name="T78" fmla="*/ 1962 w 3704"/>
                <a:gd name="T79" fmla="*/ 683 h 4799"/>
                <a:gd name="T80" fmla="*/ 2142 w 3704"/>
                <a:gd name="T81" fmla="*/ 1923 h 4799"/>
                <a:gd name="T82" fmla="*/ 631 w 3704"/>
                <a:gd name="T83" fmla="*/ 554 h 4799"/>
                <a:gd name="T84" fmla="*/ 631 w 3704"/>
                <a:gd name="T85" fmla="*/ 2232 h 4799"/>
                <a:gd name="T86" fmla="*/ 2270 w 3704"/>
                <a:gd name="T87" fmla="*/ 863 h 4799"/>
                <a:gd name="T88" fmla="*/ 3576 w 3704"/>
                <a:gd name="T89" fmla="*/ 4490 h 4799"/>
                <a:gd name="T90" fmla="*/ 308 w 3704"/>
                <a:gd name="T91" fmla="*/ 4670 h 4799"/>
                <a:gd name="T92" fmla="*/ 308 w 3704"/>
                <a:gd name="T93" fmla="*/ 127 h 4799"/>
                <a:gd name="T94" fmla="*/ 3576 w 3704"/>
                <a:gd name="T95" fmla="*/ 4490 h 4799"/>
                <a:gd name="T96" fmla="*/ 3396 w 3704"/>
                <a:gd name="T97" fmla="*/ 0 h 4799"/>
                <a:gd name="T98" fmla="*/ 0 w 3704"/>
                <a:gd name="T99" fmla="*/ 4490 h 4799"/>
                <a:gd name="T100" fmla="*/ 3704 w 3704"/>
                <a:gd name="T101" fmla="*/ 4490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704" h="4799">
                  <a:moveTo>
                    <a:pt x="2466" y="2216"/>
                  </a:moveTo>
                  <a:lnTo>
                    <a:pt x="2466" y="2216"/>
                  </a:lnTo>
                  <a:cubicBezTo>
                    <a:pt x="2466" y="2180"/>
                    <a:pt x="2495" y="2152"/>
                    <a:pt x="2530" y="2152"/>
                  </a:cubicBezTo>
                  <a:lnTo>
                    <a:pt x="3332" y="2152"/>
                  </a:lnTo>
                  <a:cubicBezTo>
                    <a:pt x="3367" y="2152"/>
                    <a:pt x="3396" y="2180"/>
                    <a:pt x="3396" y="2216"/>
                  </a:cubicBezTo>
                  <a:cubicBezTo>
                    <a:pt x="3396" y="2251"/>
                    <a:pt x="3367" y="2280"/>
                    <a:pt x="3332" y="2280"/>
                  </a:cubicBezTo>
                  <a:lnTo>
                    <a:pt x="2530" y="2280"/>
                  </a:lnTo>
                  <a:cubicBezTo>
                    <a:pt x="2495" y="2280"/>
                    <a:pt x="2466" y="2251"/>
                    <a:pt x="2466" y="2216"/>
                  </a:cubicBezTo>
                  <a:lnTo>
                    <a:pt x="2466" y="2216"/>
                  </a:lnTo>
                  <a:close/>
                  <a:moveTo>
                    <a:pt x="2466" y="1819"/>
                  </a:moveTo>
                  <a:lnTo>
                    <a:pt x="2466" y="1819"/>
                  </a:lnTo>
                  <a:cubicBezTo>
                    <a:pt x="2466" y="1783"/>
                    <a:pt x="2495" y="1754"/>
                    <a:pt x="2530" y="1754"/>
                  </a:cubicBezTo>
                  <a:lnTo>
                    <a:pt x="3332" y="1754"/>
                  </a:lnTo>
                  <a:cubicBezTo>
                    <a:pt x="3367" y="1754"/>
                    <a:pt x="3396" y="1783"/>
                    <a:pt x="3396" y="1819"/>
                  </a:cubicBezTo>
                  <a:cubicBezTo>
                    <a:pt x="3396" y="1854"/>
                    <a:pt x="3367" y="1883"/>
                    <a:pt x="3332" y="1883"/>
                  </a:cubicBezTo>
                  <a:lnTo>
                    <a:pt x="2530" y="1883"/>
                  </a:lnTo>
                  <a:cubicBezTo>
                    <a:pt x="2495" y="1883"/>
                    <a:pt x="2466" y="1854"/>
                    <a:pt x="2466" y="1819"/>
                  </a:cubicBezTo>
                  <a:lnTo>
                    <a:pt x="2466" y="1819"/>
                  </a:lnTo>
                  <a:close/>
                  <a:moveTo>
                    <a:pt x="2466" y="1422"/>
                  </a:moveTo>
                  <a:lnTo>
                    <a:pt x="2466" y="1422"/>
                  </a:lnTo>
                  <a:cubicBezTo>
                    <a:pt x="2466" y="1386"/>
                    <a:pt x="2495" y="1357"/>
                    <a:pt x="2530" y="1357"/>
                  </a:cubicBezTo>
                  <a:lnTo>
                    <a:pt x="3332" y="1357"/>
                  </a:lnTo>
                  <a:cubicBezTo>
                    <a:pt x="3367" y="1357"/>
                    <a:pt x="3396" y="1386"/>
                    <a:pt x="3396" y="1422"/>
                  </a:cubicBezTo>
                  <a:cubicBezTo>
                    <a:pt x="3396" y="1457"/>
                    <a:pt x="3367" y="1486"/>
                    <a:pt x="3332" y="1486"/>
                  </a:cubicBezTo>
                  <a:lnTo>
                    <a:pt x="2530" y="1486"/>
                  </a:lnTo>
                  <a:cubicBezTo>
                    <a:pt x="2495" y="1486"/>
                    <a:pt x="2466" y="1457"/>
                    <a:pt x="2466" y="1422"/>
                  </a:cubicBezTo>
                  <a:lnTo>
                    <a:pt x="2466" y="1422"/>
                  </a:lnTo>
                  <a:close/>
                  <a:moveTo>
                    <a:pt x="2466" y="1025"/>
                  </a:moveTo>
                  <a:lnTo>
                    <a:pt x="2466" y="1025"/>
                  </a:lnTo>
                  <a:cubicBezTo>
                    <a:pt x="2466" y="989"/>
                    <a:pt x="2495" y="960"/>
                    <a:pt x="2530" y="960"/>
                  </a:cubicBezTo>
                  <a:lnTo>
                    <a:pt x="3332" y="960"/>
                  </a:lnTo>
                  <a:cubicBezTo>
                    <a:pt x="3367" y="960"/>
                    <a:pt x="3396" y="989"/>
                    <a:pt x="3396" y="1025"/>
                  </a:cubicBezTo>
                  <a:cubicBezTo>
                    <a:pt x="3396" y="1060"/>
                    <a:pt x="3367" y="1089"/>
                    <a:pt x="3332" y="1089"/>
                  </a:cubicBezTo>
                  <a:lnTo>
                    <a:pt x="2530" y="1089"/>
                  </a:lnTo>
                  <a:cubicBezTo>
                    <a:pt x="2495" y="1089"/>
                    <a:pt x="2466" y="1060"/>
                    <a:pt x="2466" y="1025"/>
                  </a:cubicBezTo>
                  <a:lnTo>
                    <a:pt x="2466" y="1025"/>
                  </a:lnTo>
                  <a:close/>
                  <a:moveTo>
                    <a:pt x="2466" y="628"/>
                  </a:moveTo>
                  <a:lnTo>
                    <a:pt x="2466" y="628"/>
                  </a:lnTo>
                  <a:cubicBezTo>
                    <a:pt x="2466" y="592"/>
                    <a:pt x="2495" y="563"/>
                    <a:pt x="2530" y="563"/>
                  </a:cubicBezTo>
                  <a:lnTo>
                    <a:pt x="3332" y="563"/>
                  </a:lnTo>
                  <a:cubicBezTo>
                    <a:pt x="3367" y="563"/>
                    <a:pt x="3396" y="592"/>
                    <a:pt x="3396" y="628"/>
                  </a:cubicBezTo>
                  <a:cubicBezTo>
                    <a:pt x="3396" y="663"/>
                    <a:pt x="3367" y="692"/>
                    <a:pt x="3332" y="692"/>
                  </a:cubicBezTo>
                  <a:lnTo>
                    <a:pt x="2530" y="692"/>
                  </a:lnTo>
                  <a:cubicBezTo>
                    <a:pt x="2495" y="692"/>
                    <a:pt x="2466" y="663"/>
                    <a:pt x="2466" y="628"/>
                  </a:cubicBezTo>
                  <a:lnTo>
                    <a:pt x="2466" y="628"/>
                  </a:lnTo>
                  <a:close/>
                  <a:moveTo>
                    <a:pt x="2261" y="4145"/>
                  </a:moveTo>
                  <a:lnTo>
                    <a:pt x="2261" y="4145"/>
                  </a:lnTo>
                  <a:cubicBezTo>
                    <a:pt x="2261" y="4181"/>
                    <a:pt x="2232" y="4210"/>
                    <a:pt x="2196" y="4210"/>
                  </a:cubicBezTo>
                  <a:lnTo>
                    <a:pt x="413" y="4210"/>
                  </a:lnTo>
                  <a:cubicBezTo>
                    <a:pt x="377" y="4210"/>
                    <a:pt x="348" y="4181"/>
                    <a:pt x="348" y="4145"/>
                  </a:cubicBezTo>
                  <a:cubicBezTo>
                    <a:pt x="348" y="4110"/>
                    <a:pt x="377" y="4081"/>
                    <a:pt x="413" y="4081"/>
                  </a:cubicBezTo>
                  <a:lnTo>
                    <a:pt x="2196" y="4081"/>
                  </a:lnTo>
                  <a:cubicBezTo>
                    <a:pt x="2232" y="4081"/>
                    <a:pt x="2261" y="4110"/>
                    <a:pt x="2261" y="4145"/>
                  </a:cubicBezTo>
                  <a:lnTo>
                    <a:pt x="2261" y="4145"/>
                  </a:lnTo>
                  <a:close/>
                  <a:moveTo>
                    <a:pt x="2261" y="3748"/>
                  </a:moveTo>
                  <a:lnTo>
                    <a:pt x="2261" y="3748"/>
                  </a:lnTo>
                  <a:cubicBezTo>
                    <a:pt x="2261" y="3784"/>
                    <a:pt x="2232" y="3812"/>
                    <a:pt x="2196" y="3812"/>
                  </a:cubicBezTo>
                  <a:lnTo>
                    <a:pt x="413" y="3812"/>
                  </a:lnTo>
                  <a:cubicBezTo>
                    <a:pt x="377" y="3812"/>
                    <a:pt x="348" y="3784"/>
                    <a:pt x="348" y="3748"/>
                  </a:cubicBezTo>
                  <a:cubicBezTo>
                    <a:pt x="348" y="3713"/>
                    <a:pt x="377" y="3684"/>
                    <a:pt x="413" y="3684"/>
                  </a:cubicBezTo>
                  <a:lnTo>
                    <a:pt x="2196" y="3684"/>
                  </a:lnTo>
                  <a:cubicBezTo>
                    <a:pt x="2232" y="3684"/>
                    <a:pt x="2261" y="3713"/>
                    <a:pt x="2261" y="3748"/>
                  </a:cubicBezTo>
                  <a:lnTo>
                    <a:pt x="2261" y="3748"/>
                  </a:lnTo>
                  <a:close/>
                  <a:moveTo>
                    <a:pt x="2261" y="3351"/>
                  </a:moveTo>
                  <a:lnTo>
                    <a:pt x="2261" y="3351"/>
                  </a:lnTo>
                  <a:cubicBezTo>
                    <a:pt x="2261" y="3387"/>
                    <a:pt x="2232" y="3415"/>
                    <a:pt x="2196" y="3415"/>
                  </a:cubicBezTo>
                  <a:lnTo>
                    <a:pt x="413" y="3415"/>
                  </a:lnTo>
                  <a:cubicBezTo>
                    <a:pt x="377" y="3415"/>
                    <a:pt x="348" y="3387"/>
                    <a:pt x="348" y="3351"/>
                  </a:cubicBezTo>
                  <a:cubicBezTo>
                    <a:pt x="348" y="3316"/>
                    <a:pt x="377" y="3287"/>
                    <a:pt x="413" y="3287"/>
                  </a:cubicBezTo>
                  <a:lnTo>
                    <a:pt x="2196" y="3287"/>
                  </a:lnTo>
                  <a:cubicBezTo>
                    <a:pt x="2232" y="3287"/>
                    <a:pt x="2261" y="3316"/>
                    <a:pt x="2261" y="3351"/>
                  </a:cubicBezTo>
                  <a:lnTo>
                    <a:pt x="2261" y="3351"/>
                  </a:lnTo>
                  <a:close/>
                  <a:moveTo>
                    <a:pt x="2261" y="2954"/>
                  </a:moveTo>
                  <a:lnTo>
                    <a:pt x="2261" y="2954"/>
                  </a:lnTo>
                  <a:cubicBezTo>
                    <a:pt x="2261" y="2990"/>
                    <a:pt x="2232" y="3018"/>
                    <a:pt x="2196" y="3018"/>
                  </a:cubicBezTo>
                  <a:lnTo>
                    <a:pt x="413" y="3018"/>
                  </a:lnTo>
                  <a:cubicBezTo>
                    <a:pt x="377" y="3018"/>
                    <a:pt x="348" y="2990"/>
                    <a:pt x="348" y="2954"/>
                  </a:cubicBezTo>
                  <a:cubicBezTo>
                    <a:pt x="348" y="2918"/>
                    <a:pt x="377" y="2890"/>
                    <a:pt x="413" y="2890"/>
                  </a:cubicBezTo>
                  <a:lnTo>
                    <a:pt x="2196" y="2890"/>
                  </a:lnTo>
                  <a:cubicBezTo>
                    <a:pt x="2232" y="2890"/>
                    <a:pt x="2261" y="2918"/>
                    <a:pt x="2261" y="2954"/>
                  </a:cubicBezTo>
                  <a:lnTo>
                    <a:pt x="2261" y="2954"/>
                  </a:lnTo>
                  <a:close/>
                  <a:moveTo>
                    <a:pt x="2261" y="2557"/>
                  </a:moveTo>
                  <a:lnTo>
                    <a:pt x="2261" y="2557"/>
                  </a:lnTo>
                  <a:cubicBezTo>
                    <a:pt x="2261" y="2593"/>
                    <a:pt x="2232" y="2621"/>
                    <a:pt x="2196" y="2621"/>
                  </a:cubicBezTo>
                  <a:lnTo>
                    <a:pt x="413" y="2621"/>
                  </a:lnTo>
                  <a:cubicBezTo>
                    <a:pt x="377" y="2621"/>
                    <a:pt x="348" y="2593"/>
                    <a:pt x="348" y="2557"/>
                  </a:cubicBezTo>
                  <a:cubicBezTo>
                    <a:pt x="348" y="2521"/>
                    <a:pt x="377" y="2493"/>
                    <a:pt x="413" y="2493"/>
                  </a:cubicBezTo>
                  <a:lnTo>
                    <a:pt x="2196" y="2493"/>
                  </a:lnTo>
                  <a:cubicBezTo>
                    <a:pt x="2232" y="2493"/>
                    <a:pt x="2261" y="2521"/>
                    <a:pt x="2261" y="2557"/>
                  </a:cubicBezTo>
                  <a:lnTo>
                    <a:pt x="2261" y="2557"/>
                  </a:lnTo>
                  <a:close/>
                  <a:moveTo>
                    <a:pt x="3275" y="4048"/>
                  </a:moveTo>
                  <a:lnTo>
                    <a:pt x="3275" y="4048"/>
                  </a:lnTo>
                  <a:cubicBezTo>
                    <a:pt x="3275" y="4147"/>
                    <a:pt x="3194" y="4228"/>
                    <a:pt x="3095" y="4228"/>
                  </a:cubicBezTo>
                  <a:lnTo>
                    <a:pt x="2779" y="4228"/>
                  </a:lnTo>
                  <a:cubicBezTo>
                    <a:pt x="2680" y="4228"/>
                    <a:pt x="2599" y="4147"/>
                    <a:pt x="2599" y="4048"/>
                  </a:cubicBezTo>
                  <a:lnTo>
                    <a:pt x="2599" y="2835"/>
                  </a:lnTo>
                  <a:cubicBezTo>
                    <a:pt x="2599" y="2736"/>
                    <a:pt x="2680" y="2655"/>
                    <a:pt x="2779" y="2655"/>
                  </a:cubicBezTo>
                  <a:lnTo>
                    <a:pt x="3095" y="2655"/>
                  </a:lnTo>
                  <a:cubicBezTo>
                    <a:pt x="3194" y="2655"/>
                    <a:pt x="3275" y="2736"/>
                    <a:pt x="3275" y="2835"/>
                  </a:cubicBezTo>
                  <a:lnTo>
                    <a:pt x="3275" y="4048"/>
                  </a:lnTo>
                  <a:lnTo>
                    <a:pt x="3275" y="4048"/>
                  </a:lnTo>
                  <a:close/>
                  <a:moveTo>
                    <a:pt x="3095" y="2526"/>
                  </a:moveTo>
                  <a:lnTo>
                    <a:pt x="3095" y="2526"/>
                  </a:lnTo>
                  <a:lnTo>
                    <a:pt x="2779" y="2526"/>
                  </a:lnTo>
                  <a:cubicBezTo>
                    <a:pt x="2609" y="2526"/>
                    <a:pt x="2470" y="2665"/>
                    <a:pt x="2470" y="2835"/>
                  </a:cubicBezTo>
                  <a:lnTo>
                    <a:pt x="2470" y="4048"/>
                  </a:lnTo>
                  <a:cubicBezTo>
                    <a:pt x="2470" y="4218"/>
                    <a:pt x="2609" y="4357"/>
                    <a:pt x="2779" y="4357"/>
                  </a:cubicBezTo>
                  <a:lnTo>
                    <a:pt x="3095" y="4357"/>
                  </a:lnTo>
                  <a:cubicBezTo>
                    <a:pt x="3265" y="4357"/>
                    <a:pt x="3404" y="4218"/>
                    <a:pt x="3404" y="4048"/>
                  </a:cubicBezTo>
                  <a:lnTo>
                    <a:pt x="3404" y="2835"/>
                  </a:lnTo>
                  <a:cubicBezTo>
                    <a:pt x="3404" y="2665"/>
                    <a:pt x="3265" y="2526"/>
                    <a:pt x="3095" y="2526"/>
                  </a:cubicBezTo>
                  <a:lnTo>
                    <a:pt x="3095" y="2526"/>
                  </a:lnTo>
                  <a:close/>
                  <a:moveTo>
                    <a:pt x="2142" y="1923"/>
                  </a:moveTo>
                  <a:lnTo>
                    <a:pt x="2142" y="1923"/>
                  </a:lnTo>
                  <a:cubicBezTo>
                    <a:pt x="2142" y="2022"/>
                    <a:pt x="2061" y="2103"/>
                    <a:pt x="1962" y="2103"/>
                  </a:cubicBezTo>
                  <a:lnTo>
                    <a:pt x="631" y="2103"/>
                  </a:lnTo>
                  <a:cubicBezTo>
                    <a:pt x="532" y="2103"/>
                    <a:pt x="451" y="2022"/>
                    <a:pt x="451" y="1923"/>
                  </a:cubicBezTo>
                  <a:lnTo>
                    <a:pt x="451" y="863"/>
                  </a:lnTo>
                  <a:cubicBezTo>
                    <a:pt x="451" y="763"/>
                    <a:pt x="532" y="683"/>
                    <a:pt x="631" y="683"/>
                  </a:cubicBezTo>
                  <a:lnTo>
                    <a:pt x="1962" y="683"/>
                  </a:lnTo>
                  <a:cubicBezTo>
                    <a:pt x="2061" y="683"/>
                    <a:pt x="2142" y="763"/>
                    <a:pt x="2142" y="863"/>
                  </a:cubicBezTo>
                  <a:lnTo>
                    <a:pt x="2142" y="1923"/>
                  </a:lnTo>
                  <a:lnTo>
                    <a:pt x="2142" y="1923"/>
                  </a:lnTo>
                  <a:close/>
                  <a:moveTo>
                    <a:pt x="1962" y="554"/>
                  </a:moveTo>
                  <a:lnTo>
                    <a:pt x="1962" y="554"/>
                  </a:lnTo>
                  <a:lnTo>
                    <a:pt x="631" y="554"/>
                  </a:lnTo>
                  <a:cubicBezTo>
                    <a:pt x="461" y="554"/>
                    <a:pt x="323" y="692"/>
                    <a:pt x="323" y="863"/>
                  </a:cubicBezTo>
                  <a:lnTo>
                    <a:pt x="323" y="1923"/>
                  </a:lnTo>
                  <a:cubicBezTo>
                    <a:pt x="323" y="2093"/>
                    <a:pt x="461" y="2232"/>
                    <a:pt x="631" y="2232"/>
                  </a:cubicBezTo>
                  <a:lnTo>
                    <a:pt x="1962" y="2232"/>
                  </a:lnTo>
                  <a:cubicBezTo>
                    <a:pt x="2132" y="2232"/>
                    <a:pt x="2270" y="2093"/>
                    <a:pt x="2270" y="1923"/>
                  </a:cubicBezTo>
                  <a:lnTo>
                    <a:pt x="2270" y="863"/>
                  </a:lnTo>
                  <a:cubicBezTo>
                    <a:pt x="2270" y="692"/>
                    <a:pt x="2132" y="554"/>
                    <a:pt x="1962" y="554"/>
                  </a:cubicBezTo>
                  <a:lnTo>
                    <a:pt x="1962" y="554"/>
                  </a:lnTo>
                  <a:close/>
                  <a:moveTo>
                    <a:pt x="3576" y="4490"/>
                  </a:moveTo>
                  <a:lnTo>
                    <a:pt x="3576" y="4490"/>
                  </a:lnTo>
                  <a:cubicBezTo>
                    <a:pt x="3576" y="4589"/>
                    <a:pt x="3495" y="4670"/>
                    <a:pt x="3396" y="4670"/>
                  </a:cubicBezTo>
                  <a:lnTo>
                    <a:pt x="308" y="4670"/>
                  </a:lnTo>
                  <a:cubicBezTo>
                    <a:pt x="209" y="4670"/>
                    <a:pt x="128" y="4589"/>
                    <a:pt x="128" y="4490"/>
                  </a:cubicBezTo>
                  <a:lnTo>
                    <a:pt x="128" y="307"/>
                  </a:lnTo>
                  <a:cubicBezTo>
                    <a:pt x="128" y="208"/>
                    <a:pt x="209" y="127"/>
                    <a:pt x="308" y="127"/>
                  </a:cubicBezTo>
                  <a:lnTo>
                    <a:pt x="3396" y="127"/>
                  </a:lnTo>
                  <a:cubicBezTo>
                    <a:pt x="3495" y="127"/>
                    <a:pt x="3576" y="208"/>
                    <a:pt x="3576" y="307"/>
                  </a:cubicBezTo>
                  <a:lnTo>
                    <a:pt x="3576" y="4490"/>
                  </a:lnTo>
                  <a:lnTo>
                    <a:pt x="3576" y="4490"/>
                  </a:lnTo>
                  <a:close/>
                  <a:moveTo>
                    <a:pt x="3396" y="0"/>
                  </a:moveTo>
                  <a:lnTo>
                    <a:pt x="3396" y="0"/>
                  </a:lnTo>
                  <a:lnTo>
                    <a:pt x="308" y="0"/>
                  </a:lnTo>
                  <a:cubicBezTo>
                    <a:pt x="138" y="0"/>
                    <a:pt x="0" y="137"/>
                    <a:pt x="0" y="307"/>
                  </a:cubicBezTo>
                  <a:lnTo>
                    <a:pt x="0" y="4490"/>
                  </a:lnTo>
                  <a:cubicBezTo>
                    <a:pt x="0" y="4660"/>
                    <a:pt x="138" y="4799"/>
                    <a:pt x="308" y="4799"/>
                  </a:cubicBezTo>
                  <a:lnTo>
                    <a:pt x="3396" y="4799"/>
                  </a:lnTo>
                  <a:cubicBezTo>
                    <a:pt x="3566" y="4799"/>
                    <a:pt x="3704" y="4660"/>
                    <a:pt x="3704" y="4490"/>
                  </a:cubicBezTo>
                  <a:lnTo>
                    <a:pt x="3704" y="307"/>
                  </a:lnTo>
                  <a:cubicBezTo>
                    <a:pt x="3704" y="137"/>
                    <a:pt x="3566" y="0"/>
                    <a:pt x="3396"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 name="TextBox 4">
            <a:extLst>
              <a:ext uri="{FF2B5EF4-FFF2-40B4-BE49-F238E27FC236}">
                <a16:creationId xmlns:a16="http://schemas.microsoft.com/office/drawing/2014/main" id="{1C23BA03-B264-3C17-05EE-CDCBBEECC644}"/>
              </a:ext>
            </a:extLst>
          </p:cNvPr>
          <p:cNvSpPr txBox="1"/>
          <p:nvPr/>
        </p:nvSpPr>
        <p:spPr>
          <a:xfrm>
            <a:off x="6014931" y="2182301"/>
            <a:ext cx="2497985" cy="1448730"/>
          </a:xfrm>
          <a:prstGeom prst="rect">
            <a:avLst/>
          </a:prstGeom>
          <a:noFill/>
        </p:spPr>
        <p:txBody>
          <a:bodyPr wrap="square" numCol="1" spcCol="457200">
            <a:spAutoFit/>
          </a:bodyPr>
          <a:lstStyle/>
          <a:p>
            <a:pPr marL="285750" lvl="1" indent="-285750" defTabSz="685800">
              <a:lnSpc>
                <a:spcPct val="150000"/>
              </a:lnSpc>
              <a:buFont typeface="Arial" panose="020B0604020202020204" pitchFamily="34" charset="0"/>
              <a:buChar char="•"/>
              <a:defRPr/>
            </a:pPr>
            <a:r>
              <a:rPr lang="en-GB" sz="1200">
                <a:ea typeface="Calibri Light" charset="0"/>
                <a:cs typeface="Calibri Light"/>
              </a:rPr>
              <a:t>Teaching materials</a:t>
            </a:r>
          </a:p>
          <a:p>
            <a:pPr marL="285750" lvl="1" indent="-285750" defTabSz="685800">
              <a:lnSpc>
                <a:spcPct val="150000"/>
              </a:lnSpc>
              <a:buFont typeface="Arial" panose="020B0604020202020204" pitchFamily="34" charset="0"/>
              <a:buChar char="•"/>
              <a:defRPr/>
            </a:pPr>
            <a:r>
              <a:rPr lang="en-GB" sz="1200">
                <a:ea typeface="Calibri Light" charset="0"/>
                <a:cs typeface="Calibri Light"/>
              </a:rPr>
              <a:t>Curriculum consulting</a:t>
            </a:r>
          </a:p>
          <a:p>
            <a:pPr marL="285750" lvl="1" indent="-285750" defTabSz="685800">
              <a:lnSpc>
                <a:spcPct val="150000"/>
              </a:lnSpc>
              <a:buFont typeface="Arial" panose="020B0604020202020204" pitchFamily="34" charset="0"/>
              <a:buChar char="•"/>
              <a:defRPr/>
            </a:pPr>
            <a:r>
              <a:rPr lang="en-GB" sz="1200">
                <a:ea typeface="Calibri Light" charset="0"/>
                <a:cs typeface="Calibri Light"/>
              </a:rPr>
              <a:t>Academic specializations</a:t>
            </a:r>
          </a:p>
          <a:p>
            <a:pPr marL="285750" lvl="1" indent="-285750" defTabSz="685800">
              <a:lnSpc>
                <a:spcPct val="150000"/>
              </a:lnSpc>
              <a:buFont typeface="Arial" panose="020B0604020202020204" pitchFamily="34" charset="0"/>
              <a:buChar char="•"/>
              <a:defRPr/>
            </a:pPr>
            <a:r>
              <a:rPr lang="en-GB" sz="1200">
                <a:ea typeface="Calibri Light" charset="0"/>
                <a:cs typeface="Calibri Light"/>
              </a:rPr>
              <a:t>SAS Educator Portal</a:t>
            </a:r>
          </a:p>
          <a:p>
            <a:pPr marL="285750" lvl="1" indent="-285750" defTabSz="685800">
              <a:lnSpc>
                <a:spcPct val="150000"/>
              </a:lnSpc>
              <a:buFont typeface="Arial" panose="020B0604020202020204" pitchFamily="34" charset="0"/>
              <a:buChar char="•"/>
              <a:defRPr/>
            </a:pPr>
            <a:r>
              <a:rPr lang="en-GB" sz="1200">
                <a:ea typeface="Calibri Light" charset="0"/>
                <a:cs typeface="Calibri Light"/>
              </a:rPr>
              <a:t>SAS Skill Builder for Students</a:t>
            </a:r>
          </a:p>
        </p:txBody>
      </p:sp>
      <p:sp>
        <p:nvSpPr>
          <p:cNvPr id="47" name="TextBox 46">
            <a:extLst>
              <a:ext uri="{FF2B5EF4-FFF2-40B4-BE49-F238E27FC236}">
                <a16:creationId xmlns:a16="http://schemas.microsoft.com/office/drawing/2014/main" id="{177B9B59-A2F2-5A35-9DCA-38BD738370BE}"/>
              </a:ext>
            </a:extLst>
          </p:cNvPr>
          <p:cNvSpPr txBox="1"/>
          <p:nvPr/>
        </p:nvSpPr>
        <p:spPr>
          <a:xfrm>
            <a:off x="3320573" y="2182301"/>
            <a:ext cx="2497986" cy="1171731"/>
          </a:xfrm>
          <a:prstGeom prst="rect">
            <a:avLst/>
          </a:prstGeom>
          <a:noFill/>
        </p:spPr>
        <p:txBody>
          <a:bodyPr wrap="square" numCol="1" spcCol="457200">
            <a:spAutoFit/>
          </a:bodyPr>
          <a:lstStyle/>
          <a:p>
            <a:pPr marL="171450" indent="-171450" defTabSz="685800">
              <a:lnSpc>
                <a:spcPct val="150000"/>
              </a:lnSpc>
              <a:buFont typeface="Arial" panose="020B0604020202020204" pitchFamily="34" charset="0"/>
              <a:buChar char="•"/>
              <a:defRPr/>
            </a:pPr>
            <a:r>
              <a:rPr lang="en-GB" sz="1200">
                <a:solidFill>
                  <a:schemeClr val="bg1"/>
                </a:solidFill>
                <a:ea typeface="Calibri Light" charset="0"/>
                <a:cs typeface="Calibri Light" charset="0"/>
              </a:rPr>
              <a:t>e-Learning </a:t>
            </a:r>
          </a:p>
          <a:p>
            <a:pPr marL="171450" indent="-171450" defTabSz="685800">
              <a:lnSpc>
                <a:spcPct val="150000"/>
              </a:lnSpc>
              <a:buFont typeface="Arial" panose="020B0604020202020204" pitchFamily="34" charset="0"/>
              <a:buChar char="•"/>
              <a:defRPr/>
            </a:pPr>
            <a:r>
              <a:rPr lang="en-GB" sz="1200">
                <a:solidFill>
                  <a:schemeClr val="bg1"/>
                </a:solidFill>
                <a:ea typeface="Calibri Light" charset="0"/>
                <a:cs typeface="Calibri Light" charset="0"/>
              </a:rPr>
              <a:t>How-to videos</a:t>
            </a:r>
          </a:p>
          <a:p>
            <a:pPr marL="171450" indent="-171450" defTabSz="685800">
              <a:lnSpc>
                <a:spcPct val="150000"/>
              </a:lnSpc>
              <a:buFont typeface="Arial" panose="020B0604020202020204" pitchFamily="34" charset="0"/>
              <a:buChar char="•"/>
              <a:defRPr/>
            </a:pPr>
            <a:r>
              <a:rPr lang="en-GB" sz="1200">
                <a:solidFill>
                  <a:schemeClr val="bg1"/>
                </a:solidFill>
                <a:ea typeface="Calibri Light" charset="0"/>
                <a:cs typeface="Calibri Light" charset="0"/>
              </a:rPr>
              <a:t>Onsite &amp; virtual training</a:t>
            </a:r>
          </a:p>
          <a:p>
            <a:pPr marL="171450" indent="-171450" defTabSz="685800">
              <a:lnSpc>
                <a:spcPct val="150000"/>
              </a:lnSpc>
              <a:buFont typeface="Arial" panose="020B0604020202020204" pitchFamily="34" charset="0"/>
              <a:buChar char="•"/>
              <a:defRPr/>
            </a:pPr>
            <a:endParaRPr lang="en-GB" sz="1200">
              <a:solidFill>
                <a:schemeClr val="bg1"/>
              </a:solidFill>
              <a:ea typeface="Calibri Light" charset="0"/>
              <a:cs typeface="Calibri Light" charset="0"/>
            </a:endParaRPr>
          </a:p>
        </p:txBody>
      </p:sp>
      <p:sp>
        <p:nvSpPr>
          <p:cNvPr id="65" name="TextBox 64">
            <a:extLst>
              <a:ext uri="{FF2B5EF4-FFF2-40B4-BE49-F238E27FC236}">
                <a16:creationId xmlns:a16="http://schemas.microsoft.com/office/drawing/2014/main" id="{9E8EFEC5-E1C2-95B9-E5CA-85A6CCFBFABE}"/>
              </a:ext>
            </a:extLst>
          </p:cNvPr>
          <p:cNvSpPr txBox="1"/>
          <p:nvPr/>
        </p:nvSpPr>
        <p:spPr>
          <a:xfrm>
            <a:off x="626214" y="2182301"/>
            <a:ext cx="2497985" cy="1448730"/>
          </a:xfrm>
          <a:prstGeom prst="rect">
            <a:avLst/>
          </a:prstGeom>
          <a:noFill/>
        </p:spPr>
        <p:txBody>
          <a:bodyPr wrap="square" numCol="1" spcCol="457200">
            <a:spAutoFit/>
          </a:bodyPr>
          <a:lstStyle/>
          <a:p>
            <a:pPr marL="285750" lvl="1" indent="-285750" defTabSz="685800">
              <a:lnSpc>
                <a:spcPct val="150000"/>
              </a:lnSpc>
              <a:buFont typeface="Arial" panose="020B0604020202020204" pitchFamily="34" charset="0"/>
              <a:buChar char="•"/>
              <a:defRPr/>
            </a:pPr>
            <a:r>
              <a:rPr lang="en-US" sz="1200">
                <a:solidFill>
                  <a:schemeClr val="bg1"/>
                </a:solidFill>
                <a:ea typeface="Calibri Light" charset="0"/>
                <a:cs typeface="Calibri Light" charset="0"/>
              </a:rPr>
              <a:t>SAS® Viya® for Learners</a:t>
            </a:r>
          </a:p>
          <a:p>
            <a:pPr marL="285750" lvl="1" indent="-285750" defTabSz="685800">
              <a:lnSpc>
                <a:spcPct val="150000"/>
              </a:lnSpc>
              <a:buFont typeface="Arial" panose="020B0604020202020204" pitchFamily="34" charset="0"/>
              <a:buChar char="•"/>
              <a:defRPr/>
            </a:pPr>
            <a:r>
              <a:rPr lang="en-US" sz="1200">
                <a:solidFill>
                  <a:schemeClr val="bg1"/>
                </a:solidFill>
                <a:ea typeface="Calibri Light" charset="0"/>
                <a:cs typeface="Calibri Light" charset="0"/>
              </a:rPr>
              <a:t>SAS® OnDemand for Academics </a:t>
            </a:r>
            <a:endParaRPr lang="en-GB" sz="1200">
              <a:solidFill>
                <a:schemeClr val="bg1"/>
              </a:solidFill>
              <a:ea typeface="Calibri Light" charset="0"/>
              <a:cs typeface="Calibri Light"/>
            </a:endParaRPr>
          </a:p>
          <a:p>
            <a:pPr marL="285750" lvl="1" indent="-285750" defTabSz="685800">
              <a:lnSpc>
                <a:spcPct val="150000"/>
              </a:lnSpc>
              <a:buFont typeface="Arial" panose="020B0604020202020204" pitchFamily="34" charset="0"/>
              <a:buChar char="•"/>
              <a:defRPr/>
            </a:pPr>
            <a:r>
              <a:rPr lang="en-US" sz="1200">
                <a:solidFill>
                  <a:schemeClr val="bg1"/>
                </a:solidFill>
                <a:ea typeface="Calibri Light" charset="0"/>
                <a:cs typeface="Calibri Light" charset="0"/>
              </a:rPr>
              <a:t>SAS® Viya® Workbench for Learners</a:t>
            </a:r>
            <a:endParaRPr lang="en-US" sz="1200">
              <a:solidFill>
                <a:schemeClr val="bg1"/>
              </a:solidFill>
              <a:ea typeface="Calibri Light" charset="0"/>
              <a:cs typeface="Calibri Light"/>
            </a:endParaRPr>
          </a:p>
          <a:p>
            <a:pPr marL="285750" lvl="1" indent="-285750" defTabSz="685800">
              <a:lnSpc>
                <a:spcPct val="150000"/>
              </a:lnSpc>
              <a:buFont typeface="Arial" panose="020B0604020202020204" pitchFamily="34" charset="0"/>
              <a:buChar char="•"/>
              <a:defRPr/>
            </a:pPr>
            <a:endParaRPr lang="en-GB" sz="1200">
              <a:solidFill>
                <a:schemeClr val="bg1"/>
              </a:solidFill>
              <a:ea typeface="Calibri Light" charset="0"/>
              <a:cs typeface="Calibri Light"/>
            </a:endParaRPr>
          </a:p>
        </p:txBody>
      </p:sp>
    </p:spTree>
    <p:custDataLst>
      <p:tags r:id="rId1"/>
    </p:custDataLst>
    <p:extLst>
      <p:ext uri="{BB962C8B-B14F-4D97-AF65-F5344CB8AC3E}">
        <p14:creationId xmlns:p14="http://schemas.microsoft.com/office/powerpoint/2010/main" val="30319600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48A789-24D3-6815-C9EB-1062FE5EFDBD}"/>
              </a:ext>
            </a:extLst>
          </p:cNvPr>
          <p:cNvSpPr>
            <a:spLocks noGrp="1"/>
          </p:cNvSpPr>
          <p:nvPr>
            <p:ph type="title"/>
          </p:nvPr>
        </p:nvSpPr>
        <p:spPr/>
        <p:txBody>
          <a:bodyPr>
            <a:noAutofit/>
          </a:bodyPr>
          <a:lstStyle/>
          <a:p>
            <a:r>
              <a:rPr lang="en-US" sz="2000" b="0"/>
              <a:t>Striving for Excellence across the AI and Analytics Life Cycle</a:t>
            </a:r>
          </a:p>
        </p:txBody>
      </p:sp>
      <p:graphicFrame>
        <p:nvGraphicFramePr>
          <p:cNvPr id="4" name="Content Placeholder 3">
            <a:extLst>
              <a:ext uri="{FF2B5EF4-FFF2-40B4-BE49-F238E27FC236}">
                <a16:creationId xmlns:a16="http://schemas.microsoft.com/office/drawing/2014/main" id="{1C94C74C-2673-4B8C-F247-33E6817277D3}"/>
              </a:ext>
            </a:extLst>
          </p:cNvPr>
          <p:cNvGraphicFramePr>
            <a:graphicFrameLocks noGrp="1"/>
          </p:cNvGraphicFramePr>
          <p:nvPr>
            <p:ph idx="4294967295"/>
          </p:nvPr>
        </p:nvGraphicFramePr>
        <p:xfrm>
          <a:off x="625475" y="849108"/>
          <a:ext cx="7889875" cy="37703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219220"/>
      </p:ext>
    </p:extLst>
  </p:cSld>
  <p:clrMapOvr>
    <a:masterClrMapping/>
  </p:clrMapOvr>
  <p:transition spd="med">
    <p:pull/>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2D90AD-C1E1-A0EC-EB0A-0B48501DAC68}"/>
              </a:ext>
            </a:extLst>
          </p:cNvPr>
          <p:cNvSpPr/>
          <p:nvPr/>
        </p:nvSpPr>
        <p:spPr>
          <a:xfrm>
            <a:off x="0" y="764214"/>
            <a:ext cx="9144000" cy="3615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766D1"/>
              </a:solidFill>
              <a:effectLst/>
              <a:uLnTx/>
              <a:uFillTx/>
              <a:latin typeface="Anova Light"/>
              <a:ea typeface="+mn-ea"/>
              <a:cs typeface="+mn-cs"/>
            </a:endParaRPr>
          </a:p>
        </p:txBody>
      </p:sp>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961536" y="1209499"/>
            <a:ext cx="5220929" cy="3274946"/>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1" name="Rectangle 10">
            <a:extLst>
              <a:ext uri="{FF2B5EF4-FFF2-40B4-BE49-F238E27FC236}">
                <a16:creationId xmlns:a16="http://schemas.microsoft.com/office/drawing/2014/main" id="{494735D8-8788-2A96-3FEA-44D122CDA6D6}"/>
              </a:ext>
            </a:extLst>
          </p:cNvPr>
          <p:cNvSpPr/>
          <p:nvPr/>
        </p:nvSpPr>
        <p:spPr>
          <a:xfrm>
            <a:off x="2361010" y="1357313"/>
            <a:ext cx="4432697" cy="263961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srgbClr val="FFFFFF"/>
              </a:solidFill>
              <a:effectLst/>
              <a:uLnTx/>
              <a:uFillTx/>
              <a:latin typeface="Anova Light"/>
              <a:ea typeface="+mn-ea"/>
              <a:cs typeface="+mn-cs"/>
            </a:endParaRPr>
          </a:p>
        </p:txBody>
      </p:sp>
      <p:sp>
        <p:nvSpPr>
          <p:cNvPr id="3" name="Title 4">
            <a:extLst>
              <a:ext uri="{FF2B5EF4-FFF2-40B4-BE49-F238E27FC236}">
                <a16:creationId xmlns:a16="http://schemas.microsoft.com/office/drawing/2014/main" id="{86DA96E2-FAE9-32DE-C0AE-48163F2C2D9C}"/>
              </a:ext>
            </a:extLst>
          </p:cNvPr>
          <p:cNvSpPr txBox="1">
            <a:spLocks/>
          </p:cNvSpPr>
          <p:nvPr/>
        </p:nvSpPr>
        <p:spPr>
          <a:xfrm>
            <a:off x="626216" y="355152"/>
            <a:ext cx="8069376" cy="387798"/>
          </a:xfrm>
          <a:prstGeom prst="rect">
            <a:avLst/>
          </a:prstGeom>
        </p:spPr>
        <p:txBody>
          <a:bodyPr/>
          <a:lstStyle>
            <a:lvl1pPr algn="l" defTabSz="914446" rtl="0" eaLnBrk="1" latinLnBrk="0" hangingPunct="1">
              <a:lnSpc>
                <a:spcPct val="90000"/>
              </a:lnSpc>
              <a:spcBef>
                <a:spcPct val="0"/>
              </a:spcBef>
              <a:buNone/>
              <a:defRPr sz="3734" b="1" i="0" kern="1200">
                <a:solidFill>
                  <a:schemeClr val="accent5"/>
                </a:solidFill>
                <a:latin typeface="Anova Bold" panose="020B0503020203020204" pitchFamily="34" charset="0"/>
                <a:ea typeface="+mj-ea"/>
                <a:cs typeface="+mj-cs"/>
              </a:defRPr>
            </a:lvl1pPr>
          </a:lstStyle>
          <a:p>
            <a:pPr marL="0" marR="0" lvl="0" indent="0" algn="l" defTabSz="914446" rtl="0" eaLnBrk="1" fontAlgn="auto" latinLnBrk="0" hangingPunct="1">
              <a:lnSpc>
                <a:spcPct val="90000"/>
              </a:lnSpc>
              <a:spcBef>
                <a:spcPct val="0"/>
              </a:spcBef>
              <a:spcAft>
                <a:spcPts val="0"/>
              </a:spcAft>
              <a:buClrTx/>
              <a:buSzTx/>
              <a:buFontTx/>
              <a:buNone/>
              <a:tabLst/>
              <a:defRPr/>
            </a:pPr>
            <a:r>
              <a:rPr kumimoji="0" lang="en-US" sz="2700" b="0" i="0" u="none" strike="noStrike" kern="1200" cap="none" spc="0" normalizeH="0" baseline="0" noProof="0">
                <a:ln>
                  <a:noFill/>
                </a:ln>
                <a:solidFill>
                  <a:srgbClr val="7E889A"/>
                </a:solidFill>
                <a:effectLst/>
                <a:uLnTx/>
                <a:uFillTx/>
                <a:latin typeface="Anova Bold" panose="020B0503020203020204" pitchFamily="34" charset="0"/>
                <a:ea typeface="+mj-ea"/>
                <a:cs typeface="+mj-cs"/>
              </a:rPr>
              <a:t>Responsible Innovation and Trustworthy AI</a:t>
            </a:r>
          </a:p>
        </p:txBody>
      </p:sp>
      <p:pic>
        <p:nvPicPr>
          <p:cNvPr id="13" name="Picture 12">
            <a:extLst>
              <a:ext uri="{FF2B5EF4-FFF2-40B4-BE49-F238E27FC236}">
                <a16:creationId xmlns:a16="http://schemas.microsoft.com/office/drawing/2014/main" id="{7AABCD06-B402-FDF8-1143-6FAF3497736B}"/>
              </a:ext>
            </a:extLst>
          </p:cNvPr>
          <p:cNvPicPr>
            <a:picLocks noChangeAspect="1"/>
          </p:cNvPicPr>
          <p:nvPr/>
        </p:nvPicPr>
        <p:blipFill>
          <a:blip r:embed="rId5"/>
          <a:stretch>
            <a:fillRect/>
          </a:stretch>
        </p:blipFill>
        <p:spPr>
          <a:xfrm>
            <a:off x="2371160" y="1574535"/>
            <a:ext cx="4422546" cy="2218077"/>
          </a:xfrm>
          <a:prstGeom prst="rect">
            <a:avLst/>
          </a:prstGeom>
        </p:spPr>
      </p:pic>
      <p:sp>
        <p:nvSpPr>
          <p:cNvPr id="5" name="TextBox 4">
            <a:extLst>
              <a:ext uri="{FF2B5EF4-FFF2-40B4-BE49-F238E27FC236}">
                <a16:creationId xmlns:a16="http://schemas.microsoft.com/office/drawing/2014/main" id="{DC5C9278-D6E7-A235-B4CA-308FF38CED9D}"/>
              </a:ext>
            </a:extLst>
          </p:cNvPr>
          <p:cNvSpPr txBox="1"/>
          <p:nvPr/>
        </p:nvSpPr>
        <p:spPr>
          <a:xfrm>
            <a:off x="1874520" y="4455239"/>
            <a:ext cx="539496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000000"/>
                </a:solidFill>
                <a:effectLst/>
                <a:uLnTx/>
                <a:uFillTx/>
                <a:latin typeface="Anova Light"/>
                <a:ea typeface="+mn-ea"/>
                <a:cs typeface="+mn-cs"/>
                <a:hlinkClick r:id="rId6"/>
              </a:rPr>
              <a:t>https://learn.sas.com/course/view.php?id=6443</a:t>
            </a:r>
            <a:r>
              <a:rPr kumimoji="0" lang="en-CA" sz="1800" b="0" i="0" u="none" strike="noStrike" kern="1200" cap="none" spc="0" normalizeH="0" baseline="0" noProof="0">
                <a:ln>
                  <a:noFill/>
                </a:ln>
                <a:solidFill>
                  <a:srgbClr val="000000"/>
                </a:solidFill>
                <a:effectLst/>
                <a:uLnTx/>
                <a:uFillTx/>
                <a:latin typeface="Anova Light"/>
                <a:ea typeface="+mn-ea"/>
                <a:cs typeface="+mn-cs"/>
              </a:rPr>
              <a:t> </a:t>
            </a:r>
          </a:p>
        </p:txBody>
      </p:sp>
    </p:spTree>
    <p:custDataLst>
      <p:tags r:id="rId1"/>
    </p:custDataLst>
    <p:extLst>
      <p:ext uri="{BB962C8B-B14F-4D97-AF65-F5344CB8AC3E}">
        <p14:creationId xmlns:p14="http://schemas.microsoft.com/office/powerpoint/2010/main" val="102294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52D90AD-C1E1-A0EC-EB0A-0B48501DAC68}"/>
              </a:ext>
            </a:extLst>
          </p:cNvPr>
          <p:cNvSpPr/>
          <p:nvPr/>
        </p:nvSpPr>
        <p:spPr>
          <a:xfrm>
            <a:off x="0" y="764214"/>
            <a:ext cx="9144000" cy="3615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766D1"/>
              </a:solidFill>
              <a:effectLst/>
              <a:uLnTx/>
              <a:uFillTx/>
              <a:latin typeface="Anova Light"/>
              <a:ea typeface="+mn-ea"/>
              <a:cs typeface="+mn-cs"/>
            </a:endParaRPr>
          </a:p>
        </p:txBody>
      </p:sp>
      <p:sp>
        <p:nvSpPr>
          <p:cNvPr id="3" name="Title 4">
            <a:extLst>
              <a:ext uri="{FF2B5EF4-FFF2-40B4-BE49-F238E27FC236}">
                <a16:creationId xmlns:a16="http://schemas.microsoft.com/office/drawing/2014/main" id="{86DA96E2-FAE9-32DE-C0AE-48163F2C2D9C}"/>
              </a:ext>
            </a:extLst>
          </p:cNvPr>
          <p:cNvSpPr txBox="1">
            <a:spLocks/>
          </p:cNvSpPr>
          <p:nvPr/>
        </p:nvSpPr>
        <p:spPr>
          <a:xfrm>
            <a:off x="626216" y="355152"/>
            <a:ext cx="8069376" cy="387798"/>
          </a:xfrm>
          <a:prstGeom prst="rect">
            <a:avLst/>
          </a:prstGeom>
        </p:spPr>
        <p:txBody>
          <a:bodyPr/>
          <a:lstStyle>
            <a:lvl1pPr algn="l" defTabSz="914446" rtl="0" eaLnBrk="1" latinLnBrk="0" hangingPunct="1">
              <a:lnSpc>
                <a:spcPct val="90000"/>
              </a:lnSpc>
              <a:spcBef>
                <a:spcPct val="0"/>
              </a:spcBef>
              <a:buNone/>
              <a:defRPr sz="3734" b="1" i="0" kern="1200">
                <a:solidFill>
                  <a:schemeClr val="accent5"/>
                </a:solidFill>
                <a:latin typeface="Anova Bold" panose="020B0503020203020204" pitchFamily="34" charset="0"/>
                <a:ea typeface="+mj-ea"/>
                <a:cs typeface="+mj-cs"/>
              </a:defRPr>
            </a:lvl1pPr>
          </a:lstStyle>
          <a:p>
            <a:pPr marL="0" marR="0" lvl="0" indent="0" algn="l" defTabSz="914446" rtl="0" eaLnBrk="1" fontAlgn="auto" latinLnBrk="0" hangingPunct="1">
              <a:lnSpc>
                <a:spcPct val="90000"/>
              </a:lnSpc>
              <a:spcBef>
                <a:spcPct val="0"/>
              </a:spcBef>
              <a:spcAft>
                <a:spcPts val="0"/>
              </a:spcAft>
              <a:buClrTx/>
              <a:buSzTx/>
              <a:buFontTx/>
              <a:buNone/>
              <a:tabLst/>
              <a:defRPr/>
            </a:pPr>
            <a:r>
              <a:rPr kumimoji="0" lang="en-US" sz="2700" b="0" i="0" u="none" strike="noStrike" kern="1200" cap="none" spc="0" normalizeH="0" baseline="0" noProof="0">
                <a:ln>
                  <a:noFill/>
                </a:ln>
                <a:solidFill>
                  <a:srgbClr val="7E889A"/>
                </a:solidFill>
                <a:effectLst/>
                <a:uLnTx/>
                <a:uFillTx/>
                <a:latin typeface="Anova Bold" panose="020B0503020203020204" pitchFamily="34" charset="0"/>
                <a:ea typeface="+mj-ea"/>
                <a:cs typeface="+mj-cs"/>
              </a:rPr>
              <a:t>Responsible Innovation and Trustworthy AI</a:t>
            </a:r>
          </a:p>
        </p:txBody>
      </p:sp>
      <p:grpSp>
        <p:nvGrpSpPr>
          <p:cNvPr id="6" name="Group 5">
            <a:extLst>
              <a:ext uri="{FF2B5EF4-FFF2-40B4-BE49-F238E27FC236}">
                <a16:creationId xmlns:a16="http://schemas.microsoft.com/office/drawing/2014/main" id="{BE81CA0A-525C-4627-F93D-E70160483713}"/>
              </a:ext>
            </a:extLst>
          </p:cNvPr>
          <p:cNvGrpSpPr/>
          <p:nvPr/>
        </p:nvGrpSpPr>
        <p:grpSpPr>
          <a:xfrm>
            <a:off x="1961535" y="1211885"/>
            <a:ext cx="5220929" cy="3274946"/>
            <a:chOff x="2615381" y="1612664"/>
            <a:chExt cx="6961239" cy="4366595"/>
          </a:xfrm>
        </p:grpSpPr>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15381" y="1612664"/>
              <a:ext cx="6961239" cy="4366595"/>
            </a:xfrm>
            <a:prstGeom prst="rect">
              <a:avLst/>
            </a:prstGeom>
            <a:noFill/>
            <a:ln>
              <a:noFill/>
            </a:ln>
          </p:spPr>
          <p:style>
            <a:lnRef idx="0">
              <a:scrgbClr r="0" g="0" b="0"/>
            </a:lnRef>
            <a:fillRef idx="0">
              <a:scrgbClr r="0" g="0" b="0"/>
            </a:fillRef>
            <a:effectRef idx="0">
              <a:scrgbClr r="0" g="0" b="0"/>
            </a:effectRef>
            <a:fontRef idx="minor">
              <a:schemeClr val="dk1"/>
            </a:fontRef>
          </p:style>
        </p:pic>
        <p:sp>
          <p:nvSpPr>
            <p:cNvPr id="11" name="Rectangle 10">
              <a:extLst>
                <a:ext uri="{FF2B5EF4-FFF2-40B4-BE49-F238E27FC236}">
                  <a16:creationId xmlns:a16="http://schemas.microsoft.com/office/drawing/2014/main" id="{494735D8-8788-2A96-3FEA-44D122CDA6D6}"/>
                </a:ext>
              </a:extLst>
            </p:cNvPr>
            <p:cNvSpPr/>
            <p:nvPr/>
          </p:nvSpPr>
          <p:spPr>
            <a:xfrm>
              <a:off x="3148013" y="1809750"/>
              <a:ext cx="5910262" cy="35194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350" b="0" i="0" u="none" strike="noStrike" kern="1200" cap="none" spc="0" normalizeH="0" baseline="0" noProof="0">
                <a:ln>
                  <a:noFill/>
                </a:ln>
                <a:solidFill>
                  <a:srgbClr val="FFFFFF"/>
                </a:solidFill>
                <a:effectLst/>
                <a:uLnTx/>
                <a:uFillTx/>
                <a:latin typeface="Anova Light"/>
                <a:ea typeface="+mn-ea"/>
                <a:cs typeface="+mn-cs"/>
              </a:endParaRPr>
            </a:p>
          </p:txBody>
        </p:sp>
        <p:pic>
          <p:nvPicPr>
            <p:cNvPr id="13" name="Picture 12">
              <a:extLst>
                <a:ext uri="{FF2B5EF4-FFF2-40B4-BE49-F238E27FC236}">
                  <a16:creationId xmlns:a16="http://schemas.microsoft.com/office/drawing/2014/main" id="{7AABCD06-B402-FDF8-1143-6FAF3497736B}"/>
                </a:ext>
              </a:extLst>
            </p:cNvPr>
            <p:cNvPicPr>
              <a:picLocks noChangeAspect="1"/>
            </p:cNvPicPr>
            <p:nvPr/>
          </p:nvPicPr>
          <p:blipFill>
            <a:blip r:embed="rId5"/>
            <a:stretch>
              <a:fillRect/>
            </a:stretch>
          </p:blipFill>
          <p:spPr>
            <a:xfrm>
              <a:off x="3161547" y="2099380"/>
              <a:ext cx="5896728" cy="2957436"/>
            </a:xfrm>
            <a:prstGeom prst="rect">
              <a:avLst/>
            </a:prstGeom>
          </p:spPr>
        </p:pic>
      </p:grpSp>
      <p:sp>
        <p:nvSpPr>
          <p:cNvPr id="7" name="TextBox 6">
            <a:extLst>
              <a:ext uri="{FF2B5EF4-FFF2-40B4-BE49-F238E27FC236}">
                <a16:creationId xmlns:a16="http://schemas.microsoft.com/office/drawing/2014/main" id="{C39D5CD2-8903-C197-0062-79B9DE3534A0}"/>
              </a:ext>
            </a:extLst>
          </p:cNvPr>
          <p:cNvSpPr txBox="1"/>
          <p:nvPr/>
        </p:nvSpPr>
        <p:spPr>
          <a:xfrm>
            <a:off x="3810001" y="1048351"/>
            <a:ext cx="5334000" cy="3480889"/>
          </a:xfrm>
          <a:prstGeom prst="rect">
            <a:avLst/>
          </a:prstGeom>
          <a:noFill/>
        </p:spPr>
        <p:txBody>
          <a:bodyPr wrap="square">
            <a:spAutoFit/>
          </a:bodyPr>
          <a:lstStyle/>
          <a:p>
            <a:pPr marL="0" marR="0" lvl="0" indent="0" algn="l" defTabSz="457200" rtl="0" eaLnBrk="1" fontAlgn="auto" latinLnBrk="0" hangingPunct="1">
              <a:lnSpc>
                <a:spcPct val="107000"/>
              </a:lnSpc>
              <a:spcBef>
                <a:spcPts val="0"/>
              </a:spcBef>
              <a:spcAft>
                <a:spcPts val="600"/>
              </a:spcAft>
              <a:buClrTx/>
              <a:buSzTx/>
              <a:buFontTx/>
              <a:buNone/>
              <a:tabLst/>
              <a:defRPr/>
            </a:pPr>
            <a:r>
              <a:rPr kumimoji="0" lang="en-US" sz="1800" b="1" i="0" u="none" strike="noStrike" kern="1200" cap="none" spc="0" normalizeH="0" baseline="0" noProof="0">
                <a:ln>
                  <a:noFill/>
                </a:ln>
                <a:solidFill>
                  <a:srgbClr val="FFFFFF"/>
                </a:solidFill>
                <a:effectLst/>
                <a:uLnTx/>
                <a:uFillTx/>
                <a:latin typeface="Anova Light"/>
                <a:ea typeface="Calibri" panose="020F0502020204030204" pitchFamily="34" charset="0"/>
                <a:cs typeface="Calibri" panose="020F0502020204030204" pitchFamily="34" charset="0"/>
              </a:rPr>
              <a:t>Modules</a:t>
            </a:r>
            <a:r>
              <a:rPr kumimoji="0" lang="en-US" sz="1800" b="0" i="0" u="none" strike="noStrike" kern="1200" cap="none" spc="0" normalizeH="0" baseline="0" noProof="0">
                <a:ln>
                  <a:noFill/>
                </a:ln>
                <a:solidFill>
                  <a:srgbClr val="FFFFFF"/>
                </a:solidFill>
                <a:effectLst/>
                <a:uLnTx/>
                <a:uFillTx/>
                <a:latin typeface="Anova Light"/>
                <a:ea typeface="Calibri" panose="020F0502020204030204" pitchFamily="34" charset="0"/>
                <a:cs typeface="Calibri" panose="020F0502020204030204" pitchFamily="34" charset="0"/>
              </a:rPr>
              <a:t>:</a:t>
            </a:r>
            <a:endParaRPr kumimoji="0" lang="en-CA" sz="1800" b="0" i="0" u="none" strike="noStrike" kern="1200" cap="none" spc="0" normalizeH="0" baseline="0" noProof="0">
              <a:ln>
                <a:noFill/>
              </a:ln>
              <a:solidFill>
                <a:srgbClr val="FFFFFF"/>
              </a:solidFill>
              <a:effectLst/>
              <a:uLnTx/>
              <a:uFillTx/>
              <a:latin typeface="Anova Light"/>
              <a:ea typeface="Calibri" panose="020F0502020204030204" pitchFamily="34" charset="0"/>
              <a:cs typeface="Times New Roman" panose="02020603050405020304" pitchFamily="18" charset="0"/>
            </a:endParaRPr>
          </a:p>
          <a:p>
            <a:pPr marL="257175" marR="0" lvl="0" indent="-257175" algn="l" defTabSz="457200" rtl="0" eaLnBrk="1" fontAlgn="auto" latinLnBrk="0" hangingPunct="1">
              <a:lnSpc>
                <a:spcPct val="107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FFFFFF"/>
                </a:solidFill>
                <a:effectLst/>
                <a:uLnTx/>
                <a:uFillTx/>
                <a:latin typeface="Anova Light"/>
                <a:ea typeface="Calibri" panose="020F0502020204030204" pitchFamily="34" charset="0"/>
                <a:cs typeface="Calibri" panose="020F0502020204030204" pitchFamily="34" charset="0"/>
              </a:rPr>
              <a:t>Overview of Trustworthy AI and the Analytics Lifecycle </a:t>
            </a:r>
            <a:endParaRPr kumimoji="0" lang="en-CA" sz="1400" b="0" i="0" u="none" strike="noStrike" kern="1200" cap="none" spc="0" normalizeH="0" baseline="0" noProof="0">
              <a:ln>
                <a:noFill/>
              </a:ln>
              <a:solidFill>
                <a:srgbClr val="FFFFFF"/>
              </a:solidFill>
              <a:effectLst/>
              <a:uLnTx/>
              <a:uFillTx/>
              <a:latin typeface="Anova Light"/>
              <a:ea typeface="Calibri" panose="020F0502020204030204" pitchFamily="34" charset="0"/>
              <a:cs typeface="Times New Roman" panose="02020603050405020304" pitchFamily="18" charset="0"/>
            </a:endParaRPr>
          </a:p>
          <a:p>
            <a:pPr marL="257175" marR="0" lvl="0" indent="-257175" algn="l" defTabSz="457200" rtl="0" eaLnBrk="1" fontAlgn="auto" latinLnBrk="0" hangingPunct="1">
              <a:lnSpc>
                <a:spcPct val="107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FFFFFF"/>
                </a:solidFill>
                <a:effectLst/>
                <a:uLnTx/>
                <a:uFillTx/>
                <a:latin typeface="Anova Light"/>
                <a:ea typeface="Calibri" panose="020F0502020204030204" pitchFamily="34" charset="0"/>
                <a:cs typeface="Calibri" panose="020F0502020204030204" pitchFamily="34" charset="0"/>
              </a:rPr>
              <a:t>AI Risk and Unintentional Bias </a:t>
            </a:r>
            <a:endParaRPr kumimoji="0" lang="en-CA" sz="1400" b="0" i="0" u="none" strike="noStrike" kern="1200" cap="none" spc="0" normalizeH="0" baseline="0" noProof="0">
              <a:ln>
                <a:noFill/>
              </a:ln>
              <a:solidFill>
                <a:srgbClr val="FFFFFF"/>
              </a:solidFill>
              <a:effectLst/>
              <a:uLnTx/>
              <a:uFillTx/>
              <a:latin typeface="Anova Light"/>
              <a:ea typeface="Calibri" panose="020F0502020204030204" pitchFamily="34" charset="0"/>
              <a:cs typeface="Times New Roman" panose="02020603050405020304" pitchFamily="18" charset="0"/>
            </a:endParaRPr>
          </a:p>
          <a:p>
            <a:pPr marL="257175" marR="0" lvl="0" indent="-257175" algn="l" defTabSz="457200" rtl="0" eaLnBrk="1" fontAlgn="auto" latinLnBrk="0" hangingPunct="1">
              <a:lnSpc>
                <a:spcPct val="107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FFFFFF"/>
                </a:solidFill>
                <a:effectLst/>
                <a:uLnTx/>
                <a:uFillTx/>
                <a:latin typeface="Anova Light"/>
                <a:ea typeface="Calibri" panose="020F0502020204030204" pitchFamily="34" charset="0"/>
                <a:cs typeface="Calibri" panose="020F0502020204030204" pitchFamily="34" charset="0"/>
              </a:rPr>
              <a:t>Principles of Responsible Innovation Overview </a:t>
            </a:r>
            <a:endParaRPr kumimoji="0" lang="en-CA" sz="1400" b="0" i="0" u="none" strike="noStrike" kern="1200" cap="none" spc="0" normalizeH="0" baseline="0" noProof="0">
              <a:ln>
                <a:noFill/>
              </a:ln>
              <a:solidFill>
                <a:srgbClr val="FFFFFF"/>
              </a:solidFill>
              <a:effectLst/>
              <a:uLnTx/>
              <a:uFillTx/>
              <a:latin typeface="Anova Light"/>
              <a:ea typeface="Calibri" panose="020F0502020204030204" pitchFamily="34" charset="0"/>
              <a:cs typeface="Times New Roman" panose="02020603050405020304" pitchFamily="18" charset="0"/>
            </a:endParaRPr>
          </a:p>
          <a:p>
            <a:pPr marL="257175" marR="0" lvl="0" indent="-257175" algn="l" defTabSz="457200" rtl="0" eaLnBrk="1" fontAlgn="auto" latinLnBrk="0" hangingPunct="1">
              <a:lnSpc>
                <a:spcPct val="107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FFFFFF"/>
                </a:solidFill>
                <a:effectLst/>
                <a:uLnTx/>
                <a:uFillTx/>
                <a:latin typeface="Anova Light"/>
                <a:ea typeface="Calibri" panose="020F0502020204030204" pitchFamily="34" charset="0"/>
                <a:cs typeface="Calibri" panose="020F0502020204030204" pitchFamily="34" charset="0"/>
              </a:rPr>
              <a:t>Focus on Human Centricity </a:t>
            </a:r>
            <a:endParaRPr kumimoji="0" lang="en-CA" sz="1400" b="0" i="0" u="none" strike="noStrike" kern="1200" cap="none" spc="0" normalizeH="0" baseline="0" noProof="0">
              <a:ln>
                <a:noFill/>
              </a:ln>
              <a:solidFill>
                <a:srgbClr val="FFFFFF"/>
              </a:solidFill>
              <a:effectLst/>
              <a:uLnTx/>
              <a:uFillTx/>
              <a:latin typeface="Anova Light"/>
              <a:ea typeface="Calibri" panose="020F0502020204030204" pitchFamily="34" charset="0"/>
              <a:cs typeface="Times New Roman" panose="02020603050405020304" pitchFamily="18" charset="0"/>
            </a:endParaRPr>
          </a:p>
          <a:p>
            <a:pPr marL="257175" marR="0" lvl="0" indent="-257175" algn="l" defTabSz="457200" rtl="0" eaLnBrk="1" fontAlgn="auto" latinLnBrk="0" hangingPunct="1">
              <a:lnSpc>
                <a:spcPct val="107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FFFFFF"/>
                </a:solidFill>
                <a:effectLst/>
                <a:uLnTx/>
                <a:uFillTx/>
                <a:latin typeface="Anova Light"/>
                <a:ea typeface="Calibri" panose="020F0502020204030204" pitchFamily="34" charset="0"/>
                <a:cs typeface="Calibri" panose="020F0502020204030204" pitchFamily="34" charset="0"/>
              </a:rPr>
              <a:t>Focus on Inclusivity</a:t>
            </a:r>
            <a:endParaRPr kumimoji="0" lang="en-CA" sz="1400" b="0" i="0" u="none" strike="noStrike" kern="1200" cap="none" spc="0" normalizeH="0" baseline="0" noProof="0">
              <a:ln>
                <a:noFill/>
              </a:ln>
              <a:solidFill>
                <a:srgbClr val="FFFFFF"/>
              </a:solidFill>
              <a:effectLst/>
              <a:uLnTx/>
              <a:uFillTx/>
              <a:latin typeface="Anova Light"/>
              <a:ea typeface="Calibri" panose="020F0502020204030204" pitchFamily="34" charset="0"/>
              <a:cs typeface="Times New Roman" panose="02020603050405020304" pitchFamily="18" charset="0"/>
            </a:endParaRPr>
          </a:p>
          <a:p>
            <a:pPr marL="257175" marR="0" lvl="0" indent="-257175" algn="l" defTabSz="457200" rtl="0" eaLnBrk="1" fontAlgn="auto" latinLnBrk="0" hangingPunct="1">
              <a:lnSpc>
                <a:spcPct val="107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FFFFFF"/>
                </a:solidFill>
                <a:effectLst/>
                <a:uLnTx/>
                <a:uFillTx/>
                <a:latin typeface="Anova Light"/>
                <a:ea typeface="Calibri" panose="020F0502020204030204" pitchFamily="34" charset="0"/>
                <a:cs typeface="Calibri" panose="020F0502020204030204" pitchFamily="34" charset="0"/>
              </a:rPr>
              <a:t>Focus on Accountability</a:t>
            </a:r>
            <a:endParaRPr kumimoji="0" lang="en-CA" sz="1400" b="0" i="0" u="none" strike="noStrike" kern="1200" cap="none" spc="0" normalizeH="0" baseline="0" noProof="0">
              <a:ln>
                <a:noFill/>
              </a:ln>
              <a:solidFill>
                <a:srgbClr val="FFFFFF"/>
              </a:solidFill>
              <a:effectLst/>
              <a:uLnTx/>
              <a:uFillTx/>
              <a:latin typeface="Anova Light"/>
              <a:ea typeface="Calibri" panose="020F0502020204030204" pitchFamily="34" charset="0"/>
              <a:cs typeface="Times New Roman" panose="02020603050405020304" pitchFamily="18" charset="0"/>
            </a:endParaRPr>
          </a:p>
          <a:p>
            <a:pPr marL="257175" marR="0" lvl="0" indent="-257175" algn="l" defTabSz="457200" rtl="0" eaLnBrk="1" fontAlgn="auto" latinLnBrk="0" hangingPunct="1">
              <a:lnSpc>
                <a:spcPct val="107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FFFFFF"/>
                </a:solidFill>
                <a:effectLst/>
                <a:uLnTx/>
                <a:uFillTx/>
                <a:latin typeface="Anova Light"/>
                <a:ea typeface="Calibri" panose="020F0502020204030204" pitchFamily="34" charset="0"/>
                <a:cs typeface="Calibri" panose="020F0502020204030204" pitchFamily="34" charset="0"/>
              </a:rPr>
              <a:t>Focus on Privacy and Security</a:t>
            </a:r>
            <a:endParaRPr kumimoji="0" lang="en-CA" sz="1400" b="0" i="0" u="none" strike="noStrike" kern="1200" cap="none" spc="0" normalizeH="0" baseline="0" noProof="0">
              <a:ln>
                <a:noFill/>
              </a:ln>
              <a:solidFill>
                <a:srgbClr val="FFFFFF"/>
              </a:solidFill>
              <a:effectLst/>
              <a:uLnTx/>
              <a:uFillTx/>
              <a:latin typeface="Anova Light"/>
              <a:ea typeface="Calibri" panose="020F0502020204030204" pitchFamily="34" charset="0"/>
              <a:cs typeface="Times New Roman" panose="02020603050405020304" pitchFamily="18" charset="0"/>
            </a:endParaRPr>
          </a:p>
          <a:p>
            <a:pPr marL="257175" marR="0" lvl="0" indent="-257175" algn="l" defTabSz="457200" rtl="0" eaLnBrk="1" fontAlgn="auto" latinLnBrk="0" hangingPunct="1">
              <a:lnSpc>
                <a:spcPct val="107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FFFFFF"/>
                </a:solidFill>
                <a:effectLst/>
                <a:uLnTx/>
                <a:uFillTx/>
                <a:latin typeface="Anova Light"/>
                <a:ea typeface="Calibri" panose="020F0502020204030204" pitchFamily="34" charset="0"/>
                <a:cs typeface="Calibri" panose="020F0502020204030204" pitchFamily="34" charset="0"/>
              </a:rPr>
              <a:t>Focus on Robustness</a:t>
            </a:r>
            <a:endParaRPr kumimoji="0" lang="en-CA" sz="1400" b="0" i="0" u="none" strike="noStrike" kern="1200" cap="none" spc="0" normalizeH="0" baseline="0" noProof="0">
              <a:ln>
                <a:noFill/>
              </a:ln>
              <a:solidFill>
                <a:srgbClr val="FFFFFF"/>
              </a:solidFill>
              <a:effectLst/>
              <a:uLnTx/>
              <a:uFillTx/>
              <a:latin typeface="Anova Light"/>
              <a:ea typeface="Calibri" panose="020F0502020204030204" pitchFamily="34" charset="0"/>
              <a:cs typeface="Times New Roman" panose="02020603050405020304" pitchFamily="18" charset="0"/>
            </a:endParaRPr>
          </a:p>
          <a:p>
            <a:pPr marL="257175" marR="0" lvl="0" indent="-257175" algn="l" defTabSz="457200" rtl="0" eaLnBrk="1" fontAlgn="auto" latinLnBrk="0" hangingPunct="1">
              <a:lnSpc>
                <a:spcPct val="107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FFFFFF"/>
                </a:solidFill>
                <a:effectLst/>
                <a:uLnTx/>
                <a:uFillTx/>
                <a:latin typeface="Anova Light"/>
                <a:ea typeface="Calibri" panose="020F0502020204030204" pitchFamily="34" charset="0"/>
                <a:cs typeface="Calibri" panose="020F0502020204030204" pitchFamily="34" charset="0"/>
              </a:rPr>
              <a:t>Focus on Transparency</a:t>
            </a:r>
          </a:p>
          <a:p>
            <a:pPr marL="257175" marR="0" lvl="0" indent="-257175" algn="l" defTabSz="457200" rtl="0" eaLnBrk="1" fontAlgn="auto" latinLnBrk="0" hangingPunct="1">
              <a:lnSpc>
                <a:spcPct val="107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FFFFFF"/>
                </a:solidFill>
                <a:effectLst/>
                <a:uLnTx/>
                <a:uFillTx/>
                <a:latin typeface="Anova Light"/>
                <a:ea typeface="Calibri" panose="020F0502020204030204" pitchFamily="34" charset="0"/>
                <a:cs typeface="Times New Roman" panose="02020603050405020304" pitchFamily="18" charset="0"/>
              </a:rPr>
              <a:t>SAS Technology for Responsible Data Management</a:t>
            </a:r>
          </a:p>
          <a:p>
            <a:pPr marL="257175" marR="0" lvl="0" indent="-257175" algn="l" defTabSz="457200" rtl="0" eaLnBrk="1" fontAlgn="auto" latinLnBrk="0" hangingPunct="1">
              <a:lnSpc>
                <a:spcPct val="107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FFFFFF"/>
                </a:solidFill>
                <a:effectLst/>
                <a:uLnTx/>
                <a:uFillTx/>
                <a:latin typeface="Anova Light"/>
                <a:ea typeface="Calibri" panose="020F0502020204030204" pitchFamily="34" charset="0"/>
                <a:cs typeface="Times New Roman" panose="02020603050405020304" pitchFamily="18" charset="0"/>
              </a:rPr>
              <a:t>SAS Technology for Responsible Model Development</a:t>
            </a:r>
          </a:p>
          <a:p>
            <a:pPr marL="257175" marR="0" lvl="0" indent="-257175" algn="l" defTabSz="457200" rtl="0" eaLnBrk="1" fontAlgn="auto" latinLnBrk="0" hangingPunct="1">
              <a:lnSpc>
                <a:spcPct val="107000"/>
              </a:lnSpc>
              <a:spcBef>
                <a:spcPts val="0"/>
              </a:spcBef>
              <a:spcAft>
                <a:spcPts val="0"/>
              </a:spcAft>
              <a:buClrTx/>
              <a:buSzTx/>
              <a:buFont typeface="+mj-lt"/>
              <a:buAutoNum type="arabicPeriod"/>
              <a:tabLst/>
              <a:defRPr/>
            </a:pPr>
            <a:r>
              <a:rPr kumimoji="0" lang="en-US" sz="1400" b="0" i="0" u="none" strike="noStrike" kern="1200" cap="none" spc="0" normalizeH="0" baseline="0" noProof="0">
                <a:ln>
                  <a:noFill/>
                </a:ln>
                <a:solidFill>
                  <a:srgbClr val="FFFFFF"/>
                </a:solidFill>
                <a:effectLst/>
                <a:uLnTx/>
                <a:uFillTx/>
                <a:latin typeface="Anova Light"/>
                <a:ea typeface="Calibri" panose="020F0502020204030204" pitchFamily="34" charset="0"/>
                <a:cs typeface="Times New Roman" panose="02020603050405020304" pitchFamily="18" charset="0"/>
              </a:rPr>
              <a:t>SAS Technology for Responsible Model Deployment</a:t>
            </a:r>
          </a:p>
          <a:p>
            <a:pPr marL="257175" marR="0" lvl="0" indent="-257175" algn="l" defTabSz="457200" rtl="0" eaLnBrk="1" fontAlgn="auto" latinLnBrk="0" hangingPunct="1">
              <a:lnSpc>
                <a:spcPct val="107000"/>
              </a:lnSpc>
              <a:spcBef>
                <a:spcPts val="0"/>
              </a:spcBef>
              <a:spcAft>
                <a:spcPts val="0"/>
              </a:spcAft>
              <a:buClrTx/>
              <a:buSzTx/>
              <a:buFont typeface="+mj-lt"/>
              <a:buAutoNum type="arabicPeriod"/>
              <a:tabLst/>
              <a:defRPr/>
            </a:pPr>
            <a:endParaRPr kumimoji="0" lang="en-CA" sz="1600" b="0" i="0" u="none" strike="noStrike" kern="1200" cap="none" spc="0" normalizeH="0" baseline="0" noProof="0">
              <a:ln>
                <a:noFill/>
              </a:ln>
              <a:solidFill>
                <a:srgbClr val="FFFFFF"/>
              </a:solidFill>
              <a:effectLst/>
              <a:uLnTx/>
              <a:uFillTx/>
              <a:latin typeface="Anova Light"/>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31B1CA7F-A5BA-678E-9711-4B1E6E0D13D7}"/>
              </a:ext>
            </a:extLst>
          </p:cNvPr>
          <p:cNvSpPr txBox="1"/>
          <p:nvPr/>
        </p:nvSpPr>
        <p:spPr>
          <a:xfrm>
            <a:off x="1874520" y="4455239"/>
            <a:ext cx="539496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800" b="0" i="0" u="none" strike="noStrike" kern="1200" cap="none" spc="0" normalizeH="0" baseline="0" noProof="0">
                <a:ln>
                  <a:noFill/>
                </a:ln>
                <a:solidFill>
                  <a:srgbClr val="000000"/>
                </a:solidFill>
                <a:effectLst/>
                <a:uLnTx/>
                <a:uFillTx/>
                <a:latin typeface="Anova Light"/>
                <a:ea typeface="+mn-ea"/>
                <a:cs typeface="+mn-cs"/>
                <a:hlinkClick r:id="rId6"/>
              </a:rPr>
              <a:t>https://learn.sas.com/course/view.php?id=6443</a:t>
            </a:r>
            <a:r>
              <a:rPr kumimoji="0" lang="en-CA" sz="1800" b="0" i="0" u="none" strike="noStrike" kern="1200" cap="none" spc="0" normalizeH="0" baseline="0" noProof="0">
                <a:ln>
                  <a:noFill/>
                </a:ln>
                <a:solidFill>
                  <a:srgbClr val="000000"/>
                </a:solidFill>
                <a:effectLst/>
                <a:uLnTx/>
                <a:uFillTx/>
                <a:latin typeface="Anova Light"/>
                <a:ea typeface="+mn-ea"/>
                <a:cs typeface="+mn-cs"/>
              </a:rPr>
              <a:t> </a:t>
            </a:r>
          </a:p>
        </p:txBody>
      </p:sp>
    </p:spTree>
    <p:custDataLst>
      <p:tags r:id="rId1"/>
    </p:custDataLst>
    <p:extLst>
      <p:ext uri="{BB962C8B-B14F-4D97-AF65-F5344CB8AC3E}">
        <p14:creationId xmlns:p14="http://schemas.microsoft.com/office/powerpoint/2010/main" val="139303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3.7037E-6 L -0.4316 0.00155 " pathEditMode="relative" rAng="0" ptsTypes="AA">
                                      <p:cBhvr>
                                        <p:cTn id="6" dur="2000" fill="hold"/>
                                        <p:tgtEl>
                                          <p:spTgt spid="6"/>
                                        </p:tgtEl>
                                        <p:attrNameLst>
                                          <p:attrName>ppt_x</p:attrName>
                                          <p:attrName>ppt_y</p:attrName>
                                        </p:attrNameLst>
                                      </p:cBhvr>
                                      <p:rCtr x="-21580" y="62"/>
                                    </p:animMotion>
                                  </p:childTnLst>
                                </p:cTn>
                              </p:par>
                            </p:childTnLst>
                          </p:cTn>
                        </p:par>
                        <p:par>
                          <p:cTn id="7" fill="hold">
                            <p:stCondLst>
                              <p:cond delay="2000"/>
                            </p:stCondLst>
                            <p:childTnLst>
                              <p:par>
                                <p:cTn id="8" presetID="42"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2682D-B4A0-69C5-FC39-8AA0CF826A95}"/>
              </a:ext>
            </a:extLst>
          </p:cNvPr>
          <p:cNvSpPr>
            <a:spLocks noGrp="1"/>
          </p:cNvSpPr>
          <p:nvPr>
            <p:ph type="title"/>
          </p:nvPr>
        </p:nvSpPr>
        <p:spPr>
          <a:xfrm>
            <a:off x="626216" y="355152"/>
            <a:ext cx="7886700" cy="387798"/>
          </a:xfrm>
        </p:spPr>
        <p:txBody>
          <a:bodyPr anchor="ctr">
            <a:normAutofit/>
          </a:bodyPr>
          <a:lstStyle/>
          <a:p>
            <a:r>
              <a:rPr lang="en-US"/>
              <a:t>Identifying and Addressing Bias in SAS</a:t>
            </a:r>
          </a:p>
        </p:txBody>
      </p:sp>
      <p:pic>
        <p:nvPicPr>
          <p:cNvPr id="5" name="Content Placeholder 4">
            <a:extLst>
              <a:ext uri="{FF2B5EF4-FFF2-40B4-BE49-F238E27FC236}">
                <a16:creationId xmlns:a16="http://schemas.microsoft.com/office/drawing/2014/main" id="{5D6FFA36-3C12-FD82-4530-B3287FF81C51}"/>
              </a:ext>
            </a:extLst>
          </p:cNvPr>
          <p:cNvPicPr>
            <a:picLocks noGrp="1" noChangeAspect="1"/>
          </p:cNvPicPr>
          <p:nvPr>
            <p:ph idx="4294967295"/>
          </p:nvPr>
        </p:nvPicPr>
        <p:blipFill>
          <a:blip r:embed="rId3"/>
          <a:srcRect t="6319" r="1" b="6543"/>
          <a:stretch/>
        </p:blipFill>
        <p:spPr>
          <a:xfrm>
            <a:off x="345448" y="946150"/>
            <a:ext cx="8453104" cy="3498850"/>
          </a:xfrm>
          <a:prstGeom prst="rect">
            <a:avLst/>
          </a:prstGeom>
          <a:noFill/>
          <a:ln>
            <a:solidFill>
              <a:schemeClr val="tx2"/>
            </a:solidFill>
          </a:ln>
        </p:spPr>
      </p:pic>
    </p:spTree>
    <p:extLst>
      <p:ext uri="{BB962C8B-B14F-4D97-AF65-F5344CB8AC3E}">
        <p14:creationId xmlns:p14="http://schemas.microsoft.com/office/powerpoint/2010/main" val="164455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01E3C4-58C7-BC51-33F0-B73218379275}"/>
              </a:ext>
            </a:extLst>
          </p:cNvPr>
          <p:cNvSpPr>
            <a:spLocks noGrp="1"/>
          </p:cNvSpPr>
          <p:nvPr>
            <p:ph type="title"/>
          </p:nvPr>
        </p:nvSpPr>
        <p:spPr/>
        <p:txBody>
          <a:bodyPr/>
          <a:lstStyle/>
          <a:p>
            <a:r>
              <a:rPr lang="en-US"/>
              <a:t>SAS Viya for Learners</a:t>
            </a:r>
            <a:endParaRPr lang="en-CA"/>
          </a:p>
        </p:txBody>
      </p:sp>
      <p:sp>
        <p:nvSpPr>
          <p:cNvPr id="2" name="Text Placeholder 1">
            <a:extLst>
              <a:ext uri="{FF2B5EF4-FFF2-40B4-BE49-F238E27FC236}">
                <a16:creationId xmlns:a16="http://schemas.microsoft.com/office/drawing/2014/main" id="{847D3F86-C146-441D-A1F9-30F3B3B9DA5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49542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9D2B9-5B4A-80D1-E99D-B444DD736390}"/>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40D88A33-80EF-6809-4465-AE26C49EA90E}"/>
              </a:ext>
            </a:extLst>
          </p:cNvPr>
          <p:cNvSpPr>
            <a:spLocks noGrp="1"/>
          </p:cNvSpPr>
          <p:nvPr>
            <p:ph type="title"/>
          </p:nvPr>
        </p:nvSpPr>
        <p:spPr/>
        <p:txBody>
          <a:bodyPr>
            <a:normAutofit/>
          </a:bodyPr>
          <a:lstStyle/>
          <a:p>
            <a:r>
              <a:rPr kumimoji="0" lang="en-US" sz="2800" b="1" i="0" u="none" strike="noStrike" kern="1200" cap="none" spc="0" normalizeH="0" baseline="0" noProof="0">
                <a:ln>
                  <a:noFill/>
                </a:ln>
                <a:solidFill>
                  <a:srgbClr val="7E889A"/>
                </a:solidFill>
                <a:effectLst/>
                <a:uLnTx/>
                <a:uFillTx/>
                <a:latin typeface="Anova Bold"/>
                <a:ea typeface="+mj-ea"/>
                <a:cs typeface="+mj-cs"/>
              </a:rPr>
              <a:t>Software for Teaching and Learning</a:t>
            </a:r>
            <a:endParaRPr lang="en-US" sz="2800">
              <a:latin typeface="+mj-lt"/>
            </a:endParaRPr>
          </a:p>
        </p:txBody>
      </p:sp>
      <p:sp>
        <p:nvSpPr>
          <p:cNvPr id="13" name="Title 1">
            <a:extLst>
              <a:ext uri="{FF2B5EF4-FFF2-40B4-BE49-F238E27FC236}">
                <a16:creationId xmlns:a16="http://schemas.microsoft.com/office/drawing/2014/main" id="{23116FB0-5087-1CD6-5A84-2FDBDB59A49E}"/>
              </a:ext>
            </a:extLst>
          </p:cNvPr>
          <p:cNvSpPr>
            <a:spLocks noGrp="1"/>
          </p:cNvSpPr>
          <p:nvPr>
            <p:ph type="body" sz="quarter" idx="10"/>
          </p:nvPr>
        </p:nvSpPr>
        <p:spPr/>
        <p:txBody>
          <a:bodyPr anchor="t">
            <a:normAutofit/>
          </a:bodyPr>
          <a:lstStyle/>
          <a:p>
            <a:r>
              <a:rPr lang="en-US" sz="1800"/>
              <a:t>Free Academic Software </a:t>
            </a:r>
          </a:p>
        </p:txBody>
      </p:sp>
      <p:grpSp>
        <p:nvGrpSpPr>
          <p:cNvPr id="8" name="Group 7">
            <a:extLst>
              <a:ext uri="{FF2B5EF4-FFF2-40B4-BE49-F238E27FC236}">
                <a16:creationId xmlns:a16="http://schemas.microsoft.com/office/drawing/2014/main" id="{109CC8BE-B01F-3D98-9364-5D28FA4DDFA9}"/>
              </a:ext>
            </a:extLst>
          </p:cNvPr>
          <p:cNvGrpSpPr/>
          <p:nvPr/>
        </p:nvGrpSpPr>
        <p:grpSpPr>
          <a:xfrm>
            <a:off x="169001" y="1518065"/>
            <a:ext cx="2886087" cy="3003135"/>
            <a:chOff x="5041900" y="1233714"/>
            <a:chExt cx="3632200" cy="3976688"/>
          </a:xfrm>
        </p:grpSpPr>
        <p:sp>
          <p:nvSpPr>
            <p:cNvPr id="6" name="Flowchart: Alternate Process 5">
              <a:extLst>
                <a:ext uri="{FF2B5EF4-FFF2-40B4-BE49-F238E27FC236}">
                  <a16:creationId xmlns:a16="http://schemas.microsoft.com/office/drawing/2014/main" id="{8618350B-E0DC-6139-46A8-202A6C30837B}"/>
                </a:ext>
              </a:extLst>
            </p:cNvPr>
            <p:cNvSpPr/>
            <p:nvPr/>
          </p:nvSpPr>
          <p:spPr>
            <a:xfrm>
              <a:off x="5041900" y="1233714"/>
              <a:ext cx="3632200" cy="3976688"/>
            </a:xfrm>
            <a:prstGeom prst="flowChartAlternateProcess">
              <a:avLst/>
            </a:prstGeom>
            <a:solidFill>
              <a:srgbClr val="BAC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TextBox 11">
              <a:extLst>
                <a:ext uri="{FF2B5EF4-FFF2-40B4-BE49-F238E27FC236}">
                  <a16:creationId xmlns:a16="http://schemas.microsoft.com/office/drawing/2014/main" id="{0881E84F-2306-50F0-012A-97F5829F090E}"/>
                </a:ext>
              </a:extLst>
            </p:cNvPr>
            <p:cNvSpPr txBox="1"/>
            <p:nvPr/>
          </p:nvSpPr>
          <p:spPr>
            <a:xfrm>
              <a:off x="5407315" y="1940693"/>
              <a:ext cx="2863886" cy="672459"/>
            </a:xfrm>
            <a:prstGeom prst="rect">
              <a:avLst/>
            </a:prstGeom>
            <a:noFill/>
          </p:spPr>
          <p:txBody>
            <a:bodyPr wrap="square" lIns="0" tIns="0" rIns="0" bIns="0" rtlCol="0">
              <a:spAutoFit/>
            </a:bodyPr>
            <a:lstStyle/>
            <a:p>
              <a:pPr algn="ctr">
                <a:spcAft>
                  <a:spcPts val="600"/>
                </a:spcAft>
              </a:pPr>
              <a:r>
                <a:rPr lang="en-US" sz="1400" b="1" kern="1200">
                  <a:solidFill>
                    <a:schemeClr val="tx2"/>
                  </a:solidFill>
                  <a:latin typeface="Anova Light"/>
                  <a:ea typeface="+mn-ea"/>
                  <a:cs typeface="+mn-cs"/>
                </a:rPr>
                <a:t>SAS® Viya® for Learners</a:t>
              </a:r>
            </a:p>
            <a:p>
              <a:pPr algn="ctr">
                <a:spcAft>
                  <a:spcPts val="600"/>
                </a:spcAft>
              </a:pPr>
              <a:endParaRPr lang="en-US" sz="1400">
                <a:solidFill>
                  <a:schemeClr val="tx2"/>
                </a:solidFill>
                <a:latin typeface="Anova Light"/>
              </a:endParaRPr>
            </a:p>
          </p:txBody>
        </p:sp>
      </p:grpSp>
      <p:grpSp>
        <p:nvGrpSpPr>
          <p:cNvPr id="4" name="Group 3">
            <a:extLst>
              <a:ext uri="{FF2B5EF4-FFF2-40B4-BE49-F238E27FC236}">
                <a16:creationId xmlns:a16="http://schemas.microsoft.com/office/drawing/2014/main" id="{5188A587-9573-559D-F294-ED4755B06022}"/>
              </a:ext>
            </a:extLst>
          </p:cNvPr>
          <p:cNvGrpSpPr/>
          <p:nvPr/>
        </p:nvGrpSpPr>
        <p:grpSpPr>
          <a:xfrm>
            <a:off x="3144297" y="1518064"/>
            <a:ext cx="2886087" cy="3003135"/>
            <a:chOff x="419100" y="1319331"/>
            <a:chExt cx="3632200" cy="3923502"/>
          </a:xfrm>
        </p:grpSpPr>
        <p:sp>
          <p:nvSpPr>
            <p:cNvPr id="2" name="Flowchart: Alternate Process 1">
              <a:extLst>
                <a:ext uri="{FF2B5EF4-FFF2-40B4-BE49-F238E27FC236}">
                  <a16:creationId xmlns:a16="http://schemas.microsoft.com/office/drawing/2014/main" id="{8F2845A5-DCCC-80E1-BD01-FE7EA7A5DDE6}"/>
                </a:ext>
              </a:extLst>
            </p:cNvPr>
            <p:cNvSpPr/>
            <p:nvPr/>
          </p:nvSpPr>
          <p:spPr>
            <a:xfrm>
              <a:off x="419100" y="1319331"/>
              <a:ext cx="3632200" cy="3923502"/>
            </a:xfrm>
            <a:prstGeom prst="flowChartAlternateProcess">
              <a:avLst/>
            </a:prstGeom>
            <a:solidFill>
              <a:srgbClr val="BAC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E55D93EB-94F7-F4E9-D8C5-CA82BA0F9390}"/>
                </a:ext>
              </a:extLst>
            </p:cNvPr>
            <p:cNvSpPr txBox="1"/>
            <p:nvPr/>
          </p:nvSpPr>
          <p:spPr>
            <a:xfrm>
              <a:off x="468458" y="2013221"/>
              <a:ext cx="3533480" cy="663465"/>
            </a:xfrm>
            <a:prstGeom prst="rect">
              <a:avLst/>
            </a:prstGeom>
            <a:noFill/>
          </p:spPr>
          <p:txBody>
            <a:bodyPr wrap="square" lIns="0" tIns="0" rIns="0" bIns="0" rtlCol="0">
              <a:spAutoFit/>
            </a:bodyPr>
            <a:lstStyle/>
            <a:p>
              <a:pPr algn="ctr">
                <a:spcAft>
                  <a:spcPts val="600"/>
                </a:spcAft>
              </a:pPr>
              <a:r>
                <a:rPr lang="en-US" sz="1400" b="1" kern="1200">
                  <a:solidFill>
                    <a:schemeClr val="tx2"/>
                  </a:solidFill>
                  <a:latin typeface="Anova Light"/>
                  <a:ea typeface="+mn-ea"/>
                  <a:cs typeface="+mn-cs"/>
                </a:rPr>
                <a:t>SAS® OnDemand for Academics</a:t>
              </a:r>
            </a:p>
            <a:p>
              <a:pPr algn="ctr">
                <a:spcAft>
                  <a:spcPts val="600"/>
                </a:spcAft>
              </a:pPr>
              <a:endParaRPr lang="en-US" sz="1400" kern="1200">
                <a:solidFill>
                  <a:schemeClr val="tx2"/>
                </a:solidFill>
                <a:latin typeface="Anova Light"/>
                <a:ea typeface="+mn-ea"/>
                <a:cs typeface="+mn-cs"/>
              </a:endParaRPr>
            </a:p>
          </p:txBody>
        </p:sp>
      </p:grpSp>
      <p:grpSp>
        <p:nvGrpSpPr>
          <p:cNvPr id="3" name="Group 2">
            <a:extLst>
              <a:ext uri="{FF2B5EF4-FFF2-40B4-BE49-F238E27FC236}">
                <a16:creationId xmlns:a16="http://schemas.microsoft.com/office/drawing/2014/main" id="{DAC3C20D-82CC-CA8B-1369-7A85F2631A9E}"/>
              </a:ext>
            </a:extLst>
          </p:cNvPr>
          <p:cNvGrpSpPr/>
          <p:nvPr/>
        </p:nvGrpSpPr>
        <p:grpSpPr>
          <a:xfrm>
            <a:off x="6110992" y="1506771"/>
            <a:ext cx="2886087" cy="3003135"/>
            <a:chOff x="5041900" y="1233714"/>
            <a:chExt cx="3632200" cy="3976688"/>
          </a:xfrm>
        </p:grpSpPr>
        <p:sp>
          <p:nvSpPr>
            <p:cNvPr id="10" name="Flowchart: Alternate Process 9">
              <a:extLst>
                <a:ext uri="{FF2B5EF4-FFF2-40B4-BE49-F238E27FC236}">
                  <a16:creationId xmlns:a16="http://schemas.microsoft.com/office/drawing/2014/main" id="{6B4B006A-D3B1-6827-8C5A-8C7E073F084B}"/>
                </a:ext>
              </a:extLst>
            </p:cNvPr>
            <p:cNvSpPr/>
            <p:nvPr/>
          </p:nvSpPr>
          <p:spPr>
            <a:xfrm>
              <a:off x="5041900" y="1233714"/>
              <a:ext cx="3632200" cy="3976688"/>
            </a:xfrm>
            <a:prstGeom prst="flowChartAlternateProcess">
              <a:avLst/>
            </a:prstGeom>
            <a:solidFill>
              <a:srgbClr val="BAC0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TextBox 18">
              <a:extLst>
                <a:ext uri="{FF2B5EF4-FFF2-40B4-BE49-F238E27FC236}">
                  <a16:creationId xmlns:a16="http://schemas.microsoft.com/office/drawing/2014/main" id="{045DA70D-B88A-654E-63C9-44C0434DD8DD}"/>
                </a:ext>
              </a:extLst>
            </p:cNvPr>
            <p:cNvSpPr txBox="1"/>
            <p:nvPr/>
          </p:nvSpPr>
          <p:spPr>
            <a:xfrm>
              <a:off x="5147854" y="1952844"/>
              <a:ext cx="3366765" cy="957745"/>
            </a:xfrm>
            <a:prstGeom prst="rect">
              <a:avLst/>
            </a:prstGeom>
            <a:noFill/>
          </p:spPr>
          <p:txBody>
            <a:bodyPr wrap="square" lIns="0" tIns="0" rIns="0" bIns="0" rtlCol="0">
              <a:spAutoFit/>
            </a:bodyPr>
            <a:lstStyle/>
            <a:p>
              <a:pPr algn="ctr">
                <a:spcAft>
                  <a:spcPts val="600"/>
                </a:spcAft>
              </a:pPr>
              <a:r>
                <a:rPr lang="en-US" sz="1400" b="1" kern="1200">
                  <a:solidFill>
                    <a:schemeClr val="tx2"/>
                  </a:solidFill>
                  <a:latin typeface="Anova Light"/>
                  <a:ea typeface="+mn-ea"/>
                  <a:cs typeface="+mn-cs"/>
                </a:rPr>
                <a:t>SAS® Viya® Workbench for Learners</a:t>
              </a:r>
            </a:p>
            <a:p>
              <a:pPr algn="ctr">
                <a:spcAft>
                  <a:spcPts val="600"/>
                </a:spcAft>
              </a:pPr>
              <a:endParaRPr lang="en-US" sz="1400">
                <a:solidFill>
                  <a:schemeClr val="tx2"/>
                </a:solidFill>
                <a:latin typeface="Anova Light"/>
              </a:endParaRPr>
            </a:p>
          </p:txBody>
        </p:sp>
      </p:grpSp>
      <p:grpSp>
        <p:nvGrpSpPr>
          <p:cNvPr id="41" name="Group 40">
            <a:extLst>
              <a:ext uri="{FF2B5EF4-FFF2-40B4-BE49-F238E27FC236}">
                <a16:creationId xmlns:a16="http://schemas.microsoft.com/office/drawing/2014/main" id="{1DED470B-3A8E-322D-9C7D-F05EF0F492F5}"/>
              </a:ext>
            </a:extLst>
          </p:cNvPr>
          <p:cNvGrpSpPr>
            <a:grpSpLocks noChangeAspect="1"/>
          </p:cNvGrpSpPr>
          <p:nvPr/>
        </p:nvGrpSpPr>
        <p:grpSpPr>
          <a:xfrm>
            <a:off x="6217127" y="2642550"/>
            <a:ext cx="2675177" cy="1306489"/>
            <a:chOff x="374369" y="2702562"/>
            <a:chExt cx="3529974" cy="1775170"/>
          </a:xfrm>
        </p:grpSpPr>
        <p:grpSp>
          <p:nvGrpSpPr>
            <p:cNvPr id="37" name="Group 36">
              <a:extLst>
                <a:ext uri="{FF2B5EF4-FFF2-40B4-BE49-F238E27FC236}">
                  <a16:creationId xmlns:a16="http://schemas.microsoft.com/office/drawing/2014/main" id="{873DAB9B-4277-2D85-84BE-8EC6EAF19209}"/>
                </a:ext>
              </a:extLst>
            </p:cNvPr>
            <p:cNvGrpSpPr/>
            <p:nvPr/>
          </p:nvGrpSpPr>
          <p:grpSpPr>
            <a:xfrm>
              <a:off x="374369" y="2702562"/>
              <a:ext cx="3529974" cy="1775170"/>
              <a:chOff x="14151" y="1875756"/>
              <a:chExt cx="13241853" cy="7153944"/>
            </a:xfrm>
          </p:grpSpPr>
          <p:sp>
            <p:nvSpPr>
              <p:cNvPr id="38" name="Rectangle 37">
                <a:extLst>
                  <a:ext uri="{FF2B5EF4-FFF2-40B4-BE49-F238E27FC236}">
                    <a16:creationId xmlns:a16="http://schemas.microsoft.com/office/drawing/2014/main" id="{51A87DC5-172E-B581-7629-FDE970A1F37A}"/>
                  </a:ext>
                </a:extLst>
              </p:cNvPr>
              <p:cNvSpPr/>
              <p:nvPr/>
            </p:nvSpPr>
            <p:spPr>
              <a:xfrm>
                <a:off x="1351877" y="2202789"/>
                <a:ext cx="10566400" cy="5881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46A0E86D-E328-FC8A-B8E6-A6299D048E6D}"/>
                  </a:ext>
                </a:extLst>
              </p:cNvPr>
              <p:cNvPicPr>
                <a:picLocks noChangeAspect="1"/>
              </p:cNvPicPr>
              <p:nvPr/>
            </p:nvPicPr>
            <p:blipFill>
              <a:blip r:embed="rId3"/>
              <a:stretch>
                <a:fillRect/>
              </a:stretch>
            </p:blipFill>
            <p:spPr>
              <a:xfrm>
                <a:off x="14151" y="1875756"/>
                <a:ext cx="13241853" cy="7153944"/>
              </a:xfrm>
              <a:prstGeom prst="rect">
                <a:avLst/>
              </a:prstGeom>
            </p:spPr>
          </p:pic>
        </p:grpSp>
        <p:pic>
          <p:nvPicPr>
            <p:cNvPr id="40" name="Picture 39">
              <a:extLst>
                <a:ext uri="{FF2B5EF4-FFF2-40B4-BE49-F238E27FC236}">
                  <a16:creationId xmlns:a16="http://schemas.microsoft.com/office/drawing/2014/main" id="{6D3942C7-CF68-0B69-7EE5-F88D27A6886B}"/>
                </a:ext>
              </a:extLst>
            </p:cNvPr>
            <p:cNvPicPr>
              <a:picLocks noChangeAspect="1"/>
            </p:cNvPicPr>
            <p:nvPr/>
          </p:nvPicPr>
          <p:blipFill>
            <a:blip r:embed="rId4"/>
            <a:srcRect t="2" b="16527"/>
            <a:stretch/>
          </p:blipFill>
          <p:spPr>
            <a:xfrm>
              <a:off x="738952" y="2780537"/>
              <a:ext cx="2803744" cy="1459408"/>
            </a:xfrm>
            <a:prstGeom prst="rect">
              <a:avLst/>
            </a:prstGeom>
            <a:ln w="28575">
              <a:noFill/>
            </a:ln>
          </p:spPr>
        </p:pic>
      </p:grpSp>
      <p:grpSp>
        <p:nvGrpSpPr>
          <p:cNvPr id="49" name="Group 48">
            <a:extLst>
              <a:ext uri="{FF2B5EF4-FFF2-40B4-BE49-F238E27FC236}">
                <a16:creationId xmlns:a16="http://schemas.microsoft.com/office/drawing/2014/main" id="{0582402D-3003-57DE-54EB-CC6446813B72}"/>
              </a:ext>
            </a:extLst>
          </p:cNvPr>
          <p:cNvGrpSpPr/>
          <p:nvPr/>
        </p:nvGrpSpPr>
        <p:grpSpPr>
          <a:xfrm>
            <a:off x="254445" y="2646611"/>
            <a:ext cx="2675177" cy="1306489"/>
            <a:chOff x="9299608" y="3488707"/>
            <a:chExt cx="2675177" cy="1306489"/>
          </a:xfrm>
        </p:grpSpPr>
        <p:grpSp>
          <p:nvGrpSpPr>
            <p:cNvPr id="43" name="Group 42">
              <a:extLst>
                <a:ext uri="{FF2B5EF4-FFF2-40B4-BE49-F238E27FC236}">
                  <a16:creationId xmlns:a16="http://schemas.microsoft.com/office/drawing/2014/main" id="{238733EC-4BA2-881F-CCBE-DC8C084AD70C}"/>
                </a:ext>
              </a:extLst>
            </p:cNvPr>
            <p:cNvGrpSpPr/>
            <p:nvPr/>
          </p:nvGrpSpPr>
          <p:grpSpPr>
            <a:xfrm>
              <a:off x="9299608" y="3488707"/>
              <a:ext cx="2675177" cy="1306489"/>
              <a:chOff x="14151" y="1875756"/>
              <a:chExt cx="13241853" cy="7153944"/>
            </a:xfrm>
          </p:grpSpPr>
          <p:sp>
            <p:nvSpPr>
              <p:cNvPr id="45" name="Rectangle 44">
                <a:extLst>
                  <a:ext uri="{FF2B5EF4-FFF2-40B4-BE49-F238E27FC236}">
                    <a16:creationId xmlns:a16="http://schemas.microsoft.com/office/drawing/2014/main" id="{9BD9BDDB-8AE7-04EC-5227-3893EEB84DDF}"/>
                  </a:ext>
                </a:extLst>
              </p:cNvPr>
              <p:cNvSpPr/>
              <p:nvPr/>
            </p:nvSpPr>
            <p:spPr>
              <a:xfrm>
                <a:off x="1351877" y="2202789"/>
                <a:ext cx="10566400" cy="5881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290D57A9-3317-FD77-D677-F43C2DE1B796}"/>
                  </a:ext>
                </a:extLst>
              </p:cNvPr>
              <p:cNvPicPr>
                <a:picLocks noChangeAspect="1"/>
              </p:cNvPicPr>
              <p:nvPr/>
            </p:nvPicPr>
            <p:blipFill>
              <a:blip r:embed="rId3"/>
              <a:stretch>
                <a:fillRect/>
              </a:stretch>
            </p:blipFill>
            <p:spPr>
              <a:xfrm>
                <a:off x="14151" y="1875756"/>
                <a:ext cx="13241853" cy="7153944"/>
              </a:xfrm>
              <a:prstGeom prst="rect">
                <a:avLst/>
              </a:prstGeom>
            </p:spPr>
          </p:pic>
        </p:grpSp>
        <p:pic>
          <p:nvPicPr>
            <p:cNvPr id="48" name="Picture 47" descr="A computer monitor showing graphs and diagrams&#10;&#10;Description automatically generated">
              <a:extLst>
                <a:ext uri="{FF2B5EF4-FFF2-40B4-BE49-F238E27FC236}">
                  <a16:creationId xmlns:a16="http://schemas.microsoft.com/office/drawing/2014/main" id="{E67236F6-9519-3812-E3AC-E5D306DC36C3}"/>
                </a:ext>
              </a:extLst>
            </p:cNvPr>
            <p:cNvPicPr>
              <a:picLocks noChangeAspect="1"/>
            </p:cNvPicPr>
            <p:nvPr/>
          </p:nvPicPr>
          <p:blipFill>
            <a:blip r:embed="rId5">
              <a:extLst>
                <a:ext uri="{28A0092B-C50C-407E-A947-70E740481C1C}">
                  <a14:useLocalDpi xmlns:a14="http://schemas.microsoft.com/office/drawing/2010/main" val="0"/>
                </a:ext>
              </a:extLst>
            </a:blip>
            <a:srcRect l="3277" t="7222" r="3573" b="19742"/>
            <a:stretch/>
          </p:blipFill>
          <p:spPr>
            <a:xfrm>
              <a:off x="9674641" y="3548431"/>
              <a:ext cx="1926814" cy="1070452"/>
            </a:xfrm>
            <a:prstGeom prst="rect">
              <a:avLst/>
            </a:prstGeom>
          </p:spPr>
        </p:pic>
      </p:grpSp>
      <p:grpSp>
        <p:nvGrpSpPr>
          <p:cNvPr id="56" name="Group 55">
            <a:extLst>
              <a:ext uri="{FF2B5EF4-FFF2-40B4-BE49-F238E27FC236}">
                <a16:creationId xmlns:a16="http://schemas.microsoft.com/office/drawing/2014/main" id="{4591CA6B-F7A4-4AAA-F77C-940728453600}"/>
              </a:ext>
            </a:extLst>
          </p:cNvPr>
          <p:cNvGrpSpPr/>
          <p:nvPr/>
        </p:nvGrpSpPr>
        <p:grpSpPr>
          <a:xfrm>
            <a:off x="3249751" y="2641848"/>
            <a:ext cx="2675177" cy="1306489"/>
            <a:chOff x="7742757" y="5068106"/>
            <a:chExt cx="2675177" cy="1306489"/>
          </a:xfrm>
        </p:grpSpPr>
        <p:grpSp>
          <p:nvGrpSpPr>
            <p:cNvPr id="52" name="Group 51">
              <a:extLst>
                <a:ext uri="{FF2B5EF4-FFF2-40B4-BE49-F238E27FC236}">
                  <a16:creationId xmlns:a16="http://schemas.microsoft.com/office/drawing/2014/main" id="{64BC655E-7B62-D4EA-EBED-020B377EB374}"/>
                </a:ext>
              </a:extLst>
            </p:cNvPr>
            <p:cNvGrpSpPr/>
            <p:nvPr/>
          </p:nvGrpSpPr>
          <p:grpSpPr>
            <a:xfrm>
              <a:off x="7742757" y="5068106"/>
              <a:ext cx="2675177" cy="1306489"/>
              <a:chOff x="14151" y="1875756"/>
              <a:chExt cx="13241853" cy="7153944"/>
            </a:xfrm>
          </p:grpSpPr>
          <p:sp>
            <p:nvSpPr>
              <p:cNvPr id="54" name="Rectangle 53">
                <a:extLst>
                  <a:ext uri="{FF2B5EF4-FFF2-40B4-BE49-F238E27FC236}">
                    <a16:creationId xmlns:a16="http://schemas.microsoft.com/office/drawing/2014/main" id="{96581A5C-E2D3-1ABC-CBD4-825794725FEC}"/>
                  </a:ext>
                </a:extLst>
              </p:cNvPr>
              <p:cNvSpPr/>
              <p:nvPr/>
            </p:nvSpPr>
            <p:spPr>
              <a:xfrm>
                <a:off x="1351877" y="2202789"/>
                <a:ext cx="10566400" cy="5881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a:extLst>
                  <a:ext uri="{FF2B5EF4-FFF2-40B4-BE49-F238E27FC236}">
                    <a16:creationId xmlns:a16="http://schemas.microsoft.com/office/drawing/2014/main" id="{8A99925A-BA04-9F7B-6C9C-D6DC6BF9E282}"/>
                  </a:ext>
                </a:extLst>
              </p:cNvPr>
              <p:cNvPicPr>
                <a:picLocks noChangeAspect="1"/>
              </p:cNvPicPr>
              <p:nvPr/>
            </p:nvPicPr>
            <p:blipFill>
              <a:blip r:embed="rId3"/>
              <a:stretch>
                <a:fillRect/>
              </a:stretch>
            </p:blipFill>
            <p:spPr>
              <a:xfrm>
                <a:off x="14151" y="1875756"/>
                <a:ext cx="13241853" cy="7153944"/>
              </a:xfrm>
              <a:prstGeom prst="rect">
                <a:avLst/>
              </a:prstGeom>
            </p:spPr>
          </p:pic>
        </p:grpSp>
        <p:pic>
          <p:nvPicPr>
            <p:cNvPr id="50" name="Picture 49" descr="A computer screen showing a graph&#10;&#10;Description automatically generated">
              <a:extLst>
                <a:ext uri="{FF2B5EF4-FFF2-40B4-BE49-F238E27FC236}">
                  <a16:creationId xmlns:a16="http://schemas.microsoft.com/office/drawing/2014/main" id="{37BAC197-609B-346D-C73A-2DAEA87940D5}"/>
                </a:ext>
              </a:extLst>
            </p:cNvPr>
            <p:cNvPicPr>
              <a:picLocks noChangeAspect="1"/>
            </p:cNvPicPr>
            <p:nvPr/>
          </p:nvPicPr>
          <p:blipFill>
            <a:blip r:embed="rId6">
              <a:extLst>
                <a:ext uri="{28A0092B-C50C-407E-A947-70E740481C1C}">
                  <a14:useLocalDpi xmlns:a14="http://schemas.microsoft.com/office/drawing/2010/main" val="0"/>
                </a:ext>
              </a:extLst>
            </a:blip>
            <a:srcRect l="2957" t="5738" r="3892" b="28643"/>
            <a:stretch/>
          </p:blipFill>
          <p:spPr>
            <a:xfrm>
              <a:off x="8013010" y="5122485"/>
              <a:ext cx="2134670" cy="1080000"/>
            </a:xfrm>
            <a:prstGeom prst="rect">
              <a:avLst/>
            </a:prstGeom>
          </p:spPr>
        </p:pic>
      </p:grpSp>
      <p:grpSp>
        <p:nvGrpSpPr>
          <p:cNvPr id="61" name="Group 60">
            <a:extLst>
              <a:ext uri="{FF2B5EF4-FFF2-40B4-BE49-F238E27FC236}">
                <a16:creationId xmlns:a16="http://schemas.microsoft.com/office/drawing/2014/main" id="{BB29E97F-ACD5-F585-5CAA-59B21C968535}"/>
              </a:ext>
            </a:extLst>
          </p:cNvPr>
          <p:cNvGrpSpPr>
            <a:grpSpLocks noChangeAspect="1"/>
          </p:cNvGrpSpPr>
          <p:nvPr/>
        </p:nvGrpSpPr>
        <p:grpSpPr>
          <a:xfrm rot="15235668">
            <a:off x="5375139" y="1171037"/>
            <a:ext cx="788356" cy="788356"/>
            <a:chOff x="10802009" y="1428758"/>
            <a:chExt cx="881991" cy="881991"/>
          </a:xfrm>
        </p:grpSpPr>
        <p:pic>
          <p:nvPicPr>
            <p:cNvPr id="59" name="Graphic 58">
              <a:extLst>
                <a:ext uri="{FF2B5EF4-FFF2-40B4-BE49-F238E27FC236}">
                  <a16:creationId xmlns:a16="http://schemas.microsoft.com/office/drawing/2014/main" id="{156ED286-94DB-D890-C64B-3687906EAA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02009" y="1428758"/>
              <a:ext cx="881991" cy="881991"/>
            </a:xfrm>
            <a:prstGeom prst="rect">
              <a:avLst/>
            </a:prstGeom>
          </p:spPr>
        </p:pic>
        <p:sp>
          <p:nvSpPr>
            <p:cNvPr id="60" name="TextBox 59">
              <a:extLst>
                <a:ext uri="{FF2B5EF4-FFF2-40B4-BE49-F238E27FC236}">
                  <a16:creationId xmlns:a16="http://schemas.microsoft.com/office/drawing/2014/main" id="{08D707A6-F735-2A6B-D894-7834A8090B2F}"/>
                </a:ext>
              </a:extLst>
            </p:cNvPr>
            <p:cNvSpPr txBox="1"/>
            <p:nvPr/>
          </p:nvSpPr>
          <p:spPr>
            <a:xfrm rot="6364332">
              <a:off x="10871585" y="1720488"/>
              <a:ext cx="742837" cy="276999"/>
            </a:xfrm>
            <a:prstGeom prst="rect">
              <a:avLst/>
            </a:prstGeom>
            <a:noFill/>
          </p:spPr>
          <p:txBody>
            <a:bodyPr wrap="square" lIns="0" tIns="0" rIns="0" bIns="0" rtlCol="0">
              <a:spAutoFit/>
            </a:bodyPr>
            <a:lstStyle/>
            <a:p>
              <a:pPr algn="ctr"/>
              <a:r>
                <a:rPr lang="en-CA" b="1">
                  <a:solidFill>
                    <a:schemeClr val="bg1"/>
                  </a:solidFill>
                </a:rPr>
                <a:t>ODA</a:t>
              </a:r>
            </a:p>
          </p:txBody>
        </p:sp>
      </p:grpSp>
      <p:grpSp>
        <p:nvGrpSpPr>
          <p:cNvPr id="62" name="Group 61">
            <a:extLst>
              <a:ext uri="{FF2B5EF4-FFF2-40B4-BE49-F238E27FC236}">
                <a16:creationId xmlns:a16="http://schemas.microsoft.com/office/drawing/2014/main" id="{6DB7541E-2669-3E27-B79E-38621BCE4C83}"/>
              </a:ext>
            </a:extLst>
          </p:cNvPr>
          <p:cNvGrpSpPr>
            <a:grpSpLocks noChangeAspect="1"/>
          </p:cNvGrpSpPr>
          <p:nvPr/>
        </p:nvGrpSpPr>
        <p:grpSpPr>
          <a:xfrm rot="15235668">
            <a:off x="2432828" y="1177697"/>
            <a:ext cx="788356" cy="788356"/>
            <a:chOff x="10802009" y="1428758"/>
            <a:chExt cx="881991" cy="881991"/>
          </a:xfrm>
        </p:grpSpPr>
        <p:pic>
          <p:nvPicPr>
            <p:cNvPr id="63" name="Graphic 62">
              <a:extLst>
                <a:ext uri="{FF2B5EF4-FFF2-40B4-BE49-F238E27FC236}">
                  <a16:creationId xmlns:a16="http://schemas.microsoft.com/office/drawing/2014/main" id="{95A700DC-840C-1F6A-8067-32042DD75F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02009" y="1428758"/>
              <a:ext cx="881991" cy="881991"/>
            </a:xfrm>
            <a:prstGeom prst="rect">
              <a:avLst/>
            </a:prstGeom>
          </p:spPr>
        </p:pic>
        <p:sp>
          <p:nvSpPr>
            <p:cNvPr id="64" name="TextBox 63">
              <a:extLst>
                <a:ext uri="{FF2B5EF4-FFF2-40B4-BE49-F238E27FC236}">
                  <a16:creationId xmlns:a16="http://schemas.microsoft.com/office/drawing/2014/main" id="{73B7F304-CA55-2AE8-7250-6E655969525A}"/>
                </a:ext>
              </a:extLst>
            </p:cNvPr>
            <p:cNvSpPr txBox="1"/>
            <p:nvPr/>
          </p:nvSpPr>
          <p:spPr>
            <a:xfrm rot="6364332">
              <a:off x="10855778" y="1699484"/>
              <a:ext cx="742837" cy="309899"/>
            </a:xfrm>
            <a:prstGeom prst="rect">
              <a:avLst/>
            </a:prstGeom>
            <a:noFill/>
          </p:spPr>
          <p:txBody>
            <a:bodyPr wrap="square" lIns="0" tIns="0" rIns="0" bIns="0" rtlCol="0">
              <a:spAutoFit/>
            </a:bodyPr>
            <a:lstStyle/>
            <a:p>
              <a:pPr algn="ctr"/>
              <a:r>
                <a:rPr lang="en-CA" b="1">
                  <a:solidFill>
                    <a:schemeClr val="bg1"/>
                  </a:solidFill>
                </a:rPr>
                <a:t>VFL</a:t>
              </a:r>
            </a:p>
          </p:txBody>
        </p:sp>
      </p:grpSp>
      <p:grpSp>
        <p:nvGrpSpPr>
          <p:cNvPr id="65" name="Group 64">
            <a:extLst>
              <a:ext uri="{FF2B5EF4-FFF2-40B4-BE49-F238E27FC236}">
                <a16:creationId xmlns:a16="http://schemas.microsoft.com/office/drawing/2014/main" id="{DE07A147-5986-F61D-4628-0CE6E23C33FC}"/>
              </a:ext>
            </a:extLst>
          </p:cNvPr>
          <p:cNvGrpSpPr>
            <a:grpSpLocks noChangeAspect="1"/>
          </p:cNvGrpSpPr>
          <p:nvPr/>
        </p:nvGrpSpPr>
        <p:grpSpPr>
          <a:xfrm rot="15235668">
            <a:off x="8334705" y="1168816"/>
            <a:ext cx="788356" cy="788356"/>
            <a:chOff x="10802009" y="1428758"/>
            <a:chExt cx="881991" cy="881991"/>
          </a:xfrm>
        </p:grpSpPr>
        <p:pic>
          <p:nvPicPr>
            <p:cNvPr id="66" name="Graphic 65">
              <a:extLst>
                <a:ext uri="{FF2B5EF4-FFF2-40B4-BE49-F238E27FC236}">
                  <a16:creationId xmlns:a16="http://schemas.microsoft.com/office/drawing/2014/main" id="{4025094C-2ED6-D599-90F2-D5281967334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802009" y="1428758"/>
              <a:ext cx="881991" cy="881991"/>
            </a:xfrm>
            <a:prstGeom prst="rect">
              <a:avLst/>
            </a:prstGeom>
          </p:spPr>
        </p:pic>
        <p:sp>
          <p:nvSpPr>
            <p:cNvPr id="67" name="TextBox 66">
              <a:extLst>
                <a:ext uri="{FF2B5EF4-FFF2-40B4-BE49-F238E27FC236}">
                  <a16:creationId xmlns:a16="http://schemas.microsoft.com/office/drawing/2014/main" id="{4D6E6308-AC2F-4284-5FD4-6B35BE3D15ED}"/>
                </a:ext>
              </a:extLst>
            </p:cNvPr>
            <p:cNvSpPr txBox="1"/>
            <p:nvPr/>
          </p:nvSpPr>
          <p:spPr>
            <a:xfrm rot="6364332">
              <a:off x="10855778" y="1699484"/>
              <a:ext cx="742837" cy="309899"/>
            </a:xfrm>
            <a:prstGeom prst="rect">
              <a:avLst/>
            </a:prstGeom>
            <a:noFill/>
          </p:spPr>
          <p:txBody>
            <a:bodyPr wrap="square" lIns="0" tIns="0" rIns="0" bIns="0" rtlCol="0">
              <a:spAutoFit/>
            </a:bodyPr>
            <a:lstStyle/>
            <a:p>
              <a:pPr algn="ctr"/>
              <a:r>
                <a:rPr lang="en-CA" b="1">
                  <a:solidFill>
                    <a:schemeClr val="bg1"/>
                  </a:solidFill>
                </a:rPr>
                <a:t>WFL</a:t>
              </a:r>
            </a:p>
          </p:txBody>
        </p:sp>
      </p:grpSp>
      <p:sp>
        <p:nvSpPr>
          <p:cNvPr id="18" name="Flowchart: Alternate Process 17">
            <a:extLst>
              <a:ext uri="{FF2B5EF4-FFF2-40B4-BE49-F238E27FC236}">
                <a16:creationId xmlns:a16="http://schemas.microsoft.com/office/drawing/2014/main" id="{859C0550-13A0-524A-83C7-86BDB53C0D2B}"/>
              </a:ext>
            </a:extLst>
          </p:cNvPr>
          <p:cNvSpPr/>
          <p:nvPr/>
        </p:nvSpPr>
        <p:spPr>
          <a:xfrm>
            <a:off x="155000" y="3877790"/>
            <a:ext cx="2874066" cy="376787"/>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bg2"/>
                </a:solidFill>
                <a:hlinkClick r:id="rId9">
                  <a:extLst>
                    <a:ext uri="{A12FA001-AC4F-418D-AE19-62706E023703}">
                      <ahyp:hlinkClr xmlns:ahyp="http://schemas.microsoft.com/office/drawing/2018/hyperlinkcolor" val="tx"/>
                    </a:ext>
                  </a:extLst>
                </a:hlinkClick>
              </a:rPr>
              <a:t>www.sas.com/viyaforlearners</a:t>
            </a:r>
            <a:r>
              <a:rPr lang="en-CA" sz="1400">
                <a:solidFill>
                  <a:schemeClr val="bg2"/>
                </a:solidFill>
              </a:rPr>
              <a:t> </a:t>
            </a:r>
          </a:p>
        </p:txBody>
      </p:sp>
      <p:sp>
        <p:nvSpPr>
          <p:cNvPr id="21" name="Flowchart: Alternate Process 20">
            <a:extLst>
              <a:ext uri="{FF2B5EF4-FFF2-40B4-BE49-F238E27FC236}">
                <a16:creationId xmlns:a16="http://schemas.microsoft.com/office/drawing/2014/main" id="{2C209506-D89D-FFE4-6339-ABBB7B4A75AB}"/>
              </a:ext>
            </a:extLst>
          </p:cNvPr>
          <p:cNvSpPr/>
          <p:nvPr/>
        </p:nvSpPr>
        <p:spPr>
          <a:xfrm>
            <a:off x="3205078" y="3877790"/>
            <a:ext cx="2851369" cy="376787"/>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0" i="0">
                <a:solidFill>
                  <a:schemeClr val="accent1"/>
                </a:solidFill>
                <a:effectLst/>
                <a:hlinkClick r:id="rId10">
                  <a:extLst>
                    <a:ext uri="{A12FA001-AC4F-418D-AE19-62706E023703}">
                      <ahyp:hlinkClr xmlns:ahyp="http://schemas.microsoft.com/office/drawing/2018/hyperlinkcolor" val="tx"/>
                    </a:ext>
                  </a:extLst>
                </a:hlinkClick>
              </a:rPr>
              <a:t>www.sas.com/ondemand</a:t>
            </a:r>
            <a:endParaRPr lang="en-US" sz="1400" b="0" i="0">
              <a:solidFill>
                <a:schemeClr val="accent1"/>
              </a:solidFill>
              <a:effectLst/>
            </a:endParaRPr>
          </a:p>
        </p:txBody>
      </p:sp>
      <p:sp>
        <p:nvSpPr>
          <p:cNvPr id="22" name="Flowchart: Alternate Process 21">
            <a:extLst>
              <a:ext uri="{FF2B5EF4-FFF2-40B4-BE49-F238E27FC236}">
                <a16:creationId xmlns:a16="http://schemas.microsoft.com/office/drawing/2014/main" id="{819D81C7-F6CF-4D79-C098-B4291A679205}"/>
              </a:ext>
            </a:extLst>
          </p:cNvPr>
          <p:cNvSpPr/>
          <p:nvPr/>
        </p:nvSpPr>
        <p:spPr>
          <a:xfrm>
            <a:off x="6146658" y="3877790"/>
            <a:ext cx="2886087" cy="376787"/>
          </a:xfrm>
          <a:prstGeom prst="flowChartAlternateProcess">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a:solidFill>
                  <a:schemeClr val="accent1"/>
                </a:solidFill>
                <a:hlinkClick r:id="rId11">
                  <a:extLst>
                    <a:ext uri="{A12FA001-AC4F-418D-AE19-62706E023703}">
                      <ahyp:hlinkClr xmlns:ahyp="http://schemas.microsoft.com/office/drawing/2018/hyperlinkcolor" val="tx"/>
                    </a:ext>
                  </a:extLst>
                </a:hlinkClick>
              </a:rPr>
              <a:t>www.sas.com/wfl</a:t>
            </a:r>
            <a:r>
              <a:rPr lang="en-CA" sz="1400">
                <a:solidFill>
                  <a:schemeClr val="accent1"/>
                </a:solidFill>
              </a:rPr>
              <a:t> </a:t>
            </a:r>
          </a:p>
        </p:txBody>
      </p:sp>
    </p:spTree>
    <p:extLst>
      <p:ext uri="{BB962C8B-B14F-4D97-AF65-F5344CB8AC3E}">
        <p14:creationId xmlns:p14="http://schemas.microsoft.com/office/powerpoint/2010/main" val="28192557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E7981EF-67B4-2047-A23E-696145CD7208}"/>
              </a:ext>
            </a:extLst>
          </p:cNvPr>
          <p:cNvSpPr/>
          <p:nvPr/>
        </p:nvSpPr>
        <p:spPr>
          <a:xfrm flipH="1">
            <a:off x="1" y="875671"/>
            <a:ext cx="9143999" cy="12376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id-ID" sz="1350">
              <a:solidFill>
                <a:srgbClr val="FFFFFF"/>
              </a:solidFill>
              <a:latin typeface="Anova Light"/>
            </a:endParaRPr>
          </a:p>
        </p:txBody>
      </p:sp>
      <p:sp>
        <p:nvSpPr>
          <p:cNvPr id="4" name="TextBox 3">
            <a:extLst>
              <a:ext uri="{FF2B5EF4-FFF2-40B4-BE49-F238E27FC236}">
                <a16:creationId xmlns:a16="http://schemas.microsoft.com/office/drawing/2014/main" id="{C44F6F99-D0BA-408C-92BA-076AA74CAE1B}"/>
              </a:ext>
            </a:extLst>
          </p:cNvPr>
          <p:cNvSpPr txBox="1"/>
          <p:nvPr/>
        </p:nvSpPr>
        <p:spPr>
          <a:xfrm>
            <a:off x="4572000" y="1451310"/>
            <a:ext cx="3091912" cy="456535"/>
          </a:xfrm>
          <a:prstGeom prst="rect">
            <a:avLst/>
          </a:prstGeom>
          <a:noFill/>
        </p:spPr>
        <p:txBody>
          <a:bodyPr wrap="square" rtlCol="0">
            <a:spAutoFit/>
          </a:bodyPr>
          <a:lstStyle/>
          <a:p>
            <a:pPr defTabSz="914400">
              <a:lnSpc>
                <a:spcPct val="150000"/>
              </a:lnSpc>
            </a:pPr>
            <a:r>
              <a:rPr lang="en-US">
                <a:solidFill>
                  <a:srgbClr val="C4DEFD"/>
                </a:solidFill>
                <a:latin typeface="Anova Light"/>
              </a:rPr>
              <a:t>Free Software</a:t>
            </a:r>
          </a:p>
        </p:txBody>
      </p:sp>
      <p:pic>
        <p:nvPicPr>
          <p:cNvPr id="2" name="Shape 1701">
            <a:extLst>
              <a:ext uri="{FF2B5EF4-FFF2-40B4-BE49-F238E27FC236}">
                <a16:creationId xmlns:a16="http://schemas.microsoft.com/office/drawing/2014/main" id="{FB58FB4D-F042-4BB9-B7BE-6CDD74234ACC}"/>
              </a:ext>
            </a:extLst>
          </p:cNvPr>
          <p:cNvPicPr preferRelativeResize="0"/>
          <p:nvPr/>
        </p:nvPicPr>
        <p:blipFill rotWithShape="1">
          <a:blip r:embed="rId4">
            <a:alphaModFix/>
          </a:blip>
          <a:srcRect/>
          <a:stretch/>
        </p:blipFill>
        <p:spPr>
          <a:xfrm>
            <a:off x="-767690" y="505576"/>
            <a:ext cx="4875059" cy="5331537"/>
          </a:xfrm>
          <a:prstGeom prst="rect">
            <a:avLst/>
          </a:prstGeom>
          <a:noFill/>
          <a:ln>
            <a:noFill/>
          </a:ln>
          <a:effectLst/>
        </p:spPr>
      </p:pic>
      <p:sp>
        <p:nvSpPr>
          <p:cNvPr id="3" name="TextBox 2">
            <a:extLst>
              <a:ext uri="{FF2B5EF4-FFF2-40B4-BE49-F238E27FC236}">
                <a16:creationId xmlns:a16="http://schemas.microsoft.com/office/drawing/2014/main" id="{E252E8EC-CECF-4707-B62B-68A29175B763}"/>
              </a:ext>
            </a:extLst>
          </p:cNvPr>
          <p:cNvSpPr txBox="1"/>
          <p:nvPr/>
        </p:nvSpPr>
        <p:spPr>
          <a:xfrm>
            <a:off x="4536732" y="1096811"/>
            <a:ext cx="4327868" cy="523220"/>
          </a:xfrm>
          <a:prstGeom prst="rect">
            <a:avLst/>
          </a:prstGeom>
          <a:noFill/>
        </p:spPr>
        <p:txBody>
          <a:bodyPr wrap="square" rtlCol="0" anchor="b">
            <a:spAutoFit/>
          </a:bodyPr>
          <a:lstStyle/>
          <a:p>
            <a:pPr defTabSz="914400"/>
            <a:r>
              <a:rPr lang="en-US" sz="2800" b="1">
                <a:solidFill>
                  <a:srgbClr val="FFFFFF"/>
                </a:solidFill>
                <a:latin typeface="Anova Bold"/>
              </a:rPr>
              <a:t>SAS </a:t>
            </a:r>
            <a:r>
              <a:rPr lang="en-US" sz="2800" b="1" kern="1200">
                <a:solidFill>
                  <a:schemeClr val="bg1"/>
                </a:solidFill>
                <a:latin typeface="Anova Light"/>
                <a:ea typeface="+mn-ea"/>
                <a:cs typeface="+mn-cs"/>
              </a:rPr>
              <a:t>Viya</a:t>
            </a:r>
            <a:r>
              <a:rPr lang="en-US" sz="2800" b="1">
                <a:solidFill>
                  <a:srgbClr val="FFFFFF"/>
                </a:solidFill>
                <a:latin typeface="Anova Bold"/>
              </a:rPr>
              <a:t> for Learners</a:t>
            </a:r>
            <a:endParaRPr lang="id-ID" sz="2800" b="1">
              <a:solidFill>
                <a:srgbClr val="FFFFFF"/>
              </a:solidFill>
              <a:latin typeface="Anova Bold"/>
            </a:endParaRPr>
          </a:p>
        </p:txBody>
      </p:sp>
      <p:sp>
        <p:nvSpPr>
          <p:cNvPr id="6" name="TextBox 5">
            <a:extLst>
              <a:ext uri="{FF2B5EF4-FFF2-40B4-BE49-F238E27FC236}">
                <a16:creationId xmlns:a16="http://schemas.microsoft.com/office/drawing/2014/main" id="{57C7B960-066C-6A2B-7C15-0A07A80120A3}"/>
              </a:ext>
            </a:extLst>
          </p:cNvPr>
          <p:cNvSpPr txBox="1"/>
          <p:nvPr/>
        </p:nvSpPr>
        <p:spPr>
          <a:xfrm>
            <a:off x="85986" y="4484035"/>
            <a:ext cx="3167705" cy="307777"/>
          </a:xfrm>
          <a:prstGeom prst="rect">
            <a:avLst/>
          </a:prstGeom>
          <a:noFill/>
        </p:spPr>
        <p:txBody>
          <a:bodyPr wrap="square">
            <a:spAutoFit/>
          </a:bodyPr>
          <a:lstStyle/>
          <a:p>
            <a:pPr algn="ctr"/>
            <a:r>
              <a:rPr lang="en-CA" sz="1400">
                <a:solidFill>
                  <a:schemeClr val="accent1"/>
                </a:solidFill>
                <a:hlinkClick r:id="rId5">
                  <a:extLst>
                    <a:ext uri="{A12FA001-AC4F-418D-AE19-62706E023703}">
                      <ahyp:hlinkClr xmlns:ahyp="http://schemas.microsoft.com/office/drawing/2018/hyperlinkcolor" val="tx"/>
                    </a:ext>
                  </a:extLst>
                </a:hlinkClick>
              </a:rPr>
              <a:t>www.sas.com/viyaforlearners</a:t>
            </a:r>
            <a:r>
              <a:rPr lang="en-CA" sz="1400">
                <a:solidFill>
                  <a:schemeClr val="accent1"/>
                </a:solidFill>
              </a:rPr>
              <a:t> </a:t>
            </a:r>
          </a:p>
        </p:txBody>
      </p:sp>
      <p:sp>
        <p:nvSpPr>
          <p:cNvPr id="7" name="Text Placeholder 4">
            <a:extLst>
              <a:ext uri="{FF2B5EF4-FFF2-40B4-BE49-F238E27FC236}">
                <a16:creationId xmlns:a16="http://schemas.microsoft.com/office/drawing/2014/main" id="{6DD5AB56-6EEC-9DEF-626D-A6AD531B8EB2}"/>
              </a:ext>
            </a:extLst>
          </p:cNvPr>
          <p:cNvSpPr txBox="1">
            <a:spLocks/>
          </p:cNvSpPr>
          <p:nvPr/>
        </p:nvSpPr>
        <p:spPr>
          <a:xfrm>
            <a:off x="4572000" y="2234436"/>
            <a:ext cx="4521282" cy="2033393"/>
          </a:xfrm>
          <a:prstGeom prst="rect">
            <a:avLst/>
          </a:prstGeom>
        </p:spPr>
        <p:txBody>
          <a:bodyPr/>
          <a:lstStyle>
            <a:lvl1pPr marL="182880" indent="-182880" algn="l" defTabSz="685800" rtl="0" eaLnBrk="1" latinLnBrk="0" hangingPunct="1">
              <a:lnSpc>
                <a:spcPct val="85000"/>
              </a:lnSpc>
              <a:spcBef>
                <a:spcPts val="800"/>
              </a:spcBef>
              <a:buClr>
                <a:schemeClr val="accent5"/>
              </a:buClr>
              <a:buFont typeface="Arial" panose="020B0604020202020204" pitchFamily="34" charset="0"/>
              <a:buChar char="•"/>
              <a:defRPr sz="1800" b="0" i="0" kern="1200">
                <a:solidFill>
                  <a:schemeClr val="tx1"/>
                </a:solidFill>
                <a:latin typeface="+mn-lt"/>
                <a:ea typeface="+mn-ea"/>
                <a:cs typeface="+mn-cs"/>
              </a:defRPr>
            </a:lvl1pPr>
            <a:lvl2pPr marL="365760" indent="-182880" algn="l" defTabSz="685800" rtl="0" eaLnBrk="1" latinLnBrk="0" hangingPunct="1">
              <a:lnSpc>
                <a:spcPct val="85000"/>
              </a:lnSpc>
              <a:spcBef>
                <a:spcPts val="800"/>
              </a:spcBef>
              <a:buClr>
                <a:schemeClr val="accent5"/>
              </a:buClr>
              <a:buFont typeface="Calibri Light" panose="020F0302020204030204" pitchFamily="34" charset="0"/>
              <a:buChar char="–"/>
              <a:defRPr sz="1400" b="0" i="0" kern="1200">
                <a:solidFill>
                  <a:schemeClr val="tx1"/>
                </a:solidFill>
                <a:latin typeface="+mn-lt"/>
                <a:ea typeface="+mn-ea"/>
                <a:cs typeface="+mn-cs"/>
              </a:defRPr>
            </a:lvl2pPr>
            <a:lvl3pPr marL="548640" indent="-182880" algn="l" defTabSz="685800" rtl="0" eaLnBrk="1" latinLnBrk="0" hangingPunct="1">
              <a:lnSpc>
                <a:spcPct val="85000"/>
              </a:lnSpc>
              <a:spcBef>
                <a:spcPts val="800"/>
              </a:spcBef>
              <a:buClr>
                <a:schemeClr val="accent5"/>
              </a:buClr>
              <a:buFont typeface="Arial" panose="020B0604020202020204" pitchFamily="34" charset="0"/>
              <a:buChar char="•"/>
              <a:defRPr sz="12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20015" indent="-257175"/>
            <a:r>
              <a:rPr lang="en-US" sz="1600"/>
              <a:t>Free to students and faculty</a:t>
            </a:r>
          </a:p>
          <a:p>
            <a:pPr marL="120015" indent="-257175"/>
            <a:r>
              <a:rPr lang="en-US" sz="1600"/>
              <a:t>Cloud environment </a:t>
            </a:r>
          </a:p>
          <a:p>
            <a:pPr marL="257175" indent="-257175"/>
            <a:r>
              <a:rPr lang="en-US" sz="1600"/>
              <a:t>Use .</a:t>
            </a:r>
            <a:r>
              <a:rPr lang="en-US" sz="1600" err="1"/>
              <a:t>edu</a:t>
            </a:r>
            <a:r>
              <a:rPr lang="en-US" sz="1600"/>
              <a:t> email when registering</a:t>
            </a:r>
          </a:p>
          <a:p>
            <a:pPr marL="257175" indent="-257175"/>
            <a:r>
              <a:rPr lang="en-US" sz="1600"/>
              <a:t>Works best with Chrome browser</a:t>
            </a:r>
          </a:p>
          <a:p>
            <a:pPr marL="257175" indent="-257175"/>
            <a:r>
              <a:rPr lang="en-US" sz="1600"/>
              <a:t>Programming, visualization, modeling, and more!</a:t>
            </a:r>
          </a:p>
        </p:txBody>
      </p:sp>
      <p:pic>
        <p:nvPicPr>
          <p:cNvPr id="9" name="Picture 8">
            <a:extLst>
              <a:ext uri="{FF2B5EF4-FFF2-40B4-BE49-F238E27FC236}">
                <a16:creationId xmlns:a16="http://schemas.microsoft.com/office/drawing/2014/main" id="{FA81C93D-C799-44A2-9E57-2C511F2AD91D}"/>
              </a:ext>
            </a:extLst>
          </p:cNvPr>
          <p:cNvPicPr>
            <a:picLocks noChangeAspect="1"/>
          </p:cNvPicPr>
          <p:nvPr/>
        </p:nvPicPr>
        <p:blipFill rotWithShape="1">
          <a:blip r:embed="rId6"/>
          <a:srcRect l="-3" r="27421"/>
          <a:stretch/>
        </p:blipFill>
        <p:spPr>
          <a:xfrm>
            <a:off x="-35268" y="780659"/>
            <a:ext cx="3816000" cy="2540711"/>
          </a:xfrm>
          <a:prstGeom prst="rect">
            <a:avLst/>
          </a:prstGeom>
        </p:spPr>
      </p:pic>
    </p:spTree>
    <p:custDataLst>
      <p:tags r:id="rId1"/>
    </p:custDataLst>
    <p:extLst>
      <p:ext uri="{BB962C8B-B14F-4D97-AF65-F5344CB8AC3E}">
        <p14:creationId xmlns:p14="http://schemas.microsoft.com/office/powerpoint/2010/main" val="3143950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83629FC-1C7F-4E0F-89A1-C8258BC3C351}"/>
              </a:ext>
            </a:extLst>
          </p:cNvPr>
          <p:cNvSpPr>
            <a:spLocks noGrp="1"/>
          </p:cNvSpPr>
          <p:nvPr>
            <p:ph type="title"/>
          </p:nvPr>
        </p:nvSpPr>
        <p:spPr/>
        <p:txBody>
          <a:bodyPr>
            <a:normAutofit/>
          </a:bodyPr>
          <a:lstStyle/>
          <a:p>
            <a:r>
              <a:rPr lang="en-US">
                <a:latin typeface="+mj-lt"/>
              </a:rPr>
              <a:t>SAS Viya for Learners Launch Page</a:t>
            </a:r>
          </a:p>
        </p:txBody>
      </p:sp>
      <p:sp>
        <p:nvSpPr>
          <p:cNvPr id="2" name="Title 1">
            <a:extLst>
              <a:ext uri="{FF2B5EF4-FFF2-40B4-BE49-F238E27FC236}">
                <a16:creationId xmlns:a16="http://schemas.microsoft.com/office/drawing/2014/main" id="{45D50AE3-83A6-1C4C-B7A7-D90C8649EA73}"/>
              </a:ext>
            </a:extLst>
          </p:cNvPr>
          <p:cNvSpPr>
            <a:spLocks noGrp="1"/>
          </p:cNvSpPr>
          <p:nvPr>
            <p:ph type="body" sz="quarter" idx="10"/>
          </p:nvPr>
        </p:nvSpPr>
        <p:spPr/>
        <p:txBody>
          <a:bodyPr anchor="t">
            <a:normAutofit/>
          </a:bodyPr>
          <a:lstStyle/>
          <a:p>
            <a:endParaRPr lang="en-US"/>
          </a:p>
        </p:txBody>
      </p:sp>
      <p:pic>
        <p:nvPicPr>
          <p:cNvPr id="4" name="Picture 3">
            <a:extLst>
              <a:ext uri="{FF2B5EF4-FFF2-40B4-BE49-F238E27FC236}">
                <a16:creationId xmlns:a16="http://schemas.microsoft.com/office/drawing/2014/main" id="{2A3D5B7A-EEEB-AEFB-229C-A07100EEAE87}"/>
              </a:ext>
            </a:extLst>
          </p:cNvPr>
          <p:cNvPicPr>
            <a:picLocks noChangeAspect="1"/>
          </p:cNvPicPr>
          <p:nvPr/>
        </p:nvPicPr>
        <p:blipFill>
          <a:blip r:embed="rId3"/>
          <a:srcRect l="614" r="1159" b="-231"/>
          <a:stretch/>
        </p:blipFill>
        <p:spPr>
          <a:xfrm>
            <a:off x="1234441" y="812771"/>
            <a:ext cx="6670249" cy="3744000"/>
          </a:xfrm>
          <a:prstGeom prst="rect">
            <a:avLst/>
          </a:prstGeom>
          <a:ln w="9525">
            <a:solidFill>
              <a:srgbClr val="054D9D"/>
            </a:solidFill>
          </a:ln>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241F5E26-1AE7-F9B9-3C0B-D5CE6A2498B0}"/>
              </a:ext>
            </a:extLst>
          </p:cNvPr>
          <p:cNvSpPr txBox="1"/>
          <p:nvPr/>
        </p:nvSpPr>
        <p:spPr>
          <a:xfrm>
            <a:off x="0" y="4556771"/>
            <a:ext cx="9144000" cy="307777"/>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400" b="0" i="0" u="none" strike="noStrike" kern="1200" cap="none" spc="0" normalizeH="0" baseline="0" noProof="0">
                <a:ln>
                  <a:noFill/>
                </a:ln>
                <a:solidFill>
                  <a:schemeClr val="accent1"/>
                </a:solidFill>
                <a:effectLst/>
                <a:uLnTx/>
                <a:uFillTx/>
                <a:latin typeface="Anova Light"/>
                <a:ea typeface="+mn-ea"/>
                <a:cs typeface="+mn-cs"/>
                <a:hlinkClick r:id="rId4">
                  <a:extLst>
                    <a:ext uri="{A12FA001-AC4F-418D-AE19-62706E023703}">
                      <ahyp:hlinkClr xmlns:ahyp="http://schemas.microsoft.com/office/drawing/2018/hyperlinkcolor" val="tx"/>
                    </a:ext>
                  </a:extLst>
                </a:hlinkClick>
              </a:rPr>
              <a:t>https://learn.sas.com/vfl</a:t>
            </a:r>
            <a:r>
              <a:rPr kumimoji="0" lang="en-CA" sz="1400" b="0" i="0" u="none" strike="noStrike" kern="1200" cap="none" spc="0" normalizeH="0" baseline="0" noProof="0">
                <a:ln>
                  <a:noFill/>
                </a:ln>
                <a:solidFill>
                  <a:schemeClr val="accent1"/>
                </a:solidFill>
                <a:effectLst/>
                <a:uLnTx/>
                <a:uFillTx/>
                <a:latin typeface="Anova Light"/>
                <a:ea typeface="+mn-ea"/>
                <a:cs typeface="+mn-cs"/>
              </a:rPr>
              <a:t>  </a:t>
            </a:r>
          </a:p>
        </p:txBody>
      </p:sp>
    </p:spTree>
    <p:extLst>
      <p:ext uri="{BB962C8B-B14F-4D97-AF65-F5344CB8AC3E}">
        <p14:creationId xmlns:p14="http://schemas.microsoft.com/office/powerpoint/2010/main" val="407940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5A8BF24-78BE-649C-C14C-CE54DCC1A1B1}"/>
            </a:ext>
          </a:extLst>
        </p:cNvPr>
        <p:cNvGrpSpPr/>
        <p:nvPr/>
      </p:nvGrpSpPr>
      <p:grpSpPr>
        <a:xfrm>
          <a:off x="0" y="0"/>
          <a:ext cx="0" cy="0"/>
          <a:chOff x="0" y="0"/>
          <a:chExt cx="0" cy="0"/>
        </a:xfrm>
      </p:grpSpPr>
      <p:sp>
        <p:nvSpPr>
          <p:cNvPr id="19" name="Title 1">
            <a:extLst>
              <a:ext uri="{FF2B5EF4-FFF2-40B4-BE49-F238E27FC236}">
                <a16:creationId xmlns:a16="http://schemas.microsoft.com/office/drawing/2014/main" id="{DF2CE651-7EB5-2E9D-4E17-0771E6AB8E0A}"/>
              </a:ext>
            </a:extLst>
          </p:cNvPr>
          <p:cNvSpPr>
            <a:spLocks noGrp="1"/>
          </p:cNvSpPr>
          <p:nvPr>
            <p:ph type="title"/>
          </p:nvPr>
        </p:nvSpPr>
        <p:spPr/>
        <p:txBody>
          <a:bodyPr>
            <a:normAutofit/>
          </a:bodyPr>
          <a:lstStyle/>
          <a:p>
            <a:r>
              <a:rPr lang="en-US">
                <a:latin typeface="+mj-lt"/>
              </a:rPr>
              <a:t>SAS Viya for Learners</a:t>
            </a:r>
          </a:p>
        </p:txBody>
      </p:sp>
      <p:sp>
        <p:nvSpPr>
          <p:cNvPr id="2" name="Title 1">
            <a:extLst>
              <a:ext uri="{FF2B5EF4-FFF2-40B4-BE49-F238E27FC236}">
                <a16:creationId xmlns:a16="http://schemas.microsoft.com/office/drawing/2014/main" id="{7BAE6AAF-CA73-0B97-C509-5D7A866D9F3B}"/>
              </a:ext>
            </a:extLst>
          </p:cNvPr>
          <p:cNvSpPr>
            <a:spLocks noGrp="1"/>
          </p:cNvSpPr>
          <p:nvPr>
            <p:ph type="body" sz="quarter" idx="10"/>
          </p:nvPr>
        </p:nvSpPr>
        <p:spPr/>
        <p:txBody>
          <a:bodyPr anchor="t">
            <a:normAutofit/>
          </a:bodyPr>
          <a:lstStyle/>
          <a:p>
            <a:r>
              <a:rPr lang="en-US"/>
              <a:t>Getting Started</a:t>
            </a:r>
          </a:p>
        </p:txBody>
      </p:sp>
      <p:grpSp>
        <p:nvGrpSpPr>
          <p:cNvPr id="5" name="Group 4">
            <a:extLst>
              <a:ext uri="{FF2B5EF4-FFF2-40B4-BE49-F238E27FC236}">
                <a16:creationId xmlns:a16="http://schemas.microsoft.com/office/drawing/2014/main" id="{2130F622-525D-E148-A530-F3B582D652F0}"/>
              </a:ext>
            </a:extLst>
          </p:cNvPr>
          <p:cNvGrpSpPr/>
          <p:nvPr/>
        </p:nvGrpSpPr>
        <p:grpSpPr>
          <a:xfrm>
            <a:off x="1452617" y="1163692"/>
            <a:ext cx="6233898" cy="3198759"/>
            <a:chOff x="14151" y="1875756"/>
            <a:chExt cx="13241853" cy="7153944"/>
          </a:xfrm>
        </p:grpSpPr>
        <p:sp>
          <p:nvSpPr>
            <p:cNvPr id="7" name="Rectangle 6">
              <a:extLst>
                <a:ext uri="{FF2B5EF4-FFF2-40B4-BE49-F238E27FC236}">
                  <a16:creationId xmlns:a16="http://schemas.microsoft.com/office/drawing/2014/main" id="{1BA07906-639D-D238-F3B3-16254116B8EF}"/>
                </a:ext>
              </a:extLst>
            </p:cNvPr>
            <p:cNvSpPr/>
            <p:nvPr/>
          </p:nvSpPr>
          <p:spPr>
            <a:xfrm>
              <a:off x="1351877" y="2202789"/>
              <a:ext cx="10566400" cy="5881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B882E835-5663-1E22-161F-6BA0D15DB951}"/>
                </a:ext>
              </a:extLst>
            </p:cNvPr>
            <p:cNvPicPr>
              <a:picLocks noChangeAspect="1"/>
            </p:cNvPicPr>
            <p:nvPr/>
          </p:nvPicPr>
          <p:blipFill>
            <a:blip r:embed="rId3"/>
            <a:stretch>
              <a:fillRect/>
            </a:stretch>
          </p:blipFill>
          <p:spPr>
            <a:xfrm>
              <a:off x="14151" y="1875756"/>
              <a:ext cx="13241853" cy="7153944"/>
            </a:xfrm>
            <a:prstGeom prst="rect">
              <a:avLst/>
            </a:prstGeom>
          </p:spPr>
        </p:pic>
      </p:grpSp>
      <p:sp>
        <p:nvSpPr>
          <p:cNvPr id="16" name="Rectangle 15">
            <a:extLst>
              <a:ext uri="{FF2B5EF4-FFF2-40B4-BE49-F238E27FC236}">
                <a16:creationId xmlns:a16="http://schemas.microsoft.com/office/drawing/2014/main" id="{CC639700-C58E-8C6E-0C75-9438D4160DBC}"/>
              </a:ext>
            </a:extLst>
          </p:cNvPr>
          <p:cNvSpPr/>
          <p:nvPr/>
        </p:nvSpPr>
        <p:spPr>
          <a:xfrm>
            <a:off x="2082381" y="1280874"/>
            <a:ext cx="5042319" cy="2658818"/>
          </a:xfrm>
          <a:prstGeom prst="rect">
            <a:avLst/>
          </a:prstGeom>
          <a:solidFill>
            <a:srgbClr val="0329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TextBox 16">
            <a:extLst>
              <a:ext uri="{FF2B5EF4-FFF2-40B4-BE49-F238E27FC236}">
                <a16:creationId xmlns:a16="http://schemas.microsoft.com/office/drawing/2014/main" id="{B8B2EF22-49EF-D92A-553B-2C217453DD54}"/>
              </a:ext>
            </a:extLst>
          </p:cNvPr>
          <p:cNvSpPr txBox="1"/>
          <p:nvPr/>
        </p:nvSpPr>
        <p:spPr>
          <a:xfrm>
            <a:off x="0" y="4357547"/>
            <a:ext cx="9144000"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solidFill>
                  <a:schemeClr val="bg2"/>
                </a:solidFill>
                <a:hlinkClick r:id="rId4"/>
              </a:rPr>
              <a:t>https://www.youtube.com/watch?v=NRZPUs3tBM4</a:t>
            </a:r>
            <a:r>
              <a:rPr lang="en-US" sz="1400">
                <a:solidFill>
                  <a:schemeClr val="bg2"/>
                </a:solidFill>
              </a:rPr>
              <a:t> </a:t>
            </a:r>
            <a:endParaRPr lang="en-CA" sz="1400"/>
          </a:p>
        </p:txBody>
      </p:sp>
      <p:pic>
        <p:nvPicPr>
          <p:cNvPr id="20" name="Picture 19" descr="A person with curly hair looking up&#10;&#10;Description automatically generated">
            <a:extLst>
              <a:ext uri="{FF2B5EF4-FFF2-40B4-BE49-F238E27FC236}">
                <a16:creationId xmlns:a16="http://schemas.microsoft.com/office/drawing/2014/main" id="{EAF48C3E-8731-CBC4-B97B-F8944B47503D}"/>
              </a:ext>
            </a:extLst>
          </p:cNvPr>
          <p:cNvPicPr>
            <a:picLocks noChangeAspect="1"/>
          </p:cNvPicPr>
          <p:nvPr/>
        </p:nvPicPr>
        <p:blipFill>
          <a:blip r:embed="rId5">
            <a:extLst>
              <a:ext uri="{28A0092B-C50C-407E-A947-70E740481C1C}">
                <a14:useLocalDpi xmlns:a14="http://schemas.microsoft.com/office/drawing/2010/main" val="0"/>
              </a:ext>
            </a:extLst>
          </a:blip>
          <a:srcRect l="452" t="801" r="452" b="716"/>
          <a:stretch/>
        </p:blipFill>
        <p:spPr>
          <a:xfrm>
            <a:off x="2254410" y="1280874"/>
            <a:ext cx="4698260" cy="2638749"/>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2665255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40CA2-48DA-6A5D-6A6A-677108FCCE97}"/>
              </a:ext>
            </a:extLst>
          </p:cNvPr>
          <p:cNvSpPr>
            <a:spLocks noGrp="1"/>
          </p:cNvSpPr>
          <p:nvPr>
            <p:ph type="title"/>
          </p:nvPr>
        </p:nvSpPr>
        <p:spPr/>
        <p:txBody>
          <a:bodyPr/>
          <a:lstStyle/>
          <a:p>
            <a:r>
              <a:rPr lang="en-US"/>
              <a:t>Ethical Data Analysis</a:t>
            </a:r>
          </a:p>
        </p:txBody>
      </p:sp>
      <p:sp>
        <p:nvSpPr>
          <p:cNvPr id="3" name="Text Placeholder 2">
            <a:extLst>
              <a:ext uri="{FF2B5EF4-FFF2-40B4-BE49-F238E27FC236}">
                <a16:creationId xmlns:a16="http://schemas.microsoft.com/office/drawing/2014/main" id="{21DA34CD-38AE-0FB8-6ADB-3C0AE49E9B83}"/>
              </a:ext>
            </a:extLst>
          </p:cNvPr>
          <p:cNvSpPr>
            <a:spLocks noGrp="1"/>
          </p:cNvSpPr>
          <p:nvPr>
            <p:ph type="body" sz="quarter" idx="10"/>
          </p:nvPr>
        </p:nvSpPr>
        <p:spPr/>
        <p:txBody>
          <a:bodyPr/>
          <a:lstStyle/>
          <a:p>
            <a:r>
              <a:rPr lang="en-US"/>
              <a:t>Your turn!</a:t>
            </a:r>
          </a:p>
        </p:txBody>
      </p:sp>
    </p:spTree>
    <p:extLst>
      <p:ext uri="{BB962C8B-B14F-4D97-AF65-F5344CB8AC3E}">
        <p14:creationId xmlns:p14="http://schemas.microsoft.com/office/powerpoint/2010/main" val="1424630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9B6D9807-60EA-B1E2-4B1B-D6C4B40646DC}"/>
              </a:ext>
            </a:extLst>
          </p:cNvPr>
          <p:cNvSpPr>
            <a:spLocks noGrp="1"/>
          </p:cNvSpPr>
          <p:nvPr>
            <p:ph type="title"/>
          </p:nvPr>
        </p:nvSpPr>
        <p:spPr/>
        <p:txBody>
          <a:bodyPr>
            <a:normAutofit/>
          </a:bodyPr>
          <a:lstStyle/>
          <a:p>
            <a:r>
              <a:rPr lang="en-US"/>
              <a:t>Agenda</a:t>
            </a:r>
          </a:p>
        </p:txBody>
      </p:sp>
      <p:graphicFrame>
        <p:nvGraphicFramePr>
          <p:cNvPr id="6" name="Content Placeholder 2">
            <a:extLst>
              <a:ext uri="{FF2B5EF4-FFF2-40B4-BE49-F238E27FC236}">
                <a16:creationId xmlns:a16="http://schemas.microsoft.com/office/drawing/2014/main" id="{98DD2C9A-3AE8-C0A7-80F2-A487C9FFE958}"/>
              </a:ext>
            </a:extLst>
          </p:cNvPr>
          <p:cNvGraphicFramePr>
            <a:graphicFrameLocks noGrp="1"/>
          </p:cNvGraphicFramePr>
          <p:nvPr>
            <p:ph idx="1"/>
          </p:nvPr>
        </p:nvGraphicFramePr>
        <p:xfrm>
          <a:off x="628650" y="1200150"/>
          <a:ext cx="7886700" cy="34321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3" name="Text Placeholder 22">
            <a:extLst>
              <a:ext uri="{FF2B5EF4-FFF2-40B4-BE49-F238E27FC236}">
                <a16:creationId xmlns:a16="http://schemas.microsoft.com/office/drawing/2014/main" id="{3F53D71C-B30B-427F-2C03-8130BA00F72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577434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8AA2150-DAE4-19B3-858F-A8E9A2C1769E}"/>
              </a:ext>
            </a:extLst>
          </p:cNvPr>
          <p:cNvSpPr>
            <a:spLocks noGrp="1"/>
          </p:cNvSpPr>
          <p:nvPr>
            <p:ph type="title"/>
          </p:nvPr>
        </p:nvSpPr>
        <p:spPr>
          <a:xfrm>
            <a:off x="626216" y="355152"/>
            <a:ext cx="7886700" cy="387798"/>
          </a:xfrm>
        </p:spPr>
        <p:txBody>
          <a:bodyPr anchor="ctr">
            <a:normAutofit/>
          </a:bodyPr>
          <a:lstStyle/>
          <a:p>
            <a:r>
              <a:rPr lang="en-US"/>
              <a:t>Welcome to </a:t>
            </a:r>
            <a:r>
              <a:rPr lang="en-US" err="1"/>
              <a:t>iLink</a:t>
            </a:r>
            <a:r>
              <a:rPr lang="en-US"/>
              <a:t> University!</a:t>
            </a:r>
          </a:p>
        </p:txBody>
      </p:sp>
      <p:sp>
        <p:nvSpPr>
          <p:cNvPr id="2" name="Content Placeholder 1">
            <a:extLst>
              <a:ext uri="{FF2B5EF4-FFF2-40B4-BE49-F238E27FC236}">
                <a16:creationId xmlns:a16="http://schemas.microsoft.com/office/drawing/2014/main" id="{00241D07-D6F3-BEC3-3A9F-F1AA8D4B082F}"/>
              </a:ext>
            </a:extLst>
          </p:cNvPr>
          <p:cNvSpPr>
            <a:spLocks noGrp="1"/>
          </p:cNvSpPr>
          <p:nvPr>
            <p:ph idx="1"/>
          </p:nvPr>
        </p:nvSpPr>
        <p:spPr>
          <a:xfrm>
            <a:off x="3128009" y="1200150"/>
            <a:ext cx="5387340" cy="3432573"/>
          </a:xfrm>
        </p:spPr>
        <p:txBody>
          <a:bodyPr>
            <a:normAutofit/>
          </a:bodyPr>
          <a:lstStyle/>
          <a:p>
            <a:pPr marL="0" indent="0">
              <a:buNone/>
            </a:pPr>
            <a:r>
              <a:rPr lang="en-US" b="0" i="0" u="none" strike="noStrike">
                <a:effectLst/>
              </a:rPr>
              <a:t>As a new Predictive Modeler in our Admissions Department, your role will involve shaping the fall 2025 M.S. in Analytics Program class. On your first day, you'll explore Visual Data Mining and Machine Learning tools in SAS Model Studio.</a:t>
            </a:r>
          </a:p>
          <a:p>
            <a:pPr marL="0" indent="0">
              <a:buNone/>
            </a:pPr>
            <a:endParaRPr lang="en-US" b="0" i="0" u="none" strike="noStrike">
              <a:effectLst/>
            </a:endParaRPr>
          </a:p>
          <a:p>
            <a:pPr marL="0" indent="0">
              <a:buNone/>
            </a:pPr>
            <a:r>
              <a:rPr lang="en-US" b="0" i="0" u="none" strike="noStrike">
                <a:effectLst/>
              </a:rPr>
              <a:t>In Part 1, you’ll use historical data to identify successful applicants based on the 'Admissions' variable—a 0/1 indicator showing whether a student was admitted.</a:t>
            </a:r>
          </a:p>
          <a:p>
            <a:pPr marL="0" indent="0">
              <a:buNone/>
            </a:pPr>
            <a:r>
              <a:rPr lang="en-US" b="0" i="0" u="none" strike="noStrike">
                <a:effectLst/>
              </a:rPr>
              <a:t>In Part 2, you'll discover the Fairness and Bias assessment tools, which allow us to evaluate whether a model should be used and ensure the admissions process is as fair as possible.</a:t>
            </a:r>
          </a:p>
          <a:p>
            <a:pPr marL="0" indent="0" defTabSz="457200">
              <a:buNone/>
            </a:pPr>
            <a:endParaRPr lang="en-US"/>
          </a:p>
        </p:txBody>
      </p:sp>
      <p:sp>
        <p:nvSpPr>
          <p:cNvPr id="7" name="Text Placeholder 3">
            <a:extLst>
              <a:ext uri="{FF2B5EF4-FFF2-40B4-BE49-F238E27FC236}">
                <a16:creationId xmlns:a16="http://schemas.microsoft.com/office/drawing/2014/main" id="{D7A183FA-1020-13DF-1DDE-079DA95CB076}"/>
              </a:ext>
            </a:extLst>
          </p:cNvPr>
          <p:cNvSpPr>
            <a:spLocks noGrp="1"/>
          </p:cNvSpPr>
          <p:nvPr>
            <p:ph type="body" sz="quarter" idx="10"/>
          </p:nvPr>
        </p:nvSpPr>
        <p:spPr>
          <a:xfrm>
            <a:off x="628650" y="781050"/>
            <a:ext cx="7886700" cy="274691"/>
          </a:xfrm>
        </p:spPr>
        <p:txBody>
          <a:bodyPr/>
          <a:lstStyle/>
          <a:p>
            <a:endParaRPr lang="en-US"/>
          </a:p>
        </p:txBody>
      </p:sp>
      <p:pic>
        <p:nvPicPr>
          <p:cNvPr id="5" name="Graphic 4" descr="Schoolhouse with solid fill">
            <a:extLst>
              <a:ext uri="{FF2B5EF4-FFF2-40B4-BE49-F238E27FC236}">
                <a16:creationId xmlns:a16="http://schemas.microsoft.com/office/drawing/2014/main" id="{9D723057-B733-5105-8BED-A52A0C867D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8650" y="1762007"/>
            <a:ext cx="2308859" cy="2308859"/>
          </a:xfrm>
          <a:prstGeom prst="rect">
            <a:avLst/>
          </a:prstGeom>
        </p:spPr>
      </p:pic>
    </p:spTree>
    <p:extLst>
      <p:ext uri="{BB962C8B-B14F-4D97-AF65-F5344CB8AC3E}">
        <p14:creationId xmlns:p14="http://schemas.microsoft.com/office/powerpoint/2010/main" val="4278625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635D9-9312-5828-8B67-11EE2240C145}"/>
              </a:ext>
            </a:extLst>
          </p:cNvPr>
          <p:cNvSpPr>
            <a:spLocks noGrp="1"/>
          </p:cNvSpPr>
          <p:nvPr>
            <p:ph type="title"/>
          </p:nvPr>
        </p:nvSpPr>
        <p:spPr/>
        <p:txBody>
          <a:bodyPr/>
          <a:lstStyle/>
          <a:p>
            <a:r>
              <a:rPr lang="en-US"/>
              <a:t>Portals</a:t>
            </a:r>
            <a:endParaRPr lang="en-CA"/>
          </a:p>
        </p:txBody>
      </p:sp>
      <p:sp>
        <p:nvSpPr>
          <p:cNvPr id="4" name="Text Placeholder 3">
            <a:extLst>
              <a:ext uri="{FF2B5EF4-FFF2-40B4-BE49-F238E27FC236}">
                <a16:creationId xmlns:a16="http://schemas.microsoft.com/office/drawing/2014/main" id="{E2B5AC69-7F18-BEE6-E9F8-23AFED21B0A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914268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AA61FE-BACC-2F13-7D5C-45BD07213436}"/>
              </a:ext>
            </a:extLst>
          </p:cNvPr>
          <p:cNvPicPr>
            <a:picLocks noChangeAspect="1"/>
          </p:cNvPicPr>
          <p:nvPr/>
        </p:nvPicPr>
        <p:blipFill>
          <a:blip r:embed="rId3"/>
          <a:stretch>
            <a:fillRect/>
          </a:stretch>
        </p:blipFill>
        <p:spPr>
          <a:xfrm>
            <a:off x="877995" y="1723862"/>
            <a:ext cx="3400546" cy="1945178"/>
          </a:xfrm>
          <a:prstGeom prst="rect">
            <a:avLst/>
          </a:prstGeom>
        </p:spPr>
      </p:pic>
      <p:pic>
        <p:nvPicPr>
          <p:cNvPr id="18" name="Picture 17">
            <a:extLst>
              <a:ext uri="{FF2B5EF4-FFF2-40B4-BE49-F238E27FC236}">
                <a16:creationId xmlns:a16="http://schemas.microsoft.com/office/drawing/2014/main" id="{4755E791-BFBB-0B40-BE90-DFF2E18B39C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2193" y="1607483"/>
            <a:ext cx="3566658" cy="2589954"/>
          </a:xfrm>
          <a:prstGeom prst="rect">
            <a:avLst/>
          </a:prstGeom>
          <a:noFill/>
        </p:spPr>
      </p:pic>
      <p:sp>
        <p:nvSpPr>
          <p:cNvPr id="5" name="Title 4">
            <a:extLst>
              <a:ext uri="{FF2B5EF4-FFF2-40B4-BE49-F238E27FC236}">
                <a16:creationId xmlns:a16="http://schemas.microsoft.com/office/drawing/2014/main" id="{AB36228C-8E2A-13E0-421F-D507E93009F0}"/>
              </a:ext>
            </a:extLst>
          </p:cNvPr>
          <p:cNvSpPr>
            <a:spLocks noGrp="1"/>
          </p:cNvSpPr>
          <p:nvPr>
            <p:ph type="title" idx="4294967295"/>
          </p:nvPr>
        </p:nvSpPr>
        <p:spPr>
          <a:xfrm>
            <a:off x="0" y="1244600"/>
            <a:ext cx="4184650" cy="277813"/>
          </a:xfrm>
        </p:spPr>
        <p:txBody>
          <a:bodyPr/>
          <a:lstStyle/>
          <a:p>
            <a:pPr algn="ctr"/>
            <a:r>
              <a:rPr lang="en-US" sz="2000"/>
              <a:t>SAS Skill Builder for Students</a:t>
            </a:r>
          </a:p>
        </p:txBody>
      </p:sp>
      <p:sp>
        <p:nvSpPr>
          <p:cNvPr id="2" name="Title 4">
            <a:extLst>
              <a:ext uri="{FF2B5EF4-FFF2-40B4-BE49-F238E27FC236}">
                <a16:creationId xmlns:a16="http://schemas.microsoft.com/office/drawing/2014/main" id="{69E80277-6F94-C4A4-D64C-5891014A5587}"/>
              </a:ext>
            </a:extLst>
          </p:cNvPr>
          <p:cNvSpPr txBox="1">
            <a:spLocks/>
          </p:cNvSpPr>
          <p:nvPr/>
        </p:nvSpPr>
        <p:spPr>
          <a:xfrm>
            <a:off x="4504177" y="1244691"/>
            <a:ext cx="4184650" cy="276999"/>
          </a:xfrm>
          <a:prstGeom prst="rect">
            <a:avLst/>
          </a:prstGeom>
        </p:spPr>
        <p:txBody>
          <a:bodyPr vert="horz" lIns="0" tIns="0" rIns="0" bIns="0" rtlCol="0" anchor="ctr">
            <a:spAutoFit/>
          </a:bodyPr>
          <a:lstStyle>
            <a:lvl1pPr algn="l" defTabSz="1371600" rtl="0" eaLnBrk="1" latinLnBrk="0" hangingPunct="1">
              <a:lnSpc>
                <a:spcPct val="90000"/>
              </a:lnSpc>
              <a:spcBef>
                <a:spcPct val="0"/>
              </a:spcBef>
              <a:buNone/>
              <a:defRPr sz="5600" b="1" i="0" kern="1200">
                <a:solidFill>
                  <a:schemeClr val="accent5"/>
                </a:solidFill>
                <a:latin typeface="Anova Bold" panose="020B0503020203020204" pitchFamily="34" charset="0"/>
                <a:ea typeface="+mj-ea"/>
                <a:cs typeface="+mj-cs"/>
              </a:defRPr>
            </a:lvl1pPr>
          </a:lstStyle>
          <a:p>
            <a:pPr algn="ctr" defTabSz="685800"/>
            <a:r>
              <a:rPr lang="en-US" sz="2000">
                <a:solidFill>
                  <a:srgbClr val="7E889A"/>
                </a:solidFill>
              </a:rPr>
              <a:t>SAS Educator Portal</a:t>
            </a:r>
          </a:p>
        </p:txBody>
      </p:sp>
      <p:sp>
        <p:nvSpPr>
          <p:cNvPr id="4" name="Title 1">
            <a:extLst>
              <a:ext uri="{FF2B5EF4-FFF2-40B4-BE49-F238E27FC236}">
                <a16:creationId xmlns:a16="http://schemas.microsoft.com/office/drawing/2014/main" id="{7E15156C-7E8C-46AF-CC06-C15D63104660}"/>
              </a:ext>
            </a:extLst>
          </p:cNvPr>
          <p:cNvSpPr txBox="1">
            <a:spLocks/>
          </p:cNvSpPr>
          <p:nvPr/>
        </p:nvSpPr>
        <p:spPr>
          <a:xfrm>
            <a:off x="551731" y="598056"/>
            <a:ext cx="7921516" cy="387798"/>
          </a:xfrm>
          <a:prstGeom prst="rect">
            <a:avLst/>
          </a:prstGeom>
        </p:spPr>
        <p:txBody>
          <a:bodyPr vert="horz" lIns="0" tIns="0" rIns="0" bIns="0" rtlCol="0" anchor="ctr">
            <a:spAutoFit/>
          </a:bodyPr>
          <a:lstStyle>
            <a:lvl1pPr algn="l" defTabSz="1371600" rtl="0" eaLnBrk="1" latinLnBrk="0" hangingPunct="1">
              <a:lnSpc>
                <a:spcPct val="90000"/>
              </a:lnSpc>
              <a:spcBef>
                <a:spcPct val="0"/>
              </a:spcBef>
              <a:buNone/>
              <a:defRPr sz="5600" b="1" i="0" kern="1200">
                <a:solidFill>
                  <a:schemeClr val="accent5"/>
                </a:solidFill>
                <a:latin typeface="Abadi" panose="020B0604020104020204" pitchFamily="34" charset="0"/>
                <a:ea typeface="+mj-ea"/>
                <a:cs typeface="+mj-cs"/>
              </a:defRPr>
            </a:lvl1pPr>
          </a:lstStyle>
          <a:p>
            <a:pPr algn="ctr" defTabSz="685800"/>
            <a:r>
              <a:rPr lang="en-US" sz="2800">
                <a:solidFill>
                  <a:srgbClr val="7E889A"/>
                </a:solidFill>
                <a:latin typeface="Arial" panose="020B0604020202020204" pitchFamily="34" charset="0"/>
              </a:rPr>
              <a:t>Free Learning Portals for Academics</a:t>
            </a:r>
          </a:p>
        </p:txBody>
      </p:sp>
      <p:pic>
        <p:nvPicPr>
          <p:cNvPr id="3" name="Picture 2">
            <a:extLst>
              <a:ext uri="{FF2B5EF4-FFF2-40B4-BE49-F238E27FC236}">
                <a16:creationId xmlns:a16="http://schemas.microsoft.com/office/drawing/2014/main" id="{5A258E63-27D1-ED4F-81CF-CEF94E7D1C4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910544" y="1607483"/>
            <a:ext cx="3562703" cy="2586872"/>
          </a:xfrm>
          <a:prstGeom prst="rect">
            <a:avLst/>
          </a:prstGeom>
        </p:spPr>
      </p:pic>
      <p:pic>
        <p:nvPicPr>
          <p:cNvPr id="13" name="Picture 12">
            <a:extLst>
              <a:ext uri="{FF2B5EF4-FFF2-40B4-BE49-F238E27FC236}">
                <a16:creationId xmlns:a16="http://schemas.microsoft.com/office/drawing/2014/main" id="{B3B9BDC7-6864-01A5-118E-701C00C04B95}"/>
              </a:ext>
            </a:extLst>
          </p:cNvPr>
          <p:cNvPicPr>
            <a:picLocks noChangeAspect="1"/>
          </p:cNvPicPr>
          <p:nvPr/>
        </p:nvPicPr>
        <p:blipFill>
          <a:blip r:embed="rId6"/>
          <a:stretch>
            <a:fillRect/>
          </a:stretch>
        </p:blipFill>
        <p:spPr>
          <a:xfrm>
            <a:off x="5055875" y="1737360"/>
            <a:ext cx="3325933" cy="1953876"/>
          </a:xfrm>
          <a:prstGeom prst="rect">
            <a:avLst/>
          </a:prstGeom>
        </p:spPr>
      </p:pic>
      <p:sp>
        <p:nvSpPr>
          <p:cNvPr id="7" name="TextBox 6">
            <a:extLst>
              <a:ext uri="{FF2B5EF4-FFF2-40B4-BE49-F238E27FC236}">
                <a16:creationId xmlns:a16="http://schemas.microsoft.com/office/drawing/2014/main" id="{6B0AED3E-9A88-91DD-91CF-AD91C251BE37}"/>
              </a:ext>
            </a:extLst>
          </p:cNvPr>
          <p:cNvSpPr txBox="1"/>
          <p:nvPr/>
        </p:nvSpPr>
        <p:spPr>
          <a:xfrm>
            <a:off x="5628068" y="4222280"/>
            <a:ext cx="4572000" cy="369332"/>
          </a:xfrm>
          <a:prstGeom prst="rect">
            <a:avLst/>
          </a:prstGeom>
          <a:noFill/>
        </p:spPr>
        <p:txBody>
          <a:bodyPr wrap="square">
            <a:spAutoFit/>
          </a:bodyPr>
          <a:lstStyle/>
          <a:p>
            <a:r>
              <a:rPr lang="en-US">
                <a:solidFill>
                  <a:srgbClr val="000000"/>
                </a:solidFill>
                <a:latin typeface="Calibri" panose="020F0502020204030204" pitchFamily="34" charset="0"/>
                <a:hlinkClick r:id="rId7">
                  <a:extLst>
                    <a:ext uri="{A12FA001-AC4F-418D-AE19-62706E023703}">
                      <ahyp:hlinkClr xmlns:ahyp="http://schemas.microsoft.com/office/drawing/2018/hyperlinkcolor" val="tx"/>
                    </a:ext>
                  </a:extLst>
                </a:hlinkClick>
              </a:rPr>
              <a:t>sas.com/educatorportal </a:t>
            </a:r>
            <a:endParaRPr lang="en-US">
              <a:solidFill>
                <a:srgbClr val="000000"/>
              </a:solidFill>
              <a:latin typeface="Anova Light"/>
            </a:endParaRPr>
          </a:p>
        </p:txBody>
      </p:sp>
      <p:sp>
        <p:nvSpPr>
          <p:cNvPr id="9" name="TextBox 8">
            <a:extLst>
              <a:ext uri="{FF2B5EF4-FFF2-40B4-BE49-F238E27FC236}">
                <a16:creationId xmlns:a16="http://schemas.microsoft.com/office/drawing/2014/main" id="{EA70215D-A6D5-1C5D-EDDE-C0570D74FC46}"/>
              </a:ext>
            </a:extLst>
          </p:cNvPr>
          <p:cNvSpPr txBox="1"/>
          <p:nvPr/>
        </p:nvSpPr>
        <p:spPr>
          <a:xfrm>
            <a:off x="1591863" y="4222280"/>
            <a:ext cx="2686678" cy="369332"/>
          </a:xfrm>
          <a:prstGeom prst="rect">
            <a:avLst/>
          </a:prstGeom>
          <a:noFill/>
        </p:spPr>
        <p:txBody>
          <a:bodyPr wrap="square">
            <a:spAutoFit/>
          </a:bodyPr>
          <a:lstStyle/>
          <a:p>
            <a:r>
              <a:rPr lang="en-US">
                <a:solidFill>
                  <a:srgbClr val="000000"/>
                </a:solidFill>
                <a:latin typeface="Calibri" panose="020F0502020204030204" pitchFamily="34" charset="0"/>
                <a:hlinkClick r:id="rId8">
                  <a:extLst>
                    <a:ext uri="{A12FA001-AC4F-418D-AE19-62706E023703}">
                      <ahyp:hlinkClr xmlns:ahyp="http://schemas.microsoft.com/office/drawing/2018/hyperlinkcolor" val="tx"/>
                    </a:ext>
                  </a:extLst>
                </a:hlinkClick>
              </a:rPr>
              <a:t>sas.com/skillbuilder</a:t>
            </a:r>
            <a:endParaRPr lang="en-US">
              <a:solidFill>
                <a:srgbClr val="000000"/>
              </a:solidFill>
              <a:latin typeface="Anova Light"/>
            </a:endParaRPr>
          </a:p>
        </p:txBody>
      </p:sp>
    </p:spTree>
    <p:extLst>
      <p:ext uri="{BB962C8B-B14F-4D97-AF65-F5344CB8AC3E}">
        <p14:creationId xmlns:p14="http://schemas.microsoft.com/office/powerpoint/2010/main" val="2059537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2F5C09C-06CE-3F59-985E-E89498BDECC5}"/>
              </a:ext>
            </a:extLst>
          </p:cNvPr>
          <p:cNvSpPr/>
          <p:nvPr/>
        </p:nvSpPr>
        <p:spPr>
          <a:xfrm>
            <a:off x="0" y="764214"/>
            <a:ext cx="9144000" cy="3615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3600">
              <a:solidFill>
                <a:srgbClr val="FFFFFF"/>
              </a:solidFill>
              <a:latin typeface="Anova Light"/>
            </a:endParaRPr>
          </a:p>
        </p:txBody>
      </p:sp>
      <p:pic>
        <p:nvPicPr>
          <p:cNvPr id="41" name="Picture 40">
            <a:extLst>
              <a:ext uri="{FF2B5EF4-FFF2-40B4-BE49-F238E27FC236}">
                <a16:creationId xmlns:a16="http://schemas.microsoft.com/office/drawing/2014/main" id="{95D516FB-C643-BE49-A42B-AC18B922CA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34779" y="1349594"/>
            <a:ext cx="5220929" cy="3274946"/>
          </a:xfrm>
          <a:prstGeom prst="rect">
            <a:avLst/>
          </a:prstGeom>
        </p:spPr>
      </p:pic>
      <p:pic>
        <p:nvPicPr>
          <p:cNvPr id="4" name="Picture 3">
            <a:extLst>
              <a:ext uri="{FF2B5EF4-FFF2-40B4-BE49-F238E27FC236}">
                <a16:creationId xmlns:a16="http://schemas.microsoft.com/office/drawing/2014/main" id="{3DE69FEB-ADC3-E714-8E22-8540ECD2DEBF}"/>
              </a:ext>
            </a:extLst>
          </p:cNvPr>
          <p:cNvPicPr>
            <a:picLocks noChangeAspect="1"/>
          </p:cNvPicPr>
          <p:nvPr/>
        </p:nvPicPr>
        <p:blipFill rotWithShape="1">
          <a:blip r:embed="rId5"/>
          <a:srcRect t="-1" b="9468"/>
          <a:stretch/>
        </p:blipFill>
        <p:spPr>
          <a:xfrm>
            <a:off x="5826605" y="1494481"/>
            <a:ext cx="3317395" cy="2664000"/>
          </a:xfrm>
          <a:prstGeom prst="rect">
            <a:avLst/>
          </a:prstGeom>
        </p:spPr>
      </p:pic>
      <p:sp>
        <p:nvSpPr>
          <p:cNvPr id="3" name="Title 1">
            <a:extLst>
              <a:ext uri="{FF2B5EF4-FFF2-40B4-BE49-F238E27FC236}">
                <a16:creationId xmlns:a16="http://schemas.microsoft.com/office/drawing/2014/main" id="{78B65B58-95C6-1CE1-A699-7F8F59326B2B}"/>
              </a:ext>
            </a:extLst>
          </p:cNvPr>
          <p:cNvSpPr txBox="1">
            <a:spLocks/>
          </p:cNvSpPr>
          <p:nvPr/>
        </p:nvSpPr>
        <p:spPr>
          <a:xfrm>
            <a:off x="626216" y="355152"/>
            <a:ext cx="7886700" cy="387798"/>
          </a:xfrm>
          <a:prstGeom prst="rect">
            <a:avLst/>
          </a:prstGeom>
        </p:spPr>
        <p:txBody>
          <a:bodyPr>
            <a:noAutofit/>
          </a:bodyPr>
          <a:lstStyle>
            <a:lvl1pPr algn="l" defTabSz="685800" rtl="0" eaLnBrk="1" latinLnBrk="0" hangingPunct="1">
              <a:lnSpc>
                <a:spcPct val="90000"/>
              </a:lnSpc>
              <a:spcBef>
                <a:spcPct val="0"/>
              </a:spcBef>
              <a:buNone/>
              <a:defRPr sz="2800" b="1" i="0" kern="1200">
                <a:solidFill>
                  <a:schemeClr val="accent5"/>
                </a:solidFill>
                <a:latin typeface="Anova Bold" panose="020B0503020203020204" pitchFamily="34" charset="0"/>
                <a:ea typeface="+mj-ea"/>
                <a:cs typeface="+mj-cs"/>
              </a:defRPr>
            </a:lvl1pPr>
          </a:lstStyle>
          <a:p>
            <a:r>
              <a:rPr lang="en-US">
                <a:solidFill>
                  <a:srgbClr val="0C2955"/>
                </a:solidFill>
                <a:latin typeface="+mj-lt"/>
              </a:rPr>
              <a:t>Educator Portal</a:t>
            </a:r>
          </a:p>
        </p:txBody>
      </p:sp>
      <p:sp>
        <p:nvSpPr>
          <p:cNvPr id="5" name="Text Placeholder 2">
            <a:extLst>
              <a:ext uri="{FF2B5EF4-FFF2-40B4-BE49-F238E27FC236}">
                <a16:creationId xmlns:a16="http://schemas.microsoft.com/office/drawing/2014/main" id="{F79C81ED-EE08-4CB5-009B-0625FFBF33C9}"/>
              </a:ext>
            </a:extLst>
          </p:cNvPr>
          <p:cNvSpPr txBox="1">
            <a:spLocks/>
          </p:cNvSpPr>
          <p:nvPr/>
        </p:nvSpPr>
        <p:spPr>
          <a:xfrm>
            <a:off x="628650" y="781050"/>
            <a:ext cx="7886700" cy="274691"/>
          </a:xfrm>
          <a:prstGeom prst="rect">
            <a:avLst/>
          </a:prstGeom>
        </p:spPr>
        <p:txBody>
          <a:bodyPr/>
          <a:lstStyle>
            <a:lvl1pPr marL="182880" indent="-182880" algn="l" defTabSz="685800" rtl="0" eaLnBrk="1" latinLnBrk="0" hangingPunct="1">
              <a:lnSpc>
                <a:spcPct val="85000"/>
              </a:lnSpc>
              <a:spcBef>
                <a:spcPts val="800"/>
              </a:spcBef>
              <a:buClr>
                <a:schemeClr val="accent5"/>
              </a:buClr>
              <a:buFont typeface="Arial" panose="020B0604020202020204" pitchFamily="34" charset="0"/>
              <a:buChar char="•"/>
              <a:defRPr sz="1800" b="0" i="0" kern="1200">
                <a:solidFill>
                  <a:schemeClr val="tx1"/>
                </a:solidFill>
                <a:latin typeface="+mn-lt"/>
                <a:ea typeface="+mn-ea"/>
                <a:cs typeface="+mn-cs"/>
              </a:defRPr>
            </a:lvl1pPr>
            <a:lvl2pPr marL="365760" indent="-182880" algn="l" defTabSz="685800" rtl="0" eaLnBrk="1" latinLnBrk="0" hangingPunct="1">
              <a:lnSpc>
                <a:spcPct val="85000"/>
              </a:lnSpc>
              <a:spcBef>
                <a:spcPts val="800"/>
              </a:spcBef>
              <a:buClr>
                <a:schemeClr val="accent5"/>
              </a:buClr>
              <a:buFont typeface="Calibri Light" panose="020F0302020204030204" pitchFamily="34" charset="0"/>
              <a:buChar char="–"/>
              <a:defRPr sz="1400" b="0" i="0" kern="1200">
                <a:solidFill>
                  <a:schemeClr val="tx1"/>
                </a:solidFill>
                <a:latin typeface="+mn-lt"/>
                <a:ea typeface="+mn-ea"/>
                <a:cs typeface="+mn-cs"/>
              </a:defRPr>
            </a:lvl2pPr>
            <a:lvl3pPr marL="548640" indent="-182880" algn="l" defTabSz="685800" rtl="0" eaLnBrk="1" latinLnBrk="0" hangingPunct="1">
              <a:lnSpc>
                <a:spcPct val="85000"/>
              </a:lnSpc>
              <a:spcBef>
                <a:spcPts val="800"/>
              </a:spcBef>
              <a:buClr>
                <a:schemeClr val="accent5"/>
              </a:buClr>
              <a:buFont typeface="Arial" panose="020B0604020202020204" pitchFamily="34" charset="0"/>
              <a:buChar char="•"/>
              <a:defRPr sz="12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solidFill>
                  <a:schemeClr val="tx1">
                    <a:lumMod val="25000"/>
                    <a:lumOff val="75000"/>
                  </a:schemeClr>
                </a:solidFill>
              </a:rPr>
              <a:t>All-in-One Resource Center</a:t>
            </a:r>
          </a:p>
        </p:txBody>
      </p:sp>
      <p:sp>
        <p:nvSpPr>
          <p:cNvPr id="6" name="Subtitle 2">
            <a:extLst>
              <a:ext uri="{FF2B5EF4-FFF2-40B4-BE49-F238E27FC236}">
                <a16:creationId xmlns:a16="http://schemas.microsoft.com/office/drawing/2014/main" id="{A2647700-BBAD-916B-B8D9-891A07490F5F}"/>
              </a:ext>
            </a:extLst>
          </p:cNvPr>
          <p:cNvSpPr txBox="1">
            <a:spLocks/>
          </p:cNvSpPr>
          <p:nvPr/>
        </p:nvSpPr>
        <p:spPr>
          <a:xfrm>
            <a:off x="626215" y="1568798"/>
            <a:ext cx="4651637" cy="2005903"/>
          </a:xfrm>
          <a:prstGeom prst="rect">
            <a:avLst/>
          </a:prstGeom>
          <a:noFill/>
          <a:ln w="12700" cap="flat" cmpd="sng" algn="ctr">
            <a:noFill/>
            <a:prstDash val="solid"/>
            <a:miter lim="800000"/>
          </a:ln>
        </p:spPr>
        <p:style>
          <a:lnRef idx="2">
            <a:schemeClr val="accent4"/>
          </a:lnRef>
          <a:fillRef idx="1">
            <a:schemeClr val="lt1"/>
          </a:fillRef>
          <a:effectRef idx="0">
            <a:schemeClr val="accent4"/>
          </a:effectRef>
          <a:fontRef idx="minor">
            <a:schemeClr val="dk1"/>
          </a:fontRef>
        </p:style>
        <p:txBody>
          <a:bodyPr/>
          <a:lstStyle>
            <a:lvl1pPr marL="182880" indent="-182880" algn="l" defTabSz="685800" rtl="0" eaLnBrk="1" latinLnBrk="0" hangingPunct="1">
              <a:lnSpc>
                <a:spcPct val="85000"/>
              </a:lnSpc>
              <a:spcBef>
                <a:spcPts val="800"/>
              </a:spcBef>
              <a:buFont typeface="Arial" panose="020B0604020202020204" pitchFamily="34" charset="0"/>
              <a:buChar char="•"/>
              <a:defRPr sz="2100" kern="1200">
                <a:solidFill>
                  <a:schemeClr val="dk1"/>
                </a:solidFill>
                <a:latin typeface="+mn-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dk1"/>
                </a:solidFill>
                <a:latin typeface="+mn-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dk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dk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dk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dk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dk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dk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dk1"/>
                </a:solidFill>
                <a:latin typeface="+mn-lt"/>
                <a:ea typeface="+mn-ea"/>
                <a:cs typeface="+mn-cs"/>
              </a:defRPr>
            </a:lvl9pPr>
          </a:lstStyle>
          <a:p>
            <a:r>
              <a:rPr lang="en-US" sz="1800">
                <a:solidFill>
                  <a:schemeClr val="bg1"/>
                </a:solidFill>
                <a:latin typeface="+mj-lt"/>
              </a:rPr>
              <a:t>Free e-learning and software</a:t>
            </a:r>
          </a:p>
          <a:p>
            <a:r>
              <a:rPr lang="en-US" sz="1800">
                <a:solidFill>
                  <a:schemeClr val="bg1"/>
                </a:solidFill>
                <a:latin typeface="+mj-lt"/>
              </a:rPr>
              <a:t>Certification paths and preparation materials </a:t>
            </a:r>
          </a:p>
          <a:p>
            <a:r>
              <a:rPr lang="en-US" sz="1800">
                <a:solidFill>
                  <a:schemeClr val="bg1"/>
                </a:solidFill>
                <a:latin typeface="+mj-lt"/>
              </a:rPr>
              <a:t>Teaching materials</a:t>
            </a:r>
          </a:p>
          <a:p>
            <a:r>
              <a:rPr lang="en-US" sz="1800">
                <a:solidFill>
                  <a:schemeClr val="bg1"/>
                </a:solidFill>
                <a:latin typeface="+mj-lt"/>
              </a:rPr>
              <a:t>Educator focused workshops &amp; training</a:t>
            </a:r>
          </a:p>
          <a:p>
            <a:r>
              <a:rPr lang="en-US" sz="1800">
                <a:solidFill>
                  <a:schemeClr val="bg1"/>
                </a:solidFill>
                <a:latin typeface="+mj-lt"/>
              </a:rPr>
              <a:t>Discounts &amp; promotions</a:t>
            </a:r>
          </a:p>
        </p:txBody>
      </p:sp>
      <p:sp>
        <p:nvSpPr>
          <p:cNvPr id="7" name="Text Placeholder 2">
            <a:extLst>
              <a:ext uri="{FF2B5EF4-FFF2-40B4-BE49-F238E27FC236}">
                <a16:creationId xmlns:a16="http://schemas.microsoft.com/office/drawing/2014/main" id="{B3353B29-28E3-05C4-CB7A-F9A7ACC8FA4B}"/>
              </a:ext>
            </a:extLst>
          </p:cNvPr>
          <p:cNvSpPr txBox="1">
            <a:spLocks/>
          </p:cNvSpPr>
          <p:nvPr/>
        </p:nvSpPr>
        <p:spPr>
          <a:xfrm>
            <a:off x="6198129" y="4637199"/>
            <a:ext cx="2088621" cy="327467"/>
          </a:xfrm>
          <a:prstGeom prst="rect">
            <a:avLst/>
          </a:prstGeom>
        </p:spPr>
        <p:txBody>
          <a:bodyPr>
            <a:normAutofit/>
          </a:bodyPr>
          <a:lstStyle>
            <a:lvl1pPr marL="182880" indent="-182880" algn="l" defTabSz="685800" rtl="0" eaLnBrk="1" latinLnBrk="0" hangingPunct="1">
              <a:lnSpc>
                <a:spcPct val="85000"/>
              </a:lnSpc>
              <a:spcBef>
                <a:spcPts val="800"/>
              </a:spcBef>
              <a:buClr>
                <a:schemeClr val="accent5"/>
              </a:buClr>
              <a:buFont typeface="Arial" panose="020B0604020202020204" pitchFamily="34" charset="0"/>
              <a:buChar char="•"/>
              <a:defRPr sz="1800" b="0" i="0" kern="1200">
                <a:solidFill>
                  <a:schemeClr val="tx1"/>
                </a:solidFill>
                <a:latin typeface="+mn-lt"/>
                <a:ea typeface="+mn-ea"/>
                <a:cs typeface="+mn-cs"/>
              </a:defRPr>
            </a:lvl1pPr>
            <a:lvl2pPr marL="365760" indent="-182880" algn="l" defTabSz="685800" rtl="0" eaLnBrk="1" latinLnBrk="0" hangingPunct="1">
              <a:lnSpc>
                <a:spcPct val="85000"/>
              </a:lnSpc>
              <a:spcBef>
                <a:spcPts val="800"/>
              </a:spcBef>
              <a:buClr>
                <a:schemeClr val="accent5"/>
              </a:buClr>
              <a:buFont typeface="Calibri Light" panose="020F0302020204030204" pitchFamily="34" charset="0"/>
              <a:buChar char="–"/>
              <a:defRPr sz="1400" b="0" i="0" kern="1200">
                <a:solidFill>
                  <a:schemeClr val="tx1"/>
                </a:solidFill>
                <a:latin typeface="+mn-lt"/>
                <a:ea typeface="+mn-ea"/>
                <a:cs typeface="+mn-cs"/>
              </a:defRPr>
            </a:lvl2pPr>
            <a:lvl3pPr marL="548640" indent="-182880" algn="l" defTabSz="685800" rtl="0" eaLnBrk="1" latinLnBrk="0" hangingPunct="1">
              <a:lnSpc>
                <a:spcPct val="85000"/>
              </a:lnSpc>
              <a:spcBef>
                <a:spcPts val="800"/>
              </a:spcBef>
              <a:buClr>
                <a:schemeClr val="accent5"/>
              </a:buClr>
              <a:buFont typeface="Arial" panose="020B0604020202020204" pitchFamily="34" charset="0"/>
              <a:buChar char="•"/>
              <a:defRPr sz="12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None/>
            </a:pPr>
            <a:r>
              <a:rPr lang="en-US" sz="1400">
                <a:solidFill>
                  <a:srgbClr val="0766D1"/>
                </a:solidFill>
                <a:ea typeface="+mj-lt"/>
                <a:cs typeface="+mj-lt"/>
                <a:hlinkClick r:id="rId6">
                  <a:extLst>
                    <a:ext uri="{A12FA001-AC4F-418D-AE19-62706E023703}">
                      <ahyp:hlinkClr xmlns:ahyp="http://schemas.microsoft.com/office/drawing/2018/hyperlinkcolor" val="tx"/>
                    </a:ext>
                  </a:extLst>
                </a:hlinkClick>
              </a:rPr>
              <a:t>www.sas.com/teach</a:t>
            </a:r>
            <a:endParaRPr lang="en-US" sz="2000">
              <a:solidFill>
                <a:srgbClr val="0766D1"/>
              </a:solidFill>
              <a:ea typeface="+mj-lt"/>
              <a:cs typeface="+mj-lt"/>
            </a:endParaRPr>
          </a:p>
        </p:txBody>
      </p:sp>
    </p:spTree>
    <p:custDataLst>
      <p:tags r:id="rId1"/>
    </p:custDataLst>
    <p:extLst>
      <p:ext uri="{BB962C8B-B14F-4D97-AF65-F5344CB8AC3E}">
        <p14:creationId xmlns:p14="http://schemas.microsoft.com/office/powerpoint/2010/main" val="323616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99C4497-7582-53A7-92F5-E99118ADFB43}"/>
              </a:ext>
            </a:extLst>
          </p:cNvPr>
          <p:cNvSpPr/>
          <p:nvPr/>
        </p:nvSpPr>
        <p:spPr>
          <a:xfrm>
            <a:off x="0" y="764214"/>
            <a:ext cx="9144000" cy="3615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3600">
              <a:solidFill>
                <a:srgbClr val="0766D1"/>
              </a:solidFill>
              <a:latin typeface="Anova Light"/>
            </a:endParaRPr>
          </a:p>
        </p:txBody>
      </p:sp>
      <p:pic>
        <p:nvPicPr>
          <p:cNvPr id="6" name="Picture 5">
            <a:extLst>
              <a:ext uri="{FF2B5EF4-FFF2-40B4-BE49-F238E27FC236}">
                <a16:creationId xmlns:a16="http://schemas.microsoft.com/office/drawing/2014/main" id="{726E7232-0ACB-42BC-A2BD-19D8F780869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11716" y="1349594"/>
            <a:ext cx="5220929" cy="3274946"/>
          </a:xfrm>
          <a:prstGeom prst="rect">
            <a:avLst/>
          </a:prstGeom>
        </p:spPr>
      </p:pic>
      <p:pic>
        <p:nvPicPr>
          <p:cNvPr id="5" name="Picture 4">
            <a:extLst>
              <a:ext uri="{FF2B5EF4-FFF2-40B4-BE49-F238E27FC236}">
                <a16:creationId xmlns:a16="http://schemas.microsoft.com/office/drawing/2014/main" id="{3D82F7E1-D7A5-5C0A-72BA-54FFFA30EE45}"/>
              </a:ext>
            </a:extLst>
          </p:cNvPr>
          <p:cNvPicPr>
            <a:picLocks noChangeAspect="1"/>
          </p:cNvPicPr>
          <p:nvPr/>
        </p:nvPicPr>
        <p:blipFill rotWithShape="1">
          <a:blip r:embed="rId5"/>
          <a:srcRect b="7798"/>
          <a:stretch/>
        </p:blipFill>
        <p:spPr>
          <a:xfrm>
            <a:off x="0" y="1485899"/>
            <a:ext cx="3314700" cy="2700000"/>
          </a:xfrm>
          <a:prstGeom prst="rect">
            <a:avLst/>
          </a:prstGeom>
        </p:spPr>
      </p:pic>
      <p:sp>
        <p:nvSpPr>
          <p:cNvPr id="3" name="Title 1">
            <a:extLst>
              <a:ext uri="{FF2B5EF4-FFF2-40B4-BE49-F238E27FC236}">
                <a16:creationId xmlns:a16="http://schemas.microsoft.com/office/drawing/2014/main" id="{96E8101F-70E2-CE68-501B-921FE168CCE2}"/>
              </a:ext>
            </a:extLst>
          </p:cNvPr>
          <p:cNvSpPr txBox="1">
            <a:spLocks/>
          </p:cNvSpPr>
          <p:nvPr/>
        </p:nvSpPr>
        <p:spPr>
          <a:xfrm>
            <a:off x="626216" y="355152"/>
            <a:ext cx="7886700" cy="387798"/>
          </a:xfrm>
          <a:prstGeom prst="rect">
            <a:avLst/>
          </a:prstGeom>
        </p:spPr>
        <p:txBody>
          <a:bodyPr>
            <a:noAutofit/>
          </a:bodyPr>
          <a:lstStyle>
            <a:lvl1pPr algn="l" defTabSz="685800" rtl="0" eaLnBrk="1" latinLnBrk="0" hangingPunct="1">
              <a:lnSpc>
                <a:spcPct val="90000"/>
              </a:lnSpc>
              <a:spcBef>
                <a:spcPct val="0"/>
              </a:spcBef>
              <a:buNone/>
              <a:defRPr sz="2800" b="1" i="0" kern="1200">
                <a:solidFill>
                  <a:schemeClr val="accent5"/>
                </a:solidFill>
                <a:latin typeface="Anova Bold" panose="020B0503020203020204" pitchFamily="34" charset="0"/>
                <a:ea typeface="+mj-ea"/>
                <a:cs typeface="+mj-cs"/>
              </a:defRPr>
            </a:lvl1pPr>
          </a:lstStyle>
          <a:p>
            <a:r>
              <a:rPr lang="en-US">
                <a:solidFill>
                  <a:srgbClr val="0C2955"/>
                </a:solidFill>
                <a:latin typeface="+mj-lt"/>
              </a:rPr>
              <a:t>SAS Skill Builder for Students</a:t>
            </a:r>
          </a:p>
        </p:txBody>
      </p:sp>
      <p:sp>
        <p:nvSpPr>
          <p:cNvPr id="4" name="Text Placeholder 2">
            <a:extLst>
              <a:ext uri="{FF2B5EF4-FFF2-40B4-BE49-F238E27FC236}">
                <a16:creationId xmlns:a16="http://schemas.microsoft.com/office/drawing/2014/main" id="{ED423ACC-9902-90DF-68F1-B02CCA514410}"/>
              </a:ext>
            </a:extLst>
          </p:cNvPr>
          <p:cNvSpPr txBox="1">
            <a:spLocks/>
          </p:cNvSpPr>
          <p:nvPr/>
        </p:nvSpPr>
        <p:spPr>
          <a:xfrm>
            <a:off x="628650" y="781050"/>
            <a:ext cx="7886700" cy="274691"/>
          </a:xfrm>
          <a:prstGeom prst="rect">
            <a:avLst/>
          </a:prstGeom>
        </p:spPr>
        <p:txBody>
          <a:bodyPr/>
          <a:lstStyle>
            <a:lvl1pPr marL="182880" indent="-182880" algn="l" defTabSz="685800" rtl="0" eaLnBrk="1" latinLnBrk="0" hangingPunct="1">
              <a:lnSpc>
                <a:spcPct val="85000"/>
              </a:lnSpc>
              <a:spcBef>
                <a:spcPts val="800"/>
              </a:spcBef>
              <a:buClr>
                <a:schemeClr val="accent5"/>
              </a:buClr>
              <a:buFont typeface="Arial" panose="020B0604020202020204" pitchFamily="34" charset="0"/>
              <a:buChar char="•"/>
              <a:defRPr sz="1800" b="0" i="0" kern="1200">
                <a:solidFill>
                  <a:schemeClr val="tx1"/>
                </a:solidFill>
                <a:latin typeface="+mn-lt"/>
                <a:ea typeface="+mn-ea"/>
                <a:cs typeface="+mn-cs"/>
              </a:defRPr>
            </a:lvl1pPr>
            <a:lvl2pPr marL="365760" indent="-182880" algn="l" defTabSz="685800" rtl="0" eaLnBrk="1" latinLnBrk="0" hangingPunct="1">
              <a:lnSpc>
                <a:spcPct val="85000"/>
              </a:lnSpc>
              <a:spcBef>
                <a:spcPts val="800"/>
              </a:spcBef>
              <a:buClr>
                <a:schemeClr val="accent5"/>
              </a:buClr>
              <a:buFont typeface="Calibri Light" panose="020F0302020204030204" pitchFamily="34" charset="0"/>
              <a:buChar char="–"/>
              <a:defRPr sz="1400" b="0" i="0" kern="1200">
                <a:solidFill>
                  <a:schemeClr val="tx1"/>
                </a:solidFill>
                <a:latin typeface="+mn-lt"/>
                <a:ea typeface="+mn-ea"/>
                <a:cs typeface="+mn-cs"/>
              </a:defRPr>
            </a:lvl2pPr>
            <a:lvl3pPr marL="548640" indent="-182880" algn="l" defTabSz="685800" rtl="0" eaLnBrk="1" latinLnBrk="0" hangingPunct="1">
              <a:lnSpc>
                <a:spcPct val="85000"/>
              </a:lnSpc>
              <a:spcBef>
                <a:spcPts val="800"/>
              </a:spcBef>
              <a:buClr>
                <a:schemeClr val="accent5"/>
              </a:buClr>
              <a:buFont typeface="Arial" panose="020B0604020202020204" pitchFamily="34" charset="0"/>
              <a:buChar char="•"/>
              <a:defRPr sz="1200" b="0" i="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CA">
                <a:solidFill>
                  <a:schemeClr val="tx1">
                    <a:lumMod val="25000"/>
                    <a:lumOff val="75000"/>
                  </a:schemeClr>
                </a:solidFill>
              </a:rPr>
              <a:t>Your future starts here</a:t>
            </a:r>
            <a:endParaRPr lang="en-CA">
              <a:solidFill>
                <a:schemeClr val="bg1"/>
              </a:solidFill>
            </a:endParaRPr>
          </a:p>
        </p:txBody>
      </p:sp>
      <p:sp>
        <p:nvSpPr>
          <p:cNvPr id="8" name="TextBox 7">
            <a:extLst>
              <a:ext uri="{FF2B5EF4-FFF2-40B4-BE49-F238E27FC236}">
                <a16:creationId xmlns:a16="http://schemas.microsoft.com/office/drawing/2014/main" id="{9C3522D8-97F1-C6E6-F930-9AE9936670C5}"/>
              </a:ext>
            </a:extLst>
          </p:cNvPr>
          <p:cNvSpPr txBox="1"/>
          <p:nvPr/>
        </p:nvSpPr>
        <p:spPr>
          <a:xfrm>
            <a:off x="3816142" y="1485899"/>
            <a:ext cx="5220929" cy="2308324"/>
          </a:xfrm>
          <a:prstGeom prst="rect">
            <a:avLst/>
          </a:prstGeom>
          <a:noFill/>
        </p:spPr>
        <p:txBody>
          <a:bodyPr wrap="square" lIns="91440" tIns="45720" rIns="91440" bIns="45720" rtlCol="0" anchor="t">
            <a:spAutoFit/>
          </a:bodyPr>
          <a:lstStyle/>
          <a:p>
            <a:pPr marL="285750" indent="-285750">
              <a:buFont typeface="Arial" panose="020B0604020202020204" pitchFamily="34" charset="0"/>
              <a:buChar char="•"/>
            </a:pPr>
            <a:r>
              <a:rPr lang="en-US" sz="1200">
                <a:solidFill>
                  <a:schemeClr val="bg1"/>
                </a:solidFill>
                <a:latin typeface="+mj-lt"/>
              </a:rPr>
              <a:t>Learn on your time</a:t>
            </a:r>
          </a:p>
          <a:p>
            <a:pPr marL="742950" lvl="1" indent="-285750">
              <a:buFont typeface="Arial" panose="020B0604020202020204" pitchFamily="34" charset="0"/>
              <a:buChar char="•"/>
            </a:pPr>
            <a:r>
              <a:rPr lang="en-US" sz="1200">
                <a:solidFill>
                  <a:schemeClr val="bg1"/>
                </a:solidFill>
                <a:latin typeface="+mj-lt"/>
              </a:rPr>
              <a:t>Free e-learning courses</a:t>
            </a:r>
          </a:p>
          <a:p>
            <a:pPr marL="742950" lvl="1" indent="-285750">
              <a:buFont typeface="Arial" panose="020B0604020202020204" pitchFamily="34" charset="0"/>
              <a:buChar char="•"/>
            </a:pPr>
            <a:r>
              <a:rPr lang="en-US" sz="1200">
                <a:solidFill>
                  <a:schemeClr val="bg1"/>
                </a:solidFill>
                <a:latin typeface="+mj-lt"/>
              </a:rPr>
              <a:t>Certification prep materials and exam discounts</a:t>
            </a:r>
          </a:p>
          <a:p>
            <a:pPr marL="285750" indent="-285750">
              <a:buFont typeface="Arial" panose="020B0604020202020204" pitchFamily="34" charset="0"/>
              <a:buChar char="•"/>
            </a:pPr>
            <a:r>
              <a:rPr lang="en-US" sz="1200">
                <a:solidFill>
                  <a:schemeClr val="bg1"/>
                </a:solidFill>
                <a:latin typeface="+mj-lt"/>
              </a:rPr>
              <a:t>Free software</a:t>
            </a:r>
          </a:p>
          <a:p>
            <a:pPr marL="742950" lvl="1" indent="-285750">
              <a:buFont typeface="Arial" panose="020B0604020202020204" pitchFamily="34" charset="0"/>
              <a:buChar char="•"/>
            </a:pPr>
            <a:r>
              <a:rPr lang="en-US" sz="1200">
                <a:solidFill>
                  <a:schemeClr val="bg1"/>
                </a:solidFill>
                <a:latin typeface="+mj-lt"/>
              </a:rPr>
              <a:t>Three cloud-based options</a:t>
            </a:r>
          </a:p>
          <a:p>
            <a:pPr marL="285750" indent="-285750">
              <a:buFont typeface="Arial" panose="020B0604020202020204" pitchFamily="34" charset="0"/>
              <a:buChar char="•"/>
            </a:pPr>
            <a:r>
              <a:rPr lang="en-US" sz="1200">
                <a:solidFill>
                  <a:schemeClr val="bg1"/>
                </a:solidFill>
                <a:latin typeface="+mj-lt"/>
              </a:rPr>
              <a:t>Stay motivated!</a:t>
            </a:r>
          </a:p>
          <a:p>
            <a:pPr marL="742950" lvl="1" indent="-285750">
              <a:buFont typeface="Arial" panose="020B0604020202020204" pitchFamily="34" charset="0"/>
              <a:buChar char="•"/>
            </a:pPr>
            <a:r>
              <a:rPr lang="en-US" sz="1200">
                <a:solidFill>
                  <a:schemeClr val="bg1"/>
                </a:solidFill>
                <a:latin typeface="+mj-lt"/>
              </a:rPr>
              <a:t>Early career resources</a:t>
            </a:r>
          </a:p>
          <a:p>
            <a:pPr marL="742950" lvl="1" indent="-285750">
              <a:buFont typeface="Arial" panose="020B0604020202020204" pitchFamily="34" charset="0"/>
              <a:buChar char="•"/>
            </a:pPr>
            <a:r>
              <a:rPr lang="en-US" sz="1200">
                <a:solidFill>
                  <a:schemeClr val="bg1"/>
                </a:solidFill>
                <a:latin typeface="+mj-lt"/>
              </a:rPr>
              <a:t>Discover why data analytics is a rewarding career path</a:t>
            </a:r>
          </a:p>
          <a:p>
            <a:pPr marL="742950" lvl="1" indent="-285750">
              <a:buFont typeface="Arial" panose="020B0604020202020204" pitchFamily="34" charset="0"/>
              <a:buChar char="•"/>
            </a:pPr>
            <a:r>
              <a:rPr lang="en-US" sz="1200">
                <a:solidFill>
                  <a:schemeClr val="bg1"/>
                </a:solidFill>
                <a:latin typeface="+mj-lt"/>
              </a:rPr>
              <a:t>Learn about what it means to be a data analytics professional</a:t>
            </a:r>
          </a:p>
          <a:p>
            <a:pPr marL="742950" lvl="1" indent="-285750">
              <a:buFont typeface="Arial" panose="020B0604020202020204" pitchFamily="34" charset="0"/>
              <a:buChar char="•"/>
            </a:pPr>
            <a:r>
              <a:rPr lang="en-US" sz="1200">
                <a:solidFill>
                  <a:schemeClr val="bg1"/>
                </a:solidFill>
                <a:latin typeface="+mj-lt"/>
              </a:rPr>
              <a:t>Connect with employers</a:t>
            </a:r>
          </a:p>
          <a:p>
            <a:pPr marL="285750" indent="-285750">
              <a:buFont typeface="Arial" panose="020B0604020202020204" pitchFamily="34" charset="0"/>
              <a:buChar char="•"/>
            </a:pPr>
            <a:r>
              <a:rPr lang="en-US" sz="1200">
                <a:solidFill>
                  <a:schemeClr val="bg1"/>
                </a:solidFill>
                <a:latin typeface="+mj-lt"/>
              </a:rPr>
              <a:t>Cross-industry access</a:t>
            </a:r>
          </a:p>
          <a:p>
            <a:pPr marL="742950" lvl="1" indent="-285750">
              <a:buFont typeface="Arial" panose="020B0604020202020204" pitchFamily="34" charset="0"/>
              <a:buChar char="•"/>
            </a:pPr>
            <a:r>
              <a:rPr lang="en-US" sz="1200">
                <a:solidFill>
                  <a:schemeClr val="bg1"/>
                </a:solidFill>
                <a:latin typeface="+mj-lt"/>
              </a:rPr>
              <a:t>Analytical skills for any discipline</a:t>
            </a:r>
          </a:p>
        </p:txBody>
      </p:sp>
      <p:sp>
        <p:nvSpPr>
          <p:cNvPr id="20" name="Text Placeholder 2">
            <a:extLst>
              <a:ext uri="{FF2B5EF4-FFF2-40B4-BE49-F238E27FC236}">
                <a16:creationId xmlns:a16="http://schemas.microsoft.com/office/drawing/2014/main" id="{DD34A735-4F4C-BDA6-A48B-BA46F9706420}"/>
              </a:ext>
            </a:extLst>
          </p:cNvPr>
          <p:cNvSpPr txBox="1">
            <a:spLocks/>
          </p:cNvSpPr>
          <p:nvPr/>
        </p:nvSpPr>
        <p:spPr>
          <a:xfrm>
            <a:off x="5962502" y="4379286"/>
            <a:ext cx="3693414" cy="324767"/>
          </a:xfrm>
          <a:prstGeom prst="rect">
            <a:avLst/>
          </a:prstGeom>
        </p:spPr>
        <p:txBody>
          <a:bodyPr vert="horz" lIns="91440" tIns="45720" rIns="91440" bIns="45720" rtlCol="0" anchor="t">
            <a:normAutofit/>
          </a:bodyPr>
          <a:lstStyle>
            <a:lvl1pPr marL="0" indent="0" algn="ctr" defTabSz="685800" rtl="0" eaLnBrk="1" latinLnBrk="0" hangingPunct="1">
              <a:lnSpc>
                <a:spcPct val="85000"/>
              </a:lnSpc>
              <a:spcBef>
                <a:spcPts val="800"/>
              </a:spcBef>
              <a:buFont typeface="Arial" panose="020B0604020202020204" pitchFamily="34" charset="0"/>
              <a:buNone/>
              <a:defRPr sz="2100" kern="1200">
                <a:solidFill>
                  <a:schemeClr val="accent1">
                    <a:lumMod val="60000"/>
                    <a:lumOff val="40000"/>
                  </a:schemeClr>
                </a:solidFill>
                <a:latin typeface="+mj-lt"/>
                <a:ea typeface="+mn-ea"/>
                <a:cs typeface="+mn-cs"/>
              </a:defRPr>
            </a:lvl1pPr>
            <a:lvl2pPr marL="182880" indent="0" algn="l" defTabSz="685800" rtl="0" eaLnBrk="1" latinLnBrk="0" hangingPunct="1">
              <a:lnSpc>
                <a:spcPct val="85000"/>
              </a:lnSpc>
              <a:spcBef>
                <a:spcPts val="800"/>
              </a:spcBef>
              <a:buFont typeface="Calibri Light" panose="020F0302020204030204" pitchFamily="34" charset="0"/>
              <a:buNone/>
              <a:defRPr sz="1800" kern="1200">
                <a:solidFill>
                  <a:schemeClr val="bg1"/>
                </a:solidFill>
                <a:latin typeface="+mj-lt"/>
                <a:ea typeface="+mn-ea"/>
                <a:cs typeface="+mn-cs"/>
              </a:defRPr>
            </a:lvl2pPr>
            <a:lvl3pPr marL="365760" indent="0" algn="l" defTabSz="685800" rtl="0" eaLnBrk="1" latinLnBrk="0" hangingPunct="1">
              <a:lnSpc>
                <a:spcPct val="85000"/>
              </a:lnSpc>
              <a:spcBef>
                <a:spcPts val="800"/>
              </a:spcBef>
              <a:buFont typeface="Arial" panose="020B0604020202020204" pitchFamily="34" charset="0"/>
              <a:buNone/>
              <a:defRPr sz="1500" kern="1200">
                <a:solidFill>
                  <a:schemeClr val="bg1"/>
                </a:solidFill>
                <a:latin typeface="+mj-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chemeClr val="bg2"/>
                </a:solidFill>
                <a:latin typeface="+mj-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u="sng">
                <a:solidFill>
                  <a:srgbClr val="0766D1"/>
                </a:solidFill>
                <a:hlinkClick r:id="rId6">
                  <a:extLst>
                    <a:ext uri="{A12FA001-AC4F-418D-AE19-62706E023703}">
                      <ahyp:hlinkClr xmlns:ahyp="http://schemas.microsoft.com/office/drawing/2018/hyperlinkcolor" val="tx"/>
                    </a:ext>
                  </a:extLst>
                </a:hlinkClick>
              </a:rPr>
              <a:t>www.sas.com/skillbuilder</a:t>
            </a:r>
            <a:endParaRPr lang="en-US" sz="1400" u="sng">
              <a:solidFill>
                <a:srgbClr val="0766D1"/>
              </a:solidFill>
            </a:endParaRPr>
          </a:p>
        </p:txBody>
      </p:sp>
    </p:spTree>
    <p:custDataLst>
      <p:tags r:id="rId1"/>
    </p:custDataLst>
    <p:extLst>
      <p:ext uri="{BB962C8B-B14F-4D97-AF65-F5344CB8AC3E}">
        <p14:creationId xmlns:p14="http://schemas.microsoft.com/office/powerpoint/2010/main" val="1465893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04B64C2-8C62-5617-D09B-BB5E01F18FF0}"/>
              </a:ext>
            </a:extLst>
          </p:cNvPr>
          <p:cNvSpPr>
            <a:spLocks noGrp="1"/>
          </p:cNvSpPr>
          <p:nvPr>
            <p:ph type="body" sz="quarter" idx="10"/>
          </p:nvPr>
        </p:nvSpPr>
        <p:spPr/>
        <p:txBody>
          <a:bodyPr/>
          <a:lstStyle/>
          <a:p>
            <a:r>
              <a:rPr lang="en-US" sz="1800"/>
              <a:t>Let’s have a look!</a:t>
            </a:r>
          </a:p>
        </p:txBody>
      </p:sp>
      <p:sp>
        <p:nvSpPr>
          <p:cNvPr id="2" name="Title 1">
            <a:extLst>
              <a:ext uri="{FF2B5EF4-FFF2-40B4-BE49-F238E27FC236}">
                <a16:creationId xmlns:a16="http://schemas.microsoft.com/office/drawing/2014/main" id="{B5B503CB-E7B4-9527-5A8C-8ABC61021FD8}"/>
              </a:ext>
            </a:extLst>
          </p:cNvPr>
          <p:cNvSpPr>
            <a:spLocks noGrp="1"/>
          </p:cNvSpPr>
          <p:nvPr>
            <p:ph type="title"/>
          </p:nvPr>
        </p:nvSpPr>
        <p:spPr/>
        <p:txBody>
          <a:bodyPr/>
          <a:lstStyle/>
          <a:p>
            <a:r>
              <a:rPr lang="en-US" sz="3200"/>
              <a:t>Portals</a:t>
            </a:r>
            <a:endParaRPr lang="en-CA" sz="3200"/>
          </a:p>
        </p:txBody>
      </p:sp>
    </p:spTree>
    <p:extLst>
      <p:ext uri="{BB962C8B-B14F-4D97-AF65-F5344CB8AC3E}">
        <p14:creationId xmlns:p14="http://schemas.microsoft.com/office/powerpoint/2010/main" val="2589846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C7916-3758-17D0-ED4D-D2CFD33CB959}"/>
              </a:ext>
            </a:extLst>
          </p:cNvPr>
          <p:cNvSpPr>
            <a:spLocks noGrp="1"/>
          </p:cNvSpPr>
          <p:nvPr>
            <p:ph type="title"/>
          </p:nvPr>
        </p:nvSpPr>
        <p:spPr/>
        <p:txBody>
          <a:bodyPr/>
          <a:lstStyle/>
          <a:p>
            <a:r>
              <a:rPr lang="en-US"/>
              <a:t>Free e-Learning Courses</a:t>
            </a:r>
          </a:p>
        </p:txBody>
      </p:sp>
      <p:sp>
        <p:nvSpPr>
          <p:cNvPr id="9" name="Content Placeholder 8">
            <a:extLst>
              <a:ext uri="{FF2B5EF4-FFF2-40B4-BE49-F238E27FC236}">
                <a16:creationId xmlns:a16="http://schemas.microsoft.com/office/drawing/2014/main" id="{19916625-A0B9-D832-D716-D32DE139A48D}"/>
              </a:ext>
            </a:extLst>
          </p:cNvPr>
          <p:cNvSpPr>
            <a:spLocks noGrp="1"/>
          </p:cNvSpPr>
          <p:nvPr>
            <p:ph idx="1"/>
          </p:nvPr>
        </p:nvSpPr>
        <p:spPr/>
        <p:txBody>
          <a:bodyPr/>
          <a:lstStyle/>
          <a:p>
            <a:endParaRPr lang="en-US"/>
          </a:p>
        </p:txBody>
      </p:sp>
      <p:sp>
        <p:nvSpPr>
          <p:cNvPr id="10" name="Text Placeholder 9">
            <a:extLst>
              <a:ext uri="{FF2B5EF4-FFF2-40B4-BE49-F238E27FC236}">
                <a16:creationId xmlns:a16="http://schemas.microsoft.com/office/drawing/2014/main" id="{48004B3D-2265-4B0E-63F0-0A5202C103BA}"/>
              </a:ext>
            </a:extLst>
          </p:cNvPr>
          <p:cNvSpPr>
            <a:spLocks noGrp="1"/>
          </p:cNvSpPr>
          <p:nvPr>
            <p:ph type="body" sz="quarter" idx="10"/>
          </p:nvPr>
        </p:nvSpPr>
        <p:spPr/>
        <p:txBody>
          <a:bodyPr/>
          <a:lstStyle/>
          <a:p>
            <a:endParaRPr lang="en-US"/>
          </a:p>
        </p:txBody>
      </p:sp>
      <p:grpSp>
        <p:nvGrpSpPr>
          <p:cNvPr id="5" name="Group 4">
            <a:extLst>
              <a:ext uri="{FF2B5EF4-FFF2-40B4-BE49-F238E27FC236}">
                <a16:creationId xmlns:a16="http://schemas.microsoft.com/office/drawing/2014/main" id="{8F0A502F-47FE-B651-9739-F669EAD7EAEA}"/>
              </a:ext>
            </a:extLst>
          </p:cNvPr>
          <p:cNvGrpSpPr/>
          <p:nvPr/>
        </p:nvGrpSpPr>
        <p:grpSpPr>
          <a:xfrm>
            <a:off x="927503" y="792645"/>
            <a:ext cx="7284126" cy="3805227"/>
            <a:chOff x="919781" y="1249845"/>
            <a:chExt cx="7201698" cy="3641569"/>
          </a:xfrm>
        </p:grpSpPr>
        <p:pic>
          <p:nvPicPr>
            <p:cNvPr id="6" name="Picture 5">
              <a:extLst>
                <a:ext uri="{FF2B5EF4-FFF2-40B4-BE49-F238E27FC236}">
                  <a16:creationId xmlns:a16="http://schemas.microsoft.com/office/drawing/2014/main" id="{1CFD3CD5-2DEF-11E2-356B-9C6B4861BE83}"/>
                </a:ext>
              </a:extLst>
            </p:cNvPr>
            <p:cNvPicPr>
              <a:picLocks noChangeAspect="1"/>
            </p:cNvPicPr>
            <p:nvPr/>
          </p:nvPicPr>
          <p:blipFill>
            <a:blip r:embed="rId2"/>
            <a:stretch>
              <a:fillRect/>
            </a:stretch>
          </p:blipFill>
          <p:spPr>
            <a:xfrm>
              <a:off x="919781" y="1249845"/>
              <a:ext cx="7201698" cy="3641569"/>
            </a:xfrm>
            <a:prstGeom prst="rect">
              <a:avLst/>
            </a:prstGeom>
            <a:ln w="9525">
              <a:solidFill>
                <a:srgbClr val="054D9D"/>
              </a:solidFill>
            </a:ln>
            <a:effectLst>
              <a:outerShdw blurRad="50800" dist="38100" dir="2700000" algn="tl" rotWithShape="0">
                <a:prstClr val="black">
                  <a:alpha val="40000"/>
                </a:prstClr>
              </a:outerShdw>
            </a:effectLst>
          </p:spPr>
        </p:pic>
        <p:sp>
          <p:nvSpPr>
            <p:cNvPr id="7" name="Rectangle: Rounded Corners 6">
              <a:extLst>
                <a:ext uri="{FF2B5EF4-FFF2-40B4-BE49-F238E27FC236}">
                  <a16:creationId xmlns:a16="http://schemas.microsoft.com/office/drawing/2014/main" id="{7E5C1787-3E7A-4F56-0754-0276A9C313B3}"/>
                </a:ext>
              </a:extLst>
            </p:cNvPr>
            <p:cNvSpPr/>
            <p:nvPr/>
          </p:nvSpPr>
          <p:spPr>
            <a:xfrm>
              <a:off x="1050652" y="1672049"/>
              <a:ext cx="1731167" cy="26325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nova Light"/>
              </a:endParaRPr>
            </a:p>
          </p:txBody>
        </p:sp>
        <p:sp>
          <p:nvSpPr>
            <p:cNvPr id="3" name="Rectangle: Rounded Corners 2">
              <a:extLst>
                <a:ext uri="{FF2B5EF4-FFF2-40B4-BE49-F238E27FC236}">
                  <a16:creationId xmlns:a16="http://schemas.microsoft.com/office/drawing/2014/main" id="{EE57214A-F252-9061-3F85-8ED48DA41ECD}"/>
                </a:ext>
              </a:extLst>
            </p:cNvPr>
            <p:cNvSpPr/>
            <p:nvPr/>
          </p:nvSpPr>
          <p:spPr>
            <a:xfrm>
              <a:off x="5472061" y="3169895"/>
              <a:ext cx="470387" cy="256332"/>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nova Light"/>
              </a:endParaRPr>
            </a:p>
          </p:txBody>
        </p:sp>
      </p:grpSp>
      <p:sp>
        <p:nvSpPr>
          <p:cNvPr id="8" name="TextBox 7">
            <a:extLst>
              <a:ext uri="{FF2B5EF4-FFF2-40B4-BE49-F238E27FC236}">
                <a16:creationId xmlns:a16="http://schemas.microsoft.com/office/drawing/2014/main" id="{CDCF95C3-977C-2EE2-3FC1-A293BBF91DE8}"/>
              </a:ext>
            </a:extLst>
          </p:cNvPr>
          <p:cNvSpPr txBox="1"/>
          <p:nvPr/>
        </p:nvSpPr>
        <p:spPr>
          <a:xfrm>
            <a:off x="1" y="4597872"/>
            <a:ext cx="9143999" cy="307777"/>
          </a:xfrm>
          <a:prstGeom prst="rect">
            <a:avLst/>
          </a:prstGeom>
          <a:noFill/>
        </p:spPr>
        <p:txBody>
          <a:bodyPr wrap="square" rtlCol="0">
            <a:spAutoFit/>
          </a:bodyPr>
          <a:lstStyle>
            <a:defPPr>
              <a:defRPr lang="en-US"/>
            </a:defPPr>
            <a:lvl1pPr algn="ctr">
              <a:defRPr sz="1400">
                <a:solidFill>
                  <a:srgbClr val="0766D1"/>
                </a:solidFill>
                <a:latin typeface="Anova Light"/>
              </a:defRPr>
            </a:lvl1pPr>
          </a:lstStyle>
          <a:p>
            <a:r>
              <a:rPr lang="en-US">
                <a:hlinkClick r:id="rId3">
                  <a:extLst>
                    <a:ext uri="{A12FA001-AC4F-418D-AE19-62706E023703}">
                      <ahyp:hlinkClr xmlns:ahyp="http://schemas.microsoft.com/office/drawing/2018/hyperlinkcolor" val="tx"/>
                    </a:ext>
                  </a:extLst>
                </a:hlinkClick>
              </a:rPr>
              <a:t>https://learn.sas.com/my/</a:t>
            </a:r>
            <a:endParaRPr lang="en-US"/>
          </a:p>
        </p:txBody>
      </p:sp>
    </p:spTree>
    <p:extLst>
      <p:ext uri="{BB962C8B-B14F-4D97-AF65-F5344CB8AC3E}">
        <p14:creationId xmlns:p14="http://schemas.microsoft.com/office/powerpoint/2010/main" val="8865434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24785-F903-3FB6-CBD7-A365216511D6}"/>
              </a:ext>
            </a:extLst>
          </p:cNvPr>
          <p:cNvSpPr>
            <a:spLocks noGrp="1"/>
          </p:cNvSpPr>
          <p:nvPr>
            <p:ph type="title"/>
          </p:nvPr>
        </p:nvSpPr>
        <p:spPr/>
        <p:txBody>
          <a:bodyPr anchor="ctr">
            <a:normAutofit/>
          </a:bodyPr>
          <a:lstStyle/>
          <a:p>
            <a:r>
              <a:rPr lang="en-US"/>
              <a:t>Learn More!</a:t>
            </a:r>
          </a:p>
        </p:txBody>
      </p:sp>
      <p:pic>
        <p:nvPicPr>
          <p:cNvPr id="6" name="Content Placeholder 5" descr="A screenshot of a computer&#10;&#10;AI-generated content may be incorrect.">
            <a:extLst>
              <a:ext uri="{FF2B5EF4-FFF2-40B4-BE49-F238E27FC236}">
                <a16:creationId xmlns:a16="http://schemas.microsoft.com/office/drawing/2014/main" id="{A8E4E465-0167-9125-8A45-8F22E258F97B}"/>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rcRect t="10359"/>
          <a:stretch/>
        </p:blipFill>
        <p:spPr>
          <a:xfrm>
            <a:off x="628650" y="768350"/>
            <a:ext cx="7851775" cy="3606800"/>
          </a:xfrm>
          <a:noFill/>
          <a:ln>
            <a:solidFill>
              <a:schemeClr val="tx1"/>
            </a:solidFill>
          </a:ln>
        </p:spPr>
      </p:pic>
    </p:spTree>
    <p:extLst>
      <p:ext uri="{BB962C8B-B14F-4D97-AF65-F5344CB8AC3E}">
        <p14:creationId xmlns:p14="http://schemas.microsoft.com/office/powerpoint/2010/main" val="386798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F391F3-926B-F626-3014-3420964E96BB}"/>
              </a:ext>
            </a:extLst>
          </p:cNvPr>
          <p:cNvSpPr>
            <a:spLocks noGrp="1"/>
          </p:cNvSpPr>
          <p:nvPr>
            <p:ph type="title"/>
          </p:nvPr>
        </p:nvSpPr>
        <p:spPr>
          <a:xfrm>
            <a:off x="626216" y="355152"/>
            <a:ext cx="7886700" cy="387798"/>
          </a:xfrm>
        </p:spPr>
        <p:txBody>
          <a:bodyPr anchor="ctr">
            <a:normAutofit/>
          </a:bodyPr>
          <a:lstStyle/>
          <a:p>
            <a:r>
              <a:rPr lang="en-US"/>
              <a:t>SAS Educate 2025</a:t>
            </a:r>
          </a:p>
        </p:txBody>
      </p:sp>
      <p:sp>
        <p:nvSpPr>
          <p:cNvPr id="3" name="Text Placeholder 2">
            <a:extLst>
              <a:ext uri="{FF2B5EF4-FFF2-40B4-BE49-F238E27FC236}">
                <a16:creationId xmlns:a16="http://schemas.microsoft.com/office/drawing/2014/main" id="{74055007-7563-33AD-6B8E-F8D723DF2848}"/>
              </a:ext>
            </a:extLst>
          </p:cNvPr>
          <p:cNvSpPr>
            <a:spLocks noGrp="1"/>
          </p:cNvSpPr>
          <p:nvPr>
            <p:ph idx="1"/>
          </p:nvPr>
        </p:nvSpPr>
        <p:spPr>
          <a:xfrm>
            <a:off x="628650" y="1200150"/>
            <a:ext cx="8228647" cy="3416698"/>
          </a:xfrm>
        </p:spPr>
        <p:txBody>
          <a:bodyPr vert="horz" lIns="0" tIns="0" rIns="0" bIns="0" rtlCol="0" anchor="t">
            <a:normAutofit/>
          </a:bodyPr>
          <a:lstStyle/>
          <a:p>
            <a:pPr marL="0" indent="0">
              <a:buNone/>
            </a:pPr>
            <a:r>
              <a:rPr lang="en-US" sz="1400" dirty="0"/>
              <a:t>Ready to level up your approach to teaching AI &amp; Analytics? Join us for </a:t>
            </a:r>
            <a:r>
              <a:rPr lang="en-US" sz="1400" b="1" dirty="0"/>
              <a:t>SAS Educate 2025</a:t>
            </a:r>
            <a:r>
              <a:rPr lang="en-US" sz="1400" dirty="0"/>
              <a:t>, a dynamic virtual learning week designed exclusively for faculty. From July 21–24, connect with fellow educators, industry leaders, and SAS experts as we explore the innovations shaping the future of education and the workforce.</a:t>
            </a:r>
          </a:p>
          <a:p>
            <a:pPr marL="0" indent="0">
              <a:buNone/>
            </a:pPr>
            <a:r>
              <a:rPr lang="en-US" sz="1400" b="1" dirty="0"/>
              <a:t>What’s in store?</a:t>
            </a:r>
            <a:br>
              <a:rPr lang="en-US" sz="1400" b="1" dirty="0"/>
            </a:br>
            <a:r>
              <a:rPr lang="en-US" sz="1400" dirty="0"/>
              <a:t>Get inspired, gain practical insights, and bring fresh ideas to your classroom with sessions covering:</a:t>
            </a:r>
            <a:endParaRPr lang="en-US" dirty="0"/>
          </a:p>
          <a:p>
            <a:r>
              <a:rPr lang="en-US" sz="1400" dirty="0"/>
              <a:t>A </a:t>
            </a:r>
            <a:r>
              <a:rPr lang="en-US" sz="1400" b="1" dirty="0"/>
              <a:t>week-long Cortex Simulation Game</a:t>
            </a:r>
            <a:r>
              <a:rPr lang="en-US" sz="1400"/>
              <a:t> that will challenge your strategic thinking skills</a:t>
            </a:r>
          </a:p>
          <a:p>
            <a:r>
              <a:rPr lang="en-US" sz="1400" b="1" dirty="0"/>
              <a:t>Best practices and success stories</a:t>
            </a:r>
            <a:r>
              <a:rPr lang="en-US" sz="1400" dirty="0"/>
              <a:t> in curriculum development</a:t>
            </a:r>
          </a:p>
          <a:p>
            <a:r>
              <a:rPr lang="en-US" sz="1400" b="1" dirty="0"/>
              <a:t>Emerging topics in generative AI</a:t>
            </a:r>
            <a:r>
              <a:rPr lang="en-US" sz="1400" dirty="0"/>
              <a:t> and </a:t>
            </a:r>
            <a:r>
              <a:rPr lang="en-US" sz="1400" b="1" dirty="0"/>
              <a:t>ethical innovation</a:t>
            </a:r>
            <a:endParaRPr lang="en-US" sz="1400" dirty="0"/>
          </a:p>
          <a:p>
            <a:r>
              <a:rPr lang="en-US" sz="1400" b="1" dirty="0"/>
              <a:t>Talent connections and industry partnerships</a:t>
            </a:r>
            <a:r>
              <a:rPr lang="en-US" sz="1400" dirty="0"/>
              <a:t> to help bridge the gap between education and careers</a:t>
            </a:r>
          </a:p>
          <a:p>
            <a:r>
              <a:rPr lang="en-US" sz="1400" dirty="0"/>
              <a:t>The </a:t>
            </a:r>
            <a:r>
              <a:rPr lang="en-US" sz="1400" b="1" dirty="0"/>
              <a:t>value of SAS certification</a:t>
            </a:r>
            <a:r>
              <a:rPr lang="en-US" sz="1400" dirty="0"/>
              <a:t> for students and professionals</a:t>
            </a:r>
          </a:p>
          <a:p>
            <a:r>
              <a:rPr lang="en-US" sz="1400" dirty="0"/>
              <a:t>…And much more!</a:t>
            </a:r>
          </a:p>
        </p:txBody>
      </p:sp>
      <p:sp>
        <p:nvSpPr>
          <p:cNvPr id="2" name="Text Placeholder 1">
            <a:extLst>
              <a:ext uri="{FF2B5EF4-FFF2-40B4-BE49-F238E27FC236}">
                <a16:creationId xmlns:a16="http://schemas.microsoft.com/office/drawing/2014/main" id="{0F2FE665-0780-BD83-FA52-39CF6442284E}"/>
              </a:ext>
            </a:extLst>
          </p:cNvPr>
          <p:cNvSpPr>
            <a:spLocks noGrp="1"/>
          </p:cNvSpPr>
          <p:nvPr>
            <p:ph type="body" sz="quarter" idx="10"/>
          </p:nvPr>
        </p:nvSpPr>
        <p:spPr>
          <a:xfrm>
            <a:off x="628650" y="781050"/>
            <a:ext cx="7886700" cy="274691"/>
          </a:xfrm>
        </p:spPr>
        <p:txBody>
          <a:bodyPr anchor="t">
            <a:normAutofit/>
          </a:bodyPr>
          <a:lstStyle/>
          <a:p>
            <a:r>
              <a:rPr lang="en-US" b="1" baseline="0" dirty="0"/>
              <a:t>July 21–24, 2025 | </a:t>
            </a:r>
            <a:r>
              <a:rPr lang="en-US" b="1" dirty="0"/>
              <a:t>Virtual</a:t>
            </a:r>
            <a:endParaRPr lang="en-US" dirty="0"/>
          </a:p>
        </p:txBody>
      </p:sp>
    </p:spTree>
    <p:extLst>
      <p:ext uri="{BB962C8B-B14F-4D97-AF65-F5344CB8AC3E}">
        <p14:creationId xmlns:p14="http://schemas.microsoft.com/office/powerpoint/2010/main" val="1217572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FDACE16-C4A3-B140-8B61-B564DADAFAEA}"/>
              </a:ext>
            </a:extLst>
          </p:cNvPr>
          <p:cNvSpPr>
            <a:spLocks noGrp="1"/>
          </p:cNvSpPr>
          <p:nvPr>
            <p:ph type="title"/>
          </p:nvPr>
        </p:nvSpPr>
        <p:spPr/>
        <p:txBody>
          <a:bodyPr/>
          <a:lstStyle/>
          <a:p>
            <a:r>
              <a:rPr lang="en-US"/>
              <a:t>SAS Academic Specializations</a:t>
            </a:r>
          </a:p>
        </p:txBody>
      </p:sp>
      <p:sp>
        <p:nvSpPr>
          <p:cNvPr id="2" name="Text Placeholder 1">
            <a:extLst>
              <a:ext uri="{FF2B5EF4-FFF2-40B4-BE49-F238E27FC236}">
                <a16:creationId xmlns:a16="http://schemas.microsoft.com/office/drawing/2014/main" id="{4D522C6E-E745-3E17-F64B-FF54AE1473D3}"/>
              </a:ext>
            </a:extLst>
          </p:cNvPr>
          <p:cNvSpPr>
            <a:spLocks noGrp="1"/>
          </p:cNvSpPr>
          <p:nvPr>
            <p:ph type="body" sz="quarter" idx="10"/>
          </p:nvPr>
        </p:nvSpPr>
        <p:spPr/>
        <p:txBody>
          <a:bodyPr/>
          <a:lstStyle/>
          <a:p>
            <a:r>
              <a:rPr lang="en-US"/>
              <a:t>Standard Requirements</a:t>
            </a:r>
          </a:p>
        </p:txBody>
      </p:sp>
      <p:sp>
        <p:nvSpPr>
          <p:cNvPr id="6" name="Freeform: Shape 48">
            <a:extLst>
              <a:ext uri="{FF2B5EF4-FFF2-40B4-BE49-F238E27FC236}">
                <a16:creationId xmlns:a16="http://schemas.microsoft.com/office/drawing/2014/main" id="{9D5F3FBF-188B-B803-6E3D-B04AFB7C38F6}"/>
              </a:ext>
            </a:extLst>
          </p:cNvPr>
          <p:cNvSpPr/>
          <p:nvPr/>
        </p:nvSpPr>
        <p:spPr>
          <a:xfrm>
            <a:off x="2646154" y="1262831"/>
            <a:ext cx="1816593" cy="2653562"/>
          </a:xfrm>
          <a:custGeom>
            <a:avLst/>
            <a:gdLst>
              <a:gd name="connsiteX0" fmla="*/ 0 w 2011680"/>
              <a:gd name="connsiteY0" fmla="*/ 0 h 3196206"/>
              <a:gd name="connsiteX1" fmla="*/ 223003 w 2011680"/>
              <a:gd name="connsiteY1" fmla="*/ 0 h 3196206"/>
              <a:gd name="connsiteX2" fmla="*/ 448108 w 2011680"/>
              <a:gd name="connsiteY2" fmla="*/ 270126 h 3196206"/>
              <a:gd name="connsiteX3" fmla="*/ 673213 w 2011680"/>
              <a:gd name="connsiteY3" fmla="*/ 0 h 3196206"/>
              <a:gd name="connsiteX4" fmla="*/ 2011680 w 2011680"/>
              <a:gd name="connsiteY4" fmla="*/ 0 h 3196206"/>
              <a:gd name="connsiteX5" fmla="*/ 2011680 w 2011680"/>
              <a:gd name="connsiteY5" fmla="*/ 3196206 h 3196206"/>
              <a:gd name="connsiteX6" fmla="*/ 0 w 2011680"/>
              <a:gd name="connsiteY6" fmla="*/ 3196206 h 319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1680" h="3196206">
                <a:moveTo>
                  <a:pt x="0" y="0"/>
                </a:moveTo>
                <a:lnTo>
                  <a:pt x="223003" y="0"/>
                </a:lnTo>
                <a:lnTo>
                  <a:pt x="448108" y="270126"/>
                </a:lnTo>
                <a:lnTo>
                  <a:pt x="673213" y="0"/>
                </a:lnTo>
                <a:lnTo>
                  <a:pt x="2011680" y="0"/>
                </a:lnTo>
                <a:lnTo>
                  <a:pt x="2011680" y="3196206"/>
                </a:lnTo>
                <a:lnTo>
                  <a:pt x="0" y="3196206"/>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5" tIns="45678" rIns="91355" bIns="45678" numCol="1" spcCol="0" rtlCol="0" fromWordArt="0" anchor="ctr" anchorCtr="0" forceAA="0" compatLnSpc="1">
            <a:prstTxWarp prst="textNoShape">
              <a:avLst/>
            </a:prstTxWarp>
            <a:noAutofit/>
          </a:bodyPr>
          <a:lstStyle/>
          <a:p>
            <a:pPr algn="ctr"/>
            <a:endParaRPr lang="en-US" sz="1798">
              <a:solidFill>
                <a:srgbClr val="0766D1"/>
              </a:solidFill>
              <a:latin typeface="Anova Light"/>
            </a:endParaRPr>
          </a:p>
        </p:txBody>
      </p:sp>
      <p:sp>
        <p:nvSpPr>
          <p:cNvPr id="7" name="Freeform: Shape 49">
            <a:extLst>
              <a:ext uri="{FF2B5EF4-FFF2-40B4-BE49-F238E27FC236}">
                <a16:creationId xmlns:a16="http://schemas.microsoft.com/office/drawing/2014/main" id="{6D8B3F50-A0A5-AA77-DF42-FE3FF467B116}"/>
              </a:ext>
            </a:extLst>
          </p:cNvPr>
          <p:cNvSpPr/>
          <p:nvPr/>
        </p:nvSpPr>
        <p:spPr>
          <a:xfrm>
            <a:off x="4681163" y="1262831"/>
            <a:ext cx="1816593" cy="2653562"/>
          </a:xfrm>
          <a:custGeom>
            <a:avLst/>
            <a:gdLst>
              <a:gd name="connsiteX0" fmla="*/ 0 w 2011680"/>
              <a:gd name="connsiteY0" fmla="*/ 0 h 3196206"/>
              <a:gd name="connsiteX1" fmla="*/ 223003 w 2011680"/>
              <a:gd name="connsiteY1" fmla="*/ 0 h 3196206"/>
              <a:gd name="connsiteX2" fmla="*/ 448108 w 2011680"/>
              <a:gd name="connsiteY2" fmla="*/ 270126 h 3196206"/>
              <a:gd name="connsiteX3" fmla="*/ 673213 w 2011680"/>
              <a:gd name="connsiteY3" fmla="*/ 0 h 3196206"/>
              <a:gd name="connsiteX4" fmla="*/ 2011680 w 2011680"/>
              <a:gd name="connsiteY4" fmla="*/ 0 h 3196206"/>
              <a:gd name="connsiteX5" fmla="*/ 2011680 w 2011680"/>
              <a:gd name="connsiteY5" fmla="*/ 3196206 h 3196206"/>
              <a:gd name="connsiteX6" fmla="*/ 0 w 2011680"/>
              <a:gd name="connsiteY6" fmla="*/ 3196206 h 319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1680" h="3196206">
                <a:moveTo>
                  <a:pt x="0" y="0"/>
                </a:moveTo>
                <a:lnTo>
                  <a:pt x="223003" y="0"/>
                </a:lnTo>
                <a:lnTo>
                  <a:pt x="448108" y="270126"/>
                </a:lnTo>
                <a:lnTo>
                  <a:pt x="673213" y="0"/>
                </a:lnTo>
                <a:lnTo>
                  <a:pt x="2011680" y="0"/>
                </a:lnTo>
                <a:lnTo>
                  <a:pt x="2011680" y="3196206"/>
                </a:lnTo>
                <a:lnTo>
                  <a:pt x="0" y="3196206"/>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5" tIns="45678" rIns="91355" bIns="45678" numCol="1" spcCol="0" rtlCol="0" fromWordArt="0" anchor="ctr" anchorCtr="0" forceAA="0" compatLnSpc="1">
            <a:prstTxWarp prst="textNoShape">
              <a:avLst/>
            </a:prstTxWarp>
            <a:noAutofit/>
          </a:bodyPr>
          <a:lstStyle/>
          <a:p>
            <a:pPr algn="ctr"/>
            <a:endParaRPr lang="en-US" sz="1798">
              <a:solidFill>
                <a:srgbClr val="0766D1"/>
              </a:solidFill>
              <a:latin typeface="Anova Light"/>
            </a:endParaRPr>
          </a:p>
        </p:txBody>
      </p:sp>
      <p:sp>
        <p:nvSpPr>
          <p:cNvPr id="8" name="Freeform: Shape 47">
            <a:extLst>
              <a:ext uri="{FF2B5EF4-FFF2-40B4-BE49-F238E27FC236}">
                <a16:creationId xmlns:a16="http://schemas.microsoft.com/office/drawing/2014/main" id="{EB02C8DF-AAA3-D2B9-B835-C774D0A7EBEF}"/>
              </a:ext>
            </a:extLst>
          </p:cNvPr>
          <p:cNvSpPr/>
          <p:nvPr/>
        </p:nvSpPr>
        <p:spPr>
          <a:xfrm>
            <a:off x="628650" y="1262831"/>
            <a:ext cx="1816593" cy="2653562"/>
          </a:xfrm>
          <a:custGeom>
            <a:avLst/>
            <a:gdLst>
              <a:gd name="connsiteX0" fmla="*/ 0 w 2011680"/>
              <a:gd name="connsiteY0" fmla="*/ 0 h 3196206"/>
              <a:gd name="connsiteX1" fmla="*/ 223003 w 2011680"/>
              <a:gd name="connsiteY1" fmla="*/ 0 h 3196206"/>
              <a:gd name="connsiteX2" fmla="*/ 448108 w 2011680"/>
              <a:gd name="connsiteY2" fmla="*/ 270126 h 3196206"/>
              <a:gd name="connsiteX3" fmla="*/ 673213 w 2011680"/>
              <a:gd name="connsiteY3" fmla="*/ 0 h 3196206"/>
              <a:gd name="connsiteX4" fmla="*/ 2011680 w 2011680"/>
              <a:gd name="connsiteY4" fmla="*/ 0 h 3196206"/>
              <a:gd name="connsiteX5" fmla="*/ 2011680 w 2011680"/>
              <a:gd name="connsiteY5" fmla="*/ 3196206 h 3196206"/>
              <a:gd name="connsiteX6" fmla="*/ 0 w 2011680"/>
              <a:gd name="connsiteY6" fmla="*/ 3196206 h 319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1680" h="3196206">
                <a:moveTo>
                  <a:pt x="0" y="0"/>
                </a:moveTo>
                <a:lnTo>
                  <a:pt x="223003" y="0"/>
                </a:lnTo>
                <a:lnTo>
                  <a:pt x="448108" y="270126"/>
                </a:lnTo>
                <a:lnTo>
                  <a:pt x="673213" y="0"/>
                </a:lnTo>
                <a:lnTo>
                  <a:pt x="2011680" y="0"/>
                </a:lnTo>
                <a:lnTo>
                  <a:pt x="2011680" y="3196206"/>
                </a:lnTo>
                <a:lnTo>
                  <a:pt x="0" y="3196206"/>
                </a:lnTo>
                <a:close/>
              </a:path>
            </a:pathLst>
          </a:cu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5" tIns="45678" rIns="91355" bIns="45678" numCol="1" spcCol="0" rtlCol="0" fromWordArt="0" anchor="ctr" anchorCtr="0" forceAA="0" compatLnSpc="1">
            <a:prstTxWarp prst="textNoShape">
              <a:avLst/>
            </a:prstTxWarp>
            <a:noAutofit/>
          </a:bodyPr>
          <a:lstStyle/>
          <a:p>
            <a:pPr algn="ctr"/>
            <a:endParaRPr lang="en-US" sz="1798">
              <a:solidFill>
                <a:srgbClr val="0766D1"/>
              </a:solidFill>
              <a:latin typeface="Anova Light"/>
            </a:endParaRPr>
          </a:p>
        </p:txBody>
      </p:sp>
      <p:sp>
        <p:nvSpPr>
          <p:cNvPr id="9" name="Rectangle 8">
            <a:extLst>
              <a:ext uri="{FF2B5EF4-FFF2-40B4-BE49-F238E27FC236}">
                <a16:creationId xmlns:a16="http://schemas.microsoft.com/office/drawing/2014/main" id="{39DCE147-69E3-4929-58DE-1E6C49490323}"/>
              </a:ext>
            </a:extLst>
          </p:cNvPr>
          <p:cNvSpPr/>
          <p:nvPr/>
        </p:nvSpPr>
        <p:spPr>
          <a:xfrm>
            <a:off x="758329" y="1714304"/>
            <a:ext cx="1560009" cy="243306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355" tIns="45678" rIns="91355" bIns="45678" numCol="1" spcCol="0" rtlCol="0" fromWordArt="0" anchor="t" anchorCtr="0" forceAA="0" compatLnSpc="1">
            <a:prstTxWarp prst="textNoShape">
              <a:avLst/>
            </a:prstTxWarp>
            <a:normAutofit/>
          </a:bodyPr>
          <a:lstStyle/>
          <a:p>
            <a:pPr>
              <a:lnSpc>
                <a:spcPct val="90000"/>
              </a:lnSpc>
              <a:spcAft>
                <a:spcPts val="600"/>
              </a:spcAft>
            </a:pPr>
            <a:r>
              <a:rPr lang="en-US" sz="2000" b="1">
                <a:solidFill>
                  <a:srgbClr val="FFFFFF"/>
                </a:solidFill>
                <a:latin typeface="Anova Bold"/>
              </a:rPr>
              <a:t>Reading materials</a:t>
            </a:r>
            <a:endParaRPr lang="en-US" sz="1600" b="1">
              <a:solidFill>
                <a:srgbClr val="FFFFFF"/>
              </a:solidFill>
              <a:latin typeface="Anova Bold"/>
            </a:endParaRPr>
          </a:p>
          <a:p>
            <a:pPr>
              <a:lnSpc>
                <a:spcPct val="90000"/>
              </a:lnSpc>
              <a:spcAft>
                <a:spcPts val="600"/>
              </a:spcAft>
            </a:pPr>
            <a:r>
              <a:rPr lang="en-US" sz="1400">
                <a:solidFill>
                  <a:srgbClr val="FFFFFF"/>
                </a:solidFill>
                <a:latin typeface="Anova Light"/>
              </a:rPr>
              <a:t>At least one required or recommended reading material using SAS per course.</a:t>
            </a:r>
          </a:p>
        </p:txBody>
      </p:sp>
      <p:sp>
        <p:nvSpPr>
          <p:cNvPr id="10" name="Rectangle 9">
            <a:extLst>
              <a:ext uri="{FF2B5EF4-FFF2-40B4-BE49-F238E27FC236}">
                <a16:creationId xmlns:a16="http://schemas.microsoft.com/office/drawing/2014/main" id="{098B8F7B-4334-5579-DF9D-3BB6B4A03414}"/>
              </a:ext>
            </a:extLst>
          </p:cNvPr>
          <p:cNvSpPr/>
          <p:nvPr/>
        </p:nvSpPr>
        <p:spPr>
          <a:xfrm>
            <a:off x="2779961" y="1714304"/>
            <a:ext cx="1560009" cy="243306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355" tIns="45678" rIns="91355" bIns="45678" numCol="1" spcCol="0" rtlCol="0" fromWordArt="0" anchor="t" anchorCtr="0" forceAA="0" compatLnSpc="1">
            <a:prstTxWarp prst="textNoShape">
              <a:avLst/>
            </a:prstTxWarp>
            <a:normAutofit/>
          </a:bodyPr>
          <a:lstStyle/>
          <a:p>
            <a:pPr>
              <a:lnSpc>
                <a:spcPct val="90000"/>
              </a:lnSpc>
              <a:spcAft>
                <a:spcPts val="600"/>
              </a:spcAft>
            </a:pPr>
            <a:r>
              <a:rPr lang="en-US" sz="2000" b="1">
                <a:solidFill>
                  <a:srgbClr val="FFFFFF"/>
                </a:solidFill>
                <a:latin typeface="Anova Bold"/>
              </a:rPr>
              <a:t>Hands-on learning</a:t>
            </a:r>
            <a:endParaRPr lang="en-US" sz="1600" b="1">
              <a:solidFill>
                <a:srgbClr val="FFFFFF"/>
              </a:solidFill>
              <a:latin typeface="Anova Bold"/>
            </a:endParaRPr>
          </a:p>
          <a:p>
            <a:pPr>
              <a:lnSpc>
                <a:spcPct val="90000"/>
              </a:lnSpc>
              <a:spcAft>
                <a:spcPts val="600"/>
              </a:spcAft>
            </a:pPr>
            <a:r>
              <a:rPr lang="en-US" sz="1400">
                <a:solidFill>
                  <a:srgbClr val="FFFFFF"/>
                </a:solidFill>
                <a:latin typeface="Anova Light"/>
              </a:rPr>
              <a:t>Lab, course project, practicum, thesis, conference presentation, etc.</a:t>
            </a:r>
          </a:p>
        </p:txBody>
      </p:sp>
      <p:sp>
        <p:nvSpPr>
          <p:cNvPr id="11" name="Rectangle 10">
            <a:extLst>
              <a:ext uri="{FF2B5EF4-FFF2-40B4-BE49-F238E27FC236}">
                <a16:creationId xmlns:a16="http://schemas.microsoft.com/office/drawing/2014/main" id="{E6A2D83A-D602-2B55-2621-1DC14E76CDC1}"/>
              </a:ext>
            </a:extLst>
          </p:cNvPr>
          <p:cNvSpPr/>
          <p:nvPr/>
        </p:nvSpPr>
        <p:spPr>
          <a:xfrm>
            <a:off x="4823100" y="1714304"/>
            <a:ext cx="1560009" cy="243306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355" tIns="45678" rIns="91355" bIns="45678" numCol="1" spcCol="0" rtlCol="0" fromWordArt="0" anchor="t" anchorCtr="0" forceAA="0" compatLnSpc="1">
            <a:prstTxWarp prst="textNoShape">
              <a:avLst/>
            </a:prstTxWarp>
            <a:normAutofit/>
          </a:bodyPr>
          <a:lstStyle/>
          <a:p>
            <a:pPr>
              <a:lnSpc>
                <a:spcPct val="90000"/>
              </a:lnSpc>
              <a:spcAft>
                <a:spcPts val="600"/>
              </a:spcAft>
            </a:pPr>
            <a:r>
              <a:rPr lang="en-US" sz="2000" b="1">
                <a:solidFill>
                  <a:srgbClr val="FFFFFF"/>
                </a:solidFill>
                <a:latin typeface="Anova Bold"/>
              </a:rPr>
              <a:t>Credit hours</a:t>
            </a:r>
            <a:endParaRPr lang="en-US" sz="1600" b="1">
              <a:solidFill>
                <a:srgbClr val="FFFFFF"/>
              </a:solidFill>
              <a:latin typeface="Anova Bold"/>
            </a:endParaRPr>
          </a:p>
          <a:p>
            <a:pPr>
              <a:lnSpc>
                <a:spcPct val="90000"/>
              </a:lnSpc>
              <a:spcAft>
                <a:spcPts val="600"/>
              </a:spcAft>
            </a:pPr>
            <a:r>
              <a:rPr lang="en-US" sz="1400">
                <a:solidFill>
                  <a:srgbClr val="FFFFFF"/>
                </a:solidFill>
                <a:latin typeface="Anova Light"/>
              </a:rPr>
              <a:t>At least 6, 9, or 12 credit hours of required courses using SAS at least 50% of the time.</a:t>
            </a:r>
          </a:p>
        </p:txBody>
      </p:sp>
      <p:sp>
        <p:nvSpPr>
          <p:cNvPr id="12" name="Freeform: Shape 49">
            <a:extLst>
              <a:ext uri="{FF2B5EF4-FFF2-40B4-BE49-F238E27FC236}">
                <a16:creationId xmlns:a16="http://schemas.microsoft.com/office/drawing/2014/main" id="{3D9DF002-C092-4726-8100-92259013442B}"/>
              </a:ext>
            </a:extLst>
          </p:cNvPr>
          <p:cNvSpPr/>
          <p:nvPr/>
        </p:nvSpPr>
        <p:spPr>
          <a:xfrm>
            <a:off x="6698757" y="1262831"/>
            <a:ext cx="1816593" cy="2653562"/>
          </a:xfrm>
          <a:custGeom>
            <a:avLst/>
            <a:gdLst>
              <a:gd name="connsiteX0" fmla="*/ 0 w 2011680"/>
              <a:gd name="connsiteY0" fmla="*/ 0 h 3196206"/>
              <a:gd name="connsiteX1" fmla="*/ 223003 w 2011680"/>
              <a:gd name="connsiteY1" fmla="*/ 0 h 3196206"/>
              <a:gd name="connsiteX2" fmla="*/ 448108 w 2011680"/>
              <a:gd name="connsiteY2" fmla="*/ 270126 h 3196206"/>
              <a:gd name="connsiteX3" fmla="*/ 673213 w 2011680"/>
              <a:gd name="connsiteY3" fmla="*/ 0 h 3196206"/>
              <a:gd name="connsiteX4" fmla="*/ 2011680 w 2011680"/>
              <a:gd name="connsiteY4" fmla="*/ 0 h 3196206"/>
              <a:gd name="connsiteX5" fmla="*/ 2011680 w 2011680"/>
              <a:gd name="connsiteY5" fmla="*/ 3196206 h 3196206"/>
              <a:gd name="connsiteX6" fmla="*/ 0 w 2011680"/>
              <a:gd name="connsiteY6" fmla="*/ 3196206 h 3196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1680" h="3196206">
                <a:moveTo>
                  <a:pt x="0" y="0"/>
                </a:moveTo>
                <a:lnTo>
                  <a:pt x="223003" y="0"/>
                </a:lnTo>
                <a:lnTo>
                  <a:pt x="448108" y="270126"/>
                </a:lnTo>
                <a:lnTo>
                  <a:pt x="673213" y="0"/>
                </a:lnTo>
                <a:lnTo>
                  <a:pt x="2011680" y="0"/>
                </a:lnTo>
                <a:lnTo>
                  <a:pt x="2011680" y="3196206"/>
                </a:lnTo>
                <a:lnTo>
                  <a:pt x="0" y="3196206"/>
                </a:lnTo>
                <a:close/>
              </a:path>
            </a:pathLst>
          </a:cu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355" tIns="45678" rIns="91355" bIns="45678" numCol="1" spcCol="0" rtlCol="0" fromWordArt="0" anchor="ctr" anchorCtr="0" forceAA="0" compatLnSpc="1">
            <a:prstTxWarp prst="textNoShape">
              <a:avLst/>
            </a:prstTxWarp>
            <a:noAutofit/>
          </a:bodyPr>
          <a:lstStyle/>
          <a:p>
            <a:pPr algn="ctr"/>
            <a:endParaRPr lang="en-US" sz="1798">
              <a:solidFill>
                <a:srgbClr val="0766D1"/>
              </a:solidFill>
              <a:latin typeface="Anova Light"/>
            </a:endParaRPr>
          </a:p>
        </p:txBody>
      </p:sp>
      <p:sp>
        <p:nvSpPr>
          <p:cNvPr id="13" name="Rectangle 12">
            <a:extLst>
              <a:ext uri="{FF2B5EF4-FFF2-40B4-BE49-F238E27FC236}">
                <a16:creationId xmlns:a16="http://schemas.microsoft.com/office/drawing/2014/main" id="{3772ACE8-F04D-5B70-A6DB-2B6CFD56060F}"/>
              </a:ext>
            </a:extLst>
          </p:cNvPr>
          <p:cNvSpPr/>
          <p:nvPr/>
        </p:nvSpPr>
        <p:spPr>
          <a:xfrm>
            <a:off x="6840694" y="1714304"/>
            <a:ext cx="1560009" cy="2433066"/>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355" tIns="45678" rIns="91355" bIns="45678" numCol="1" spcCol="0" rtlCol="0" fromWordArt="0" anchor="t" anchorCtr="0" forceAA="0" compatLnSpc="1">
            <a:prstTxWarp prst="textNoShape">
              <a:avLst/>
            </a:prstTxWarp>
            <a:normAutofit/>
          </a:bodyPr>
          <a:lstStyle/>
          <a:p>
            <a:pPr>
              <a:lnSpc>
                <a:spcPct val="90000"/>
              </a:lnSpc>
              <a:spcAft>
                <a:spcPts val="600"/>
              </a:spcAft>
            </a:pPr>
            <a:r>
              <a:rPr lang="en-US" sz="2000" b="1">
                <a:solidFill>
                  <a:srgbClr val="FFFFFF"/>
                </a:solidFill>
                <a:latin typeface="Anova Bold"/>
              </a:rPr>
              <a:t>Graded assignment</a:t>
            </a:r>
            <a:endParaRPr lang="en-US" sz="1600" b="1">
              <a:solidFill>
                <a:srgbClr val="FFFFFF"/>
              </a:solidFill>
              <a:latin typeface="Anova Bold"/>
            </a:endParaRPr>
          </a:p>
          <a:p>
            <a:pPr>
              <a:lnSpc>
                <a:spcPct val="90000"/>
              </a:lnSpc>
              <a:spcAft>
                <a:spcPts val="600"/>
              </a:spcAft>
            </a:pPr>
            <a:r>
              <a:rPr lang="en-US" sz="1400">
                <a:solidFill>
                  <a:srgbClr val="FFFFFF"/>
                </a:solidFill>
                <a:latin typeface="Anova Light"/>
              </a:rPr>
              <a:t>At least one assignment with applied SAS use per course.</a:t>
            </a:r>
          </a:p>
        </p:txBody>
      </p:sp>
      <p:sp>
        <p:nvSpPr>
          <p:cNvPr id="14" name="TextBox 13">
            <a:extLst>
              <a:ext uri="{FF2B5EF4-FFF2-40B4-BE49-F238E27FC236}">
                <a16:creationId xmlns:a16="http://schemas.microsoft.com/office/drawing/2014/main" id="{F6A971C8-CA1D-01F3-A721-111D52879140}"/>
              </a:ext>
            </a:extLst>
          </p:cNvPr>
          <p:cNvSpPr txBox="1"/>
          <p:nvPr/>
        </p:nvSpPr>
        <p:spPr>
          <a:xfrm>
            <a:off x="2483438" y="4179940"/>
            <a:ext cx="4395451" cy="307777"/>
          </a:xfrm>
          <a:prstGeom prst="rect">
            <a:avLst/>
          </a:prstGeom>
          <a:noFill/>
        </p:spPr>
        <p:txBody>
          <a:bodyPr wrap="square" lIns="0" tIns="0" rIns="0" bIns="0" rtlCol="0">
            <a:spAutoFit/>
          </a:bodyPr>
          <a:lstStyle/>
          <a:p>
            <a:pPr algn="ctr"/>
            <a:r>
              <a:rPr lang="en-US" sz="2000">
                <a:solidFill>
                  <a:srgbClr val="0766D1"/>
                </a:solidFill>
                <a:latin typeface="Anova Light"/>
              </a:rPr>
              <a:t>www.sas.com/academic-specialization</a:t>
            </a:r>
          </a:p>
        </p:txBody>
      </p:sp>
    </p:spTree>
    <p:custDataLst>
      <p:tags r:id="rId1"/>
    </p:custDataLst>
    <p:extLst>
      <p:ext uri="{BB962C8B-B14F-4D97-AF65-F5344CB8AC3E}">
        <p14:creationId xmlns:p14="http://schemas.microsoft.com/office/powerpoint/2010/main" val="2781413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30CB71-7354-E577-F6DB-E89D1C94970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1C4ACA-C118-8366-E573-FD0C9912F901}"/>
              </a:ext>
            </a:extLst>
          </p:cNvPr>
          <p:cNvSpPr>
            <a:spLocks noGrp="1"/>
          </p:cNvSpPr>
          <p:nvPr>
            <p:ph type="title"/>
          </p:nvPr>
        </p:nvSpPr>
        <p:spPr>
          <a:xfrm>
            <a:off x="626216" y="1279088"/>
            <a:ext cx="6061861" cy="1292662"/>
          </a:xfrm>
        </p:spPr>
        <p:txBody>
          <a:bodyPr/>
          <a:lstStyle/>
          <a:p>
            <a:pPr lvl="0"/>
            <a:r>
              <a:rPr lang="en-US" dirty="0"/>
              <a:t>Responsible and Ethical </a:t>
            </a:r>
            <a:br>
              <a:rPr lang="en-US" dirty="0"/>
            </a:br>
            <a:r>
              <a:rPr lang="en-US" dirty="0"/>
              <a:t>Data Use</a:t>
            </a:r>
          </a:p>
        </p:txBody>
      </p:sp>
      <p:sp>
        <p:nvSpPr>
          <p:cNvPr id="5" name="Text Placeholder 4">
            <a:extLst>
              <a:ext uri="{FF2B5EF4-FFF2-40B4-BE49-F238E27FC236}">
                <a16:creationId xmlns:a16="http://schemas.microsoft.com/office/drawing/2014/main" id="{4ED05FAC-4AD5-A4CA-3523-DC691A35D352}"/>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2080049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33E2D-B0B0-CADD-A1DD-396D73B9544A}"/>
              </a:ext>
            </a:extLst>
          </p:cNvPr>
          <p:cNvSpPr>
            <a:spLocks noGrp="1"/>
          </p:cNvSpPr>
          <p:nvPr>
            <p:ph type="title"/>
          </p:nvPr>
        </p:nvSpPr>
        <p:spPr/>
        <p:txBody>
          <a:bodyPr/>
          <a:lstStyle/>
          <a:p>
            <a:r>
              <a:rPr lang="en-US"/>
              <a:t>More Resources</a:t>
            </a:r>
          </a:p>
        </p:txBody>
      </p:sp>
      <p:sp>
        <p:nvSpPr>
          <p:cNvPr id="3" name="Text Placeholder 2">
            <a:extLst>
              <a:ext uri="{FF2B5EF4-FFF2-40B4-BE49-F238E27FC236}">
                <a16:creationId xmlns:a16="http://schemas.microsoft.com/office/drawing/2014/main" id="{74FE1FD8-BA57-D3A3-55B4-D370069BE90D}"/>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5580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D5B2050-F87C-782B-96DF-BD46C7CDE37F}"/>
              </a:ext>
            </a:extLst>
          </p:cNvPr>
          <p:cNvSpPr/>
          <p:nvPr/>
        </p:nvSpPr>
        <p:spPr>
          <a:xfrm>
            <a:off x="0" y="1254417"/>
            <a:ext cx="9144000" cy="29068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en-US" sz="3600">
              <a:solidFill>
                <a:srgbClr val="0766D1"/>
              </a:solidFill>
              <a:latin typeface="Anova Light"/>
            </a:endParaRPr>
          </a:p>
        </p:txBody>
      </p:sp>
      <p:pic>
        <p:nvPicPr>
          <p:cNvPr id="8" name="Picture 7" descr="A computer screen with a white background&#10;&#10;Description automatically generated with low confidence">
            <a:extLst>
              <a:ext uri="{FF2B5EF4-FFF2-40B4-BE49-F238E27FC236}">
                <a16:creationId xmlns:a16="http://schemas.microsoft.com/office/drawing/2014/main" id="{54A10EFC-B429-439D-A0FC-2D09FE28FC0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8650" y="1519157"/>
            <a:ext cx="3415536" cy="2443457"/>
          </a:xfrm>
          <a:prstGeom prst="rect">
            <a:avLst/>
          </a:prstGeom>
          <a:noFill/>
        </p:spPr>
      </p:pic>
      <p:sp>
        <p:nvSpPr>
          <p:cNvPr id="10" name="Content Placeholder 2">
            <a:extLst>
              <a:ext uri="{FF2B5EF4-FFF2-40B4-BE49-F238E27FC236}">
                <a16:creationId xmlns:a16="http://schemas.microsoft.com/office/drawing/2014/main" id="{7202630B-B10B-4D59-ABD2-C38955EEAD61}"/>
              </a:ext>
            </a:extLst>
          </p:cNvPr>
          <p:cNvSpPr txBox="1">
            <a:spLocks/>
          </p:cNvSpPr>
          <p:nvPr/>
        </p:nvSpPr>
        <p:spPr>
          <a:xfrm>
            <a:off x="0" y="4235758"/>
            <a:ext cx="9144000" cy="273825"/>
          </a:xfrm>
          <a:prstGeom prst="rect">
            <a:avLst/>
          </a:prstGeom>
        </p:spPr>
        <p:txBody>
          <a:bodyPr vert="horz" lIns="91440" tIns="45720" rIns="91440" bIns="45720" rtlCol="0">
            <a:noAutofit/>
          </a:bodyPr>
          <a:lstStyle>
            <a:lvl1pPr marL="182880" indent="-182880" algn="l" defTabSz="685800" rtl="0" eaLnBrk="1" latinLnBrk="0" hangingPunct="1">
              <a:lnSpc>
                <a:spcPct val="85000"/>
              </a:lnSpc>
              <a:spcBef>
                <a:spcPts val="800"/>
              </a:spcBef>
              <a:buClr>
                <a:schemeClr val="bg2"/>
              </a:buClr>
              <a:buFont typeface="Arial" panose="020B0604020202020204" pitchFamily="34" charset="0"/>
              <a:buChar char="•"/>
              <a:defRPr sz="2100" kern="1200">
                <a:solidFill>
                  <a:schemeClr val="bg1"/>
                </a:solidFill>
                <a:latin typeface="+mj-lt"/>
                <a:ea typeface="+mn-ea"/>
                <a:cs typeface="+mn-cs"/>
              </a:defRPr>
            </a:lvl1pPr>
            <a:lvl2pPr marL="365760" indent="-182880" algn="l" defTabSz="685800" rtl="0" eaLnBrk="1" latinLnBrk="0" hangingPunct="1">
              <a:lnSpc>
                <a:spcPct val="85000"/>
              </a:lnSpc>
              <a:spcBef>
                <a:spcPts val="800"/>
              </a:spcBef>
              <a:buClr>
                <a:schemeClr val="bg2"/>
              </a:buClr>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Clr>
                <a:schemeClr val="bg2"/>
              </a:buClr>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Clr>
                <a:schemeClr val="bg2"/>
              </a:buClr>
              <a:buFont typeface="Arial" panose="020B0604020202020204" pitchFamily="34" charset="0"/>
              <a:buChar char="•"/>
              <a:defRPr sz="1350" kern="1200">
                <a:solidFill>
                  <a:schemeClr val="bg1"/>
                </a:solidFill>
                <a:latin typeface="+mj-lt"/>
                <a:ea typeface="+mn-ea"/>
                <a:cs typeface="+mn-cs"/>
              </a:defRPr>
            </a:lvl4pPr>
            <a:lvl5pPr marL="1543050" indent="-171450" algn="l" defTabSz="685800" rtl="0" eaLnBrk="1" latinLnBrk="0" hangingPunct="1">
              <a:lnSpc>
                <a:spcPct val="90000"/>
              </a:lnSpc>
              <a:spcBef>
                <a:spcPts val="375"/>
              </a:spcBef>
              <a:buClr>
                <a:schemeClr val="bg2"/>
              </a:buClr>
              <a:buFont typeface="Arial" panose="020B0604020202020204" pitchFamily="34" charset="0"/>
              <a:buChar char="•"/>
              <a:defRPr sz="1350" kern="1200">
                <a:solidFill>
                  <a:schemeClr val="bg1"/>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Arial" panose="020B0604020202020204" pitchFamily="34" charset="0"/>
              <a:buNone/>
            </a:pPr>
            <a:r>
              <a:rPr lang="en-US" sz="1400">
                <a:solidFill>
                  <a:srgbClr val="0766D1"/>
                </a:solidFill>
                <a:hlinkClick r:id="rId4"/>
              </a:rPr>
              <a:t>www.sas.com/academicworkshops</a:t>
            </a:r>
            <a:r>
              <a:rPr lang="en-US" sz="1400">
                <a:solidFill>
                  <a:srgbClr val="0766D1"/>
                </a:solidFill>
              </a:rPr>
              <a:t>  </a:t>
            </a:r>
          </a:p>
        </p:txBody>
      </p:sp>
      <p:pic>
        <p:nvPicPr>
          <p:cNvPr id="5" name="Picture 4" descr="A computer screen with a white background&#10;&#10;Description automatically generated with low confidence">
            <a:extLst>
              <a:ext uri="{FF2B5EF4-FFF2-40B4-BE49-F238E27FC236}">
                <a16:creationId xmlns:a16="http://schemas.microsoft.com/office/drawing/2014/main" id="{389E7EA3-1DFF-759C-84CA-9E3D2F14CF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00271" y="1519158"/>
            <a:ext cx="3415535" cy="2443456"/>
          </a:xfrm>
          <a:prstGeom prst="rect">
            <a:avLst/>
          </a:prstGeom>
          <a:noFill/>
        </p:spPr>
      </p:pic>
      <p:sp>
        <p:nvSpPr>
          <p:cNvPr id="11" name="Title 1">
            <a:extLst>
              <a:ext uri="{FF2B5EF4-FFF2-40B4-BE49-F238E27FC236}">
                <a16:creationId xmlns:a16="http://schemas.microsoft.com/office/drawing/2014/main" id="{5DA7B0BE-69D2-CE7D-2509-F6E7BFF58E7A}"/>
              </a:ext>
            </a:extLst>
          </p:cNvPr>
          <p:cNvSpPr>
            <a:spLocks noGrp="1"/>
          </p:cNvSpPr>
          <p:nvPr>
            <p:ph type="title"/>
          </p:nvPr>
        </p:nvSpPr>
        <p:spPr/>
        <p:txBody>
          <a:bodyPr>
            <a:normAutofit/>
          </a:bodyPr>
          <a:lstStyle/>
          <a:p>
            <a:r>
              <a:rPr lang="en-US" sz="2800">
                <a:latin typeface="+mj-lt"/>
              </a:rPr>
              <a:t>Free Academic Workshops</a:t>
            </a:r>
          </a:p>
        </p:txBody>
      </p:sp>
      <p:sp>
        <p:nvSpPr>
          <p:cNvPr id="2" name="Text Placeholder 1">
            <a:extLst>
              <a:ext uri="{FF2B5EF4-FFF2-40B4-BE49-F238E27FC236}">
                <a16:creationId xmlns:a16="http://schemas.microsoft.com/office/drawing/2014/main" id="{DC1D3B8E-319C-7B27-A0DC-F22F32DF6959}"/>
              </a:ext>
            </a:extLst>
          </p:cNvPr>
          <p:cNvSpPr>
            <a:spLocks noGrp="1"/>
          </p:cNvSpPr>
          <p:nvPr>
            <p:ph type="body" sz="quarter" idx="10"/>
          </p:nvPr>
        </p:nvSpPr>
        <p:spPr/>
        <p:txBody>
          <a:bodyPr/>
          <a:lstStyle/>
          <a:p>
            <a:endParaRPr lang="en-US"/>
          </a:p>
        </p:txBody>
      </p:sp>
      <p:pic>
        <p:nvPicPr>
          <p:cNvPr id="3" name="Picture 2" descr="A screenshot of a computer&#10;&#10;AI-generated content may be incorrect.">
            <a:extLst>
              <a:ext uri="{FF2B5EF4-FFF2-40B4-BE49-F238E27FC236}">
                <a16:creationId xmlns:a16="http://schemas.microsoft.com/office/drawing/2014/main" id="{C99D43A7-F6F9-D548-4494-AAD92E29FFA3}"/>
              </a:ext>
            </a:extLst>
          </p:cNvPr>
          <p:cNvPicPr>
            <a:picLocks noChangeAspect="1"/>
          </p:cNvPicPr>
          <p:nvPr/>
        </p:nvPicPr>
        <p:blipFill>
          <a:blip r:embed="rId5"/>
          <a:srcRect t="4516" r="-252" b="10764"/>
          <a:stretch/>
        </p:blipFill>
        <p:spPr>
          <a:xfrm>
            <a:off x="757099" y="1603421"/>
            <a:ext cx="3160994" cy="1936709"/>
          </a:xfrm>
          <a:prstGeom prst="rect">
            <a:avLst/>
          </a:prstGeom>
          <a:effectLst>
            <a:softEdge rad="63500"/>
          </a:effectLst>
        </p:spPr>
      </p:pic>
      <p:pic>
        <p:nvPicPr>
          <p:cNvPr id="6" name="Picture 5" descr="A person looking at a computer&#10;&#10;AI-generated content may be incorrect.">
            <a:extLst>
              <a:ext uri="{FF2B5EF4-FFF2-40B4-BE49-F238E27FC236}">
                <a16:creationId xmlns:a16="http://schemas.microsoft.com/office/drawing/2014/main" id="{F52B0A3E-02C0-F5F9-1BE3-8963DABB47E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1190" y="1656768"/>
            <a:ext cx="3237628" cy="1829964"/>
          </a:xfrm>
          <a:prstGeom prst="rect">
            <a:avLst/>
          </a:prstGeom>
          <a:effectLst>
            <a:softEdge rad="31750"/>
          </a:effectLst>
        </p:spPr>
      </p:pic>
    </p:spTree>
    <p:extLst>
      <p:ext uri="{BB962C8B-B14F-4D97-AF65-F5344CB8AC3E}">
        <p14:creationId xmlns:p14="http://schemas.microsoft.com/office/powerpoint/2010/main" val="373432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Connected wire-frame lines and dots">
            <a:extLst>
              <a:ext uri="{FF2B5EF4-FFF2-40B4-BE49-F238E27FC236}">
                <a16:creationId xmlns:a16="http://schemas.microsoft.com/office/drawing/2014/main" id="{83050576-838E-F28A-033D-C643FC3839B3}"/>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48022"/>
          <a:stretch/>
        </p:blipFill>
        <p:spPr>
          <a:xfrm>
            <a:off x="1" y="0"/>
            <a:ext cx="3127311" cy="5143780"/>
          </a:xfrm>
          <a:prstGeom prst="rect">
            <a:avLst/>
          </a:prstGeom>
        </p:spPr>
      </p:pic>
      <p:sp>
        <p:nvSpPr>
          <p:cNvPr id="5" name="Title 4">
            <a:extLst>
              <a:ext uri="{FF2B5EF4-FFF2-40B4-BE49-F238E27FC236}">
                <a16:creationId xmlns:a16="http://schemas.microsoft.com/office/drawing/2014/main" id="{3DB45658-4570-0E60-4697-880AB23C31E0}"/>
              </a:ext>
            </a:extLst>
          </p:cNvPr>
          <p:cNvSpPr>
            <a:spLocks noGrp="1"/>
          </p:cNvSpPr>
          <p:nvPr>
            <p:ph type="title"/>
          </p:nvPr>
        </p:nvSpPr>
        <p:spPr>
          <a:xfrm>
            <a:off x="3538790" y="355152"/>
            <a:ext cx="4974125" cy="387798"/>
          </a:xfrm>
        </p:spPr>
        <p:txBody>
          <a:bodyPr>
            <a:normAutofit/>
          </a:bodyPr>
          <a:lstStyle/>
          <a:p>
            <a:r>
              <a:rPr lang="en-US"/>
              <a:t>SAS Communities</a:t>
            </a:r>
          </a:p>
        </p:txBody>
      </p:sp>
      <p:sp>
        <p:nvSpPr>
          <p:cNvPr id="4" name="Text Placeholder 3">
            <a:extLst>
              <a:ext uri="{FF2B5EF4-FFF2-40B4-BE49-F238E27FC236}">
                <a16:creationId xmlns:a16="http://schemas.microsoft.com/office/drawing/2014/main" id="{2B45C41B-559C-7D0A-024C-72874863344B}"/>
              </a:ext>
            </a:extLst>
          </p:cNvPr>
          <p:cNvSpPr>
            <a:spLocks noGrp="1"/>
          </p:cNvSpPr>
          <p:nvPr>
            <p:ph type="body" sz="quarter" idx="10"/>
          </p:nvPr>
        </p:nvSpPr>
        <p:spPr>
          <a:xfrm>
            <a:off x="3538790" y="781050"/>
            <a:ext cx="4976560" cy="387798"/>
          </a:xfrm>
        </p:spPr>
        <p:txBody>
          <a:bodyPr/>
          <a:lstStyle/>
          <a:p>
            <a:r>
              <a:rPr lang="en-US">
                <a:solidFill>
                  <a:schemeClr val="accent1"/>
                </a:solidFill>
                <a:latin typeface="Anova Light" panose="020B0604020202020204" charset="0"/>
                <a:hlinkClick r:id="rId4">
                  <a:extLst>
                    <a:ext uri="{A12FA001-AC4F-418D-AE19-62706E023703}">
                      <ahyp:hlinkClr xmlns:ahyp="http://schemas.microsoft.com/office/drawing/2018/hyperlinkcolor" val="tx"/>
                    </a:ext>
                  </a:extLst>
                </a:hlinkClick>
              </a:rPr>
              <a:t>www.sas.com/communities</a:t>
            </a:r>
            <a:endParaRPr lang="en-US">
              <a:solidFill>
                <a:schemeClr val="accent1"/>
              </a:solidFill>
              <a:latin typeface="Anova Light" panose="020B0604020202020204" charset="0"/>
            </a:endParaRPr>
          </a:p>
        </p:txBody>
      </p:sp>
      <p:sp>
        <p:nvSpPr>
          <p:cNvPr id="15" name="Text Placeholder 2">
            <a:extLst>
              <a:ext uri="{FF2B5EF4-FFF2-40B4-BE49-F238E27FC236}">
                <a16:creationId xmlns:a16="http://schemas.microsoft.com/office/drawing/2014/main" id="{8F24271A-DF7A-AA68-C18F-EB52A6CA7A25}"/>
              </a:ext>
            </a:extLst>
          </p:cNvPr>
          <p:cNvSpPr txBox="1">
            <a:spLocks/>
          </p:cNvSpPr>
          <p:nvPr/>
        </p:nvSpPr>
        <p:spPr>
          <a:xfrm>
            <a:off x="338008" y="3391685"/>
            <a:ext cx="2395025" cy="575301"/>
          </a:xfrm>
          <a:prstGeom prst="rect">
            <a:avLst/>
          </a:prstGeom>
          <a:solidFill>
            <a:schemeClr val="tx2">
              <a:lumMod val="50000"/>
              <a:lumOff val="50000"/>
            </a:schemeClr>
          </a:solidFill>
        </p:spPr>
        <p:txBody>
          <a:bodyPr vert="horz" wrap="square" lIns="162000" tIns="45720" rIns="91440" bIns="45720" rtlCol="0" anchor="ctr" anchorCtr="0">
            <a:noAutofit/>
          </a:bodyPr>
          <a:lstStyle>
            <a:lvl1pPr marL="0" indent="-182880" algn="l" defTabSz="685800" rtl="0" eaLnBrk="1" latinLnBrk="0" hangingPunct="1">
              <a:lnSpc>
                <a:spcPct val="85000"/>
              </a:lnSpc>
              <a:spcBef>
                <a:spcPts val="800"/>
              </a:spcBef>
              <a:buFont typeface="Arial" pitchFamily="34" charset="0"/>
              <a:buNone/>
              <a:defRPr sz="2000" b="0" kern="1200" cap="none" baseline="0">
                <a:solidFill>
                  <a:schemeClr val="bg1">
                    <a:lumMod val="85000"/>
                  </a:schemeClr>
                </a:solidFill>
                <a:effectLst/>
                <a:latin typeface="+mn-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defTabSz="342900">
              <a:spcBef>
                <a:spcPts val="400"/>
              </a:spcBef>
            </a:pPr>
            <a:r>
              <a:rPr lang="en-US" sz="1400">
                <a:solidFill>
                  <a:srgbClr val="FFFFFF"/>
                </a:solidFill>
                <a:latin typeface="Anova Light" panose="020B0604020202020204" charset="0"/>
              </a:rPr>
              <a:t>Case studies, documents, blogs, webinars, and more.</a:t>
            </a:r>
          </a:p>
        </p:txBody>
      </p:sp>
      <p:sp>
        <p:nvSpPr>
          <p:cNvPr id="16" name="Text Placeholder 2">
            <a:extLst>
              <a:ext uri="{FF2B5EF4-FFF2-40B4-BE49-F238E27FC236}">
                <a16:creationId xmlns:a16="http://schemas.microsoft.com/office/drawing/2014/main" id="{9C8BEF54-CB4C-6285-6F32-1CBB4B9E29AC}"/>
              </a:ext>
            </a:extLst>
          </p:cNvPr>
          <p:cNvSpPr txBox="1">
            <a:spLocks/>
          </p:cNvSpPr>
          <p:nvPr/>
        </p:nvSpPr>
        <p:spPr>
          <a:xfrm>
            <a:off x="338009" y="2523055"/>
            <a:ext cx="2395024" cy="575301"/>
          </a:xfrm>
          <a:prstGeom prst="rect">
            <a:avLst/>
          </a:prstGeom>
          <a:solidFill>
            <a:schemeClr val="tx2">
              <a:lumMod val="50000"/>
              <a:lumOff val="50000"/>
            </a:schemeClr>
          </a:solidFill>
        </p:spPr>
        <p:txBody>
          <a:bodyPr vert="horz" wrap="square" lIns="162000" tIns="45720" rIns="91440" bIns="45720" rtlCol="0" anchor="ctr" anchorCtr="0">
            <a:noAutofit/>
          </a:bodyPr>
          <a:lstStyle>
            <a:lvl1pPr marL="0" indent="-182880" algn="l" defTabSz="685800" rtl="0" eaLnBrk="1" latinLnBrk="0" hangingPunct="1">
              <a:lnSpc>
                <a:spcPct val="85000"/>
              </a:lnSpc>
              <a:spcBef>
                <a:spcPts val="800"/>
              </a:spcBef>
              <a:buFont typeface="Arial" pitchFamily="34" charset="0"/>
              <a:buNone/>
              <a:defRPr sz="2000" b="0" kern="1200" cap="none" baseline="0">
                <a:solidFill>
                  <a:schemeClr val="bg1">
                    <a:lumMod val="85000"/>
                  </a:schemeClr>
                </a:solidFill>
                <a:effectLst/>
                <a:latin typeface="+mn-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defTabSz="342900">
              <a:spcBef>
                <a:spcPts val="400"/>
              </a:spcBef>
            </a:pPr>
            <a:r>
              <a:rPr lang="en-US" sz="1400">
                <a:solidFill>
                  <a:srgbClr val="FFFFFF"/>
                </a:solidFill>
                <a:latin typeface="Anova Light" panose="020B0604020202020204" charset="0"/>
              </a:rPr>
              <a:t>Global community of users for 24/7 support.</a:t>
            </a:r>
            <a:endParaRPr lang="en-US" sz="1400">
              <a:solidFill>
                <a:schemeClr val="bg1"/>
              </a:solidFill>
              <a:latin typeface="Anova Light" panose="020B0604020202020204" charset="0"/>
            </a:endParaRPr>
          </a:p>
        </p:txBody>
      </p:sp>
      <p:sp>
        <p:nvSpPr>
          <p:cNvPr id="17" name="TextBox 16">
            <a:extLst>
              <a:ext uri="{FF2B5EF4-FFF2-40B4-BE49-F238E27FC236}">
                <a16:creationId xmlns:a16="http://schemas.microsoft.com/office/drawing/2014/main" id="{B6EAF1F7-68CF-CBB1-C708-45B17A011723}"/>
              </a:ext>
            </a:extLst>
          </p:cNvPr>
          <p:cNvSpPr txBox="1"/>
          <p:nvPr/>
        </p:nvSpPr>
        <p:spPr>
          <a:xfrm>
            <a:off x="3538791" y="1452305"/>
            <a:ext cx="5193729" cy="2308324"/>
          </a:xfrm>
          <a:prstGeom prst="rect">
            <a:avLst/>
          </a:prstGeom>
          <a:noFill/>
        </p:spPr>
        <p:txBody>
          <a:bodyPr wrap="square" rtlCol="0">
            <a:spAutoFit/>
          </a:bodyPr>
          <a:lstStyle/>
          <a:p>
            <a:r>
              <a:rPr lang="en-US">
                <a:solidFill>
                  <a:srgbClr val="000000"/>
                </a:solidFill>
                <a:latin typeface="Anova Light" panose="020B0604020202020204" charset="0"/>
              </a:rPr>
              <a:t>SAS Communities gives you </a:t>
            </a:r>
            <a:r>
              <a:rPr lang="en-US">
                <a:solidFill>
                  <a:srgbClr val="4398F9"/>
                </a:solidFill>
                <a:latin typeface="Anova Bold" panose="020B0604020202020204" charset="0"/>
              </a:rPr>
              <a:t>immediate access</a:t>
            </a:r>
            <a:r>
              <a:rPr lang="en-US">
                <a:solidFill>
                  <a:srgbClr val="000000"/>
                </a:solidFill>
                <a:latin typeface="Anova Light" panose="020B0604020202020204" charset="0"/>
              </a:rPr>
              <a:t> to </a:t>
            </a:r>
            <a:r>
              <a:rPr lang="en-US">
                <a:solidFill>
                  <a:srgbClr val="4398F9"/>
                </a:solidFill>
                <a:latin typeface="Anova Bold" panose="020B0604020202020204" charset="0"/>
              </a:rPr>
              <a:t>thousands of SAS users</a:t>
            </a:r>
            <a:r>
              <a:rPr lang="en-US">
                <a:solidFill>
                  <a:srgbClr val="4398F9"/>
                </a:solidFill>
                <a:latin typeface="Anova Light" panose="020B0604020202020204" charset="0"/>
              </a:rPr>
              <a:t> </a:t>
            </a:r>
            <a:r>
              <a:rPr lang="en-US">
                <a:solidFill>
                  <a:srgbClr val="000000"/>
                </a:solidFill>
                <a:latin typeface="Anova Light" panose="020B0604020202020204" charset="0"/>
              </a:rPr>
              <a:t>across the globe. </a:t>
            </a:r>
          </a:p>
          <a:p>
            <a:endParaRPr lang="en-US">
              <a:solidFill>
                <a:srgbClr val="000000"/>
              </a:solidFill>
              <a:latin typeface="Anova Light" panose="020B0604020202020204" charset="0"/>
            </a:endParaRPr>
          </a:p>
          <a:p>
            <a:r>
              <a:rPr lang="en-US">
                <a:solidFill>
                  <a:srgbClr val="000000"/>
                </a:solidFill>
                <a:latin typeface="Anova Light" panose="020B0604020202020204" charset="0"/>
              </a:rPr>
              <a:t>From learners to data professionals, the platform provides valuable connections and insights into </a:t>
            </a:r>
            <a:r>
              <a:rPr lang="en-US">
                <a:solidFill>
                  <a:srgbClr val="4398F9"/>
                </a:solidFill>
                <a:latin typeface="Anova Bold" panose="020B0604020202020204" charset="0"/>
              </a:rPr>
              <a:t>real world problems </a:t>
            </a:r>
            <a:r>
              <a:rPr lang="en-US">
                <a:solidFill>
                  <a:srgbClr val="000000"/>
                </a:solidFill>
                <a:latin typeface="Anova Light" panose="020B0604020202020204" charset="0"/>
              </a:rPr>
              <a:t>and</a:t>
            </a:r>
            <a:r>
              <a:rPr lang="en-US">
                <a:solidFill>
                  <a:srgbClr val="000000"/>
                </a:solidFill>
                <a:latin typeface="Anova Bold" panose="020B0604020202020204" charset="0"/>
              </a:rPr>
              <a:t> </a:t>
            </a:r>
            <a:r>
              <a:rPr lang="en-US">
                <a:solidFill>
                  <a:srgbClr val="4398F9"/>
                </a:solidFill>
                <a:latin typeface="Anova Bold" panose="020B0604020202020204" charset="0"/>
              </a:rPr>
              <a:t>processes</a:t>
            </a:r>
            <a:r>
              <a:rPr lang="en-US">
                <a:solidFill>
                  <a:srgbClr val="000000"/>
                </a:solidFill>
                <a:latin typeface="Anova Light" panose="020B0604020202020204" charset="0"/>
              </a:rPr>
              <a:t>.</a:t>
            </a:r>
          </a:p>
          <a:p>
            <a:endParaRPr lang="en-US">
              <a:solidFill>
                <a:srgbClr val="000000"/>
              </a:solidFill>
              <a:latin typeface="Anova Light" panose="020B0604020202020204" charset="0"/>
            </a:endParaRPr>
          </a:p>
          <a:p>
            <a:r>
              <a:rPr lang="en-US">
                <a:solidFill>
                  <a:srgbClr val="000000"/>
                </a:solidFill>
                <a:latin typeface="Anova Light" panose="020B0604020202020204" charset="0"/>
              </a:rPr>
              <a:t>There is no data problem too obscure!</a:t>
            </a:r>
          </a:p>
        </p:txBody>
      </p:sp>
      <p:sp>
        <p:nvSpPr>
          <p:cNvPr id="9" name="Text Placeholder 2">
            <a:extLst>
              <a:ext uri="{FF2B5EF4-FFF2-40B4-BE49-F238E27FC236}">
                <a16:creationId xmlns:a16="http://schemas.microsoft.com/office/drawing/2014/main" id="{22633812-9C0D-9ED4-3403-07ADCB198321}"/>
              </a:ext>
            </a:extLst>
          </p:cNvPr>
          <p:cNvSpPr txBox="1">
            <a:spLocks/>
          </p:cNvSpPr>
          <p:nvPr/>
        </p:nvSpPr>
        <p:spPr>
          <a:xfrm>
            <a:off x="366144" y="1176515"/>
            <a:ext cx="2395024" cy="802734"/>
          </a:xfrm>
          <a:prstGeom prst="rect">
            <a:avLst/>
          </a:prstGeom>
          <a:solidFill>
            <a:schemeClr val="tx2">
              <a:lumMod val="50000"/>
              <a:lumOff val="50000"/>
            </a:schemeClr>
          </a:solidFill>
        </p:spPr>
        <p:txBody>
          <a:bodyPr vert="horz" wrap="square" lIns="162000" tIns="45720" rIns="91440" bIns="45720" rtlCol="0" anchor="ctr" anchorCtr="0">
            <a:noAutofit/>
          </a:bodyPr>
          <a:lstStyle>
            <a:lvl1pPr marL="0" indent="-182880" algn="l" defTabSz="685800" rtl="0" eaLnBrk="1" latinLnBrk="0" hangingPunct="1">
              <a:lnSpc>
                <a:spcPct val="85000"/>
              </a:lnSpc>
              <a:spcBef>
                <a:spcPts val="800"/>
              </a:spcBef>
              <a:buFont typeface="Arial" pitchFamily="34" charset="0"/>
              <a:buNone/>
              <a:defRPr sz="2000" b="0" kern="1200" cap="none" baseline="0">
                <a:solidFill>
                  <a:schemeClr val="bg1">
                    <a:lumMod val="85000"/>
                  </a:schemeClr>
                </a:solidFill>
                <a:effectLst/>
                <a:latin typeface="+mn-lt"/>
                <a:ea typeface="+mn-ea"/>
                <a:cs typeface="+mn-cs"/>
              </a:defRPr>
            </a:lvl1pPr>
            <a:lvl2pPr marL="365760" indent="-182880" algn="l" defTabSz="685800" rtl="0" eaLnBrk="1" latinLnBrk="0" hangingPunct="1">
              <a:lnSpc>
                <a:spcPct val="85000"/>
              </a:lnSpc>
              <a:spcBef>
                <a:spcPts val="800"/>
              </a:spcBef>
              <a:buFont typeface="Calibri Light" panose="020F0302020204030204" pitchFamily="34" charset="0"/>
              <a:buChar char="–"/>
              <a:defRPr sz="1800" kern="1200">
                <a:solidFill>
                  <a:schemeClr val="bg1"/>
                </a:solidFill>
                <a:latin typeface="+mj-lt"/>
                <a:ea typeface="+mn-ea"/>
                <a:cs typeface="+mn-cs"/>
              </a:defRPr>
            </a:lvl2pPr>
            <a:lvl3pPr marL="548640" indent="-182880" algn="l" defTabSz="685800" rtl="0" eaLnBrk="1" latinLnBrk="0" hangingPunct="1">
              <a:lnSpc>
                <a:spcPct val="85000"/>
              </a:lnSpc>
              <a:spcBef>
                <a:spcPts val="800"/>
              </a:spcBef>
              <a:buFont typeface="Arial" panose="020B0604020202020204" pitchFamily="34" charset="0"/>
              <a:buChar char="•"/>
              <a:defRPr sz="1500" kern="1200">
                <a:solidFill>
                  <a:schemeClr val="bg1"/>
                </a:solidFill>
                <a:latin typeface="+mj-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2"/>
                </a:solidFill>
                <a:latin typeface="+mj-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defTabSz="342900">
              <a:spcBef>
                <a:spcPts val="400"/>
              </a:spcBef>
            </a:pPr>
            <a:r>
              <a:rPr lang="en-US" sz="1400">
                <a:solidFill>
                  <a:schemeClr val="bg1"/>
                </a:solidFill>
                <a:latin typeface="Anova Light" panose="020B0604020202020204" charset="0"/>
              </a:rPr>
              <a:t>Get SAS tips, share your knowledge, and find out about upcoming events.</a:t>
            </a:r>
          </a:p>
        </p:txBody>
      </p:sp>
    </p:spTree>
    <p:extLst>
      <p:ext uri="{BB962C8B-B14F-4D97-AF65-F5344CB8AC3E}">
        <p14:creationId xmlns:p14="http://schemas.microsoft.com/office/powerpoint/2010/main" val="13677532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897D539-EF38-8434-97A7-4A6248BDD096}"/>
              </a:ext>
            </a:extLst>
          </p:cNvPr>
          <p:cNvPicPr>
            <a:picLocks noChangeAspect="1"/>
          </p:cNvPicPr>
          <p:nvPr/>
        </p:nvPicPr>
        <p:blipFill>
          <a:blip r:embed="rId3"/>
          <a:stretch>
            <a:fillRect/>
          </a:stretch>
        </p:blipFill>
        <p:spPr>
          <a:xfrm>
            <a:off x="0" y="1282998"/>
            <a:ext cx="9144000" cy="2577504"/>
          </a:xfrm>
          <a:prstGeom prst="rect">
            <a:avLst/>
          </a:prstGeom>
        </p:spPr>
      </p:pic>
      <p:sp>
        <p:nvSpPr>
          <p:cNvPr id="12" name="TextBox 11">
            <a:extLst>
              <a:ext uri="{FF2B5EF4-FFF2-40B4-BE49-F238E27FC236}">
                <a16:creationId xmlns:a16="http://schemas.microsoft.com/office/drawing/2014/main" id="{6FD598EB-958F-C91B-2D16-F6453AEF8CC3}"/>
              </a:ext>
            </a:extLst>
          </p:cNvPr>
          <p:cNvSpPr txBox="1"/>
          <p:nvPr/>
        </p:nvSpPr>
        <p:spPr>
          <a:xfrm>
            <a:off x="0" y="4085901"/>
            <a:ext cx="9144000" cy="523220"/>
          </a:xfrm>
          <a:prstGeom prst="rect">
            <a:avLst/>
          </a:prstGeom>
          <a:noFill/>
        </p:spPr>
        <p:txBody>
          <a:bodyPr wrap="square" rtlCol="0">
            <a:spAutoFit/>
          </a:bodyPr>
          <a:lstStyle/>
          <a:p>
            <a:pPr algn="ctr"/>
            <a:r>
              <a:rPr lang="en-US" sz="1400">
                <a:solidFill>
                  <a:schemeClr val="bg2"/>
                </a:solidFill>
                <a:latin typeface="+mj-lt"/>
                <a:hlinkClick r:id="rId4"/>
              </a:rPr>
              <a:t>https://www.sas.com/en_us/certification/why-get-certified</a:t>
            </a:r>
            <a:endParaRPr lang="en-US" sz="1400">
              <a:solidFill>
                <a:schemeClr val="bg2"/>
              </a:solidFill>
              <a:latin typeface="+mj-lt"/>
            </a:endParaRPr>
          </a:p>
          <a:p>
            <a:pPr algn="ctr"/>
            <a:r>
              <a:rPr lang="en-US" sz="1400">
                <a:solidFill>
                  <a:schemeClr val="bg1"/>
                </a:solidFill>
                <a:latin typeface="+mj-lt"/>
              </a:rPr>
              <a:t>.html</a:t>
            </a:r>
          </a:p>
        </p:txBody>
      </p:sp>
      <p:sp>
        <p:nvSpPr>
          <p:cNvPr id="2" name="Title 1">
            <a:extLst>
              <a:ext uri="{FF2B5EF4-FFF2-40B4-BE49-F238E27FC236}">
                <a16:creationId xmlns:a16="http://schemas.microsoft.com/office/drawing/2014/main" id="{8BE39D83-B20A-08A7-C694-33797C3E2385}"/>
              </a:ext>
            </a:extLst>
          </p:cNvPr>
          <p:cNvSpPr txBox="1">
            <a:spLocks/>
          </p:cNvSpPr>
          <p:nvPr/>
        </p:nvSpPr>
        <p:spPr>
          <a:xfrm>
            <a:off x="628650" y="403627"/>
            <a:ext cx="7886700" cy="290849"/>
          </a:xfrm>
          <a:prstGeom prst="rect">
            <a:avLst/>
          </a:prstGeom>
        </p:spPr>
        <p:txBody>
          <a:bodyPr vert="horz" lIns="0" tIns="0" rIns="0" bIns="0" rtlCol="0" anchor="ctr">
            <a:noAutofit/>
          </a:bodyPr>
          <a:lstStyle>
            <a:lvl1pPr algn="ctr" defTabSz="514350" rtl="0" eaLnBrk="1" latinLnBrk="0" hangingPunct="1">
              <a:lnSpc>
                <a:spcPct val="90000"/>
              </a:lnSpc>
              <a:spcBef>
                <a:spcPct val="0"/>
              </a:spcBef>
              <a:buNone/>
              <a:defRPr sz="2100" b="1" i="0" kern="1200">
                <a:solidFill>
                  <a:schemeClr val="bg1"/>
                </a:solidFill>
                <a:latin typeface="Anova Bold" panose="020B0503020203020204" pitchFamily="34" charset="0"/>
                <a:ea typeface="+mj-ea"/>
                <a:cs typeface="+mj-cs"/>
              </a:defRPr>
            </a:lvl1pPr>
          </a:lstStyle>
          <a:p>
            <a:pPr algn="l"/>
            <a:r>
              <a:rPr lang="en-CA" sz="2800">
                <a:solidFill>
                  <a:schemeClr val="accent5"/>
                </a:solidFill>
              </a:rPr>
              <a:t>Why Get SAS Certified?</a:t>
            </a:r>
          </a:p>
        </p:txBody>
      </p:sp>
      <p:sp>
        <p:nvSpPr>
          <p:cNvPr id="3" name="Title 2">
            <a:extLst>
              <a:ext uri="{FF2B5EF4-FFF2-40B4-BE49-F238E27FC236}">
                <a16:creationId xmlns:a16="http://schemas.microsoft.com/office/drawing/2014/main" id="{8BE5B858-9AB3-80A2-C4FB-DF767C2B2E5C}"/>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8928963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D96BAC7-A4C4-3E92-4AD5-D75636C908DF}"/>
              </a:ext>
            </a:extLst>
          </p:cNvPr>
          <p:cNvSpPr>
            <a:spLocks noGrp="1"/>
          </p:cNvSpPr>
          <p:nvPr>
            <p:ph type="title"/>
          </p:nvPr>
        </p:nvSpPr>
        <p:spPr/>
        <p:txBody>
          <a:bodyPr>
            <a:normAutofit/>
          </a:bodyPr>
          <a:lstStyle/>
          <a:p>
            <a:r>
              <a:rPr lang="en-US" sz="2800">
                <a:latin typeface="+mj-lt"/>
              </a:rPr>
              <a:t>SAS® Digital Badges</a:t>
            </a:r>
            <a:endParaRPr lang="en-US"/>
          </a:p>
        </p:txBody>
      </p:sp>
      <p:sp>
        <p:nvSpPr>
          <p:cNvPr id="12" name="TextBox 11">
            <a:extLst>
              <a:ext uri="{FF2B5EF4-FFF2-40B4-BE49-F238E27FC236}">
                <a16:creationId xmlns:a16="http://schemas.microsoft.com/office/drawing/2014/main" id="{6FD598EB-958F-C91B-2D16-F6453AEF8CC3}"/>
              </a:ext>
            </a:extLst>
          </p:cNvPr>
          <p:cNvSpPr txBox="1"/>
          <p:nvPr/>
        </p:nvSpPr>
        <p:spPr>
          <a:xfrm>
            <a:off x="1442906" y="4227791"/>
            <a:ext cx="6248762" cy="369332"/>
          </a:xfrm>
          <a:prstGeom prst="rect">
            <a:avLst/>
          </a:prstGeom>
          <a:noFill/>
        </p:spPr>
        <p:txBody>
          <a:bodyPr wrap="none" rtlCol="0">
            <a:spAutoFit/>
          </a:bodyPr>
          <a:lstStyle/>
          <a:p>
            <a:pPr defTabSz="685800"/>
            <a:r>
              <a:rPr lang="en-US">
                <a:solidFill>
                  <a:srgbClr val="FFFFFF"/>
                </a:solidFill>
                <a:latin typeface="Anova Bold"/>
              </a:rPr>
              <a:t>https://www.sas.com/en_us/certification/why-get-certified.html</a:t>
            </a:r>
          </a:p>
        </p:txBody>
      </p:sp>
      <p:pic>
        <p:nvPicPr>
          <p:cNvPr id="8" name="Picture 7">
            <a:extLst>
              <a:ext uri="{FF2B5EF4-FFF2-40B4-BE49-F238E27FC236}">
                <a16:creationId xmlns:a16="http://schemas.microsoft.com/office/drawing/2014/main" id="{29C6E7E3-BE7C-FC7A-738F-40F6BBCE2AD8}"/>
              </a:ext>
            </a:extLst>
          </p:cNvPr>
          <p:cNvPicPr>
            <a:picLocks noChangeAspect="1"/>
          </p:cNvPicPr>
          <p:nvPr/>
        </p:nvPicPr>
        <p:blipFill>
          <a:blip r:embed="rId3"/>
          <a:stretch>
            <a:fillRect/>
          </a:stretch>
        </p:blipFill>
        <p:spPr>
          <a:xfrm>
            <a:off x="639633" y="1410405"/>
            <a:ext cx="7855307" cy="2817386"/>
          </a:xfrm>
          <a:prstGeom prst="rect">
            <a:avLst/>
          </a:prstGeom>
        </p:spPr>
      </p:pic>
    </p:spTree>
    <p:extLst>
      <p:ext uri="{BB962C8B-B14F-4D97-AF65-F5344CB8AC3E}">
        <p14:creationId xmlns:p14="http://schemas.microsoft.com/office/powerpoint/2010/main" val="3390278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a:extLst>
              <a:ext uri="{FF2B5EF4-FFF2-40B4-BE49-F238E27FC236}">
                <a16:creationId xmlns:a16="http://schemas.microsoft.com/office/drawing/2014/main" id="{3355271C-6EBF-7084-95BB-9F834668C329}"/>
              </a:ext>
            </a:extLst>
          </p:cNvPr>
          <p:cNvSpPr/>
          <p:nvPr/>
        </p:nvSpPr>
        <p:spPr>
          <a:xfrm>
            <a:off x="3117437" y="1172836"/>
            <a:ext cx="5707249" cy="3189614"/>
          </a:xfrm>
          <a:prstGeom prst="flowChartAlternateProcess">
            <a:avLst/>
          </a:prstGeom>
          <a:solidFill>
            <a:srgbClr val="BAC0C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nova Light"/>
              <a:ea typeface="+mn-ea"/>
              <a:cs typeface="+mn-cs"/>
            </a:endParaRPr>
          </a:p>
        </p:txBody>
      </p:sp>
      <p:sp>
        <p:nvSpPr>
          <p:cNvPr id="4" name="Title 3">
            <a:extLst>
              <a:ext uri="{FF2B5EF4-FFF2-40B4-BE49-F238E27FC236}">
                <a16:creationId xmlns:a16="http://schemas.microsoft.com/office/drawing/2014/main" id="{9D96BAC7-A4C4-3E92-4AD5-D75636C908DF}"/>
              </a:ext>
            </a:extLst>
          </p:cNvPr>
          <p:cNvSpPr>
            <a:spLocks noGrp="1"/>
          </p:cNvSpPr>
          <p:nvPr>
            <p:ph type="title"/>
          </p:nvPr>
        </p:nvSpPr>
        <p:spPr/>
        <p:txBody>
          <a:bodyPr>
            <a:normAutofit fontScale="90000"/>
          </a:bodyPr>
          <a:lstStyle/>
          <a:p>
            <a:r>
              <a:rPr lang="en-US" sz="2800">
                <a:latin typeface="+mj-lt"/>
              </a:rPr>
              <a:t>SAS® Digital Badges</a:t>
            </a:r>
            <a:endParaRPr lang="en-US"/>
          </a:p>
        </p:txBody>
      </p:sp>
      <p:pic>
        <p:nvPicPr>
          <p:cNvPr id="3" name="Picture 2" descr="A picture containing object&#10;&#10;Description generated with very high confidence">
            <a:extLst>
              <a:ext uri="{FF2B5EF4-FFF2-40B4-BE49-F238E27FC236}">
                <a16:creationId xmlns:a16="http://schemas.microsoft.com/office/drawing/2014/main" id="{C767A769-08EF-0E78-2705-28DAF63168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216" y="1444376"/>
            <a:ext cx="2304446" cy="2404275"/>
          </a:xfrm>
          <a:prstGeom prst="rect">
            <a:avLst/>
          </a:prstGeom>
        </p:spPr>
      </p:pic>
      <p:sp>
        <p:nvSpPr>
          <p:cNvPr id="6" name="TextBox 5">
            <a:extLst>
              <a:ext uri="{FF2B5EF4-FFF2-40B4-BE49-F238E27FC236}">
                <a16:creationId xmlns:a16="http://schemas.microsoft.com/office/drawing/2014/main" id="{F6F3E3F7-1394-D1FF-713E-16DBF5792987}"/>
              </a:ext>
            </a:extLst>
          </p:cNvPr>
          <p:cNvSpPr txBox="1"/>
          <p:nvPr/>
        </p:nvSpPr>
        <p:spPr>
          <a:xfrm>
            <a:off x="3359715" y="1364753"/>
            <a:ext cx="5153201" cy="292746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82880" marR="0" lvl="0" indent="-182880" algn="l" defTabSz="685800" rtl="0" eaLnBrk="1" fontAlgn="auto" latinLnBrk="0" hangingPunct="1">
              <a:lnSpc>
                <a:spcPct val="85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ea typeface="+mn-ea"/>
                <a:cs typeface="+mn-cs"/>
              </a:rPr>
              <a:t>Allows employers to </a:t>
            </a:r>
            <a:r>
              <a:rPr kumimoji="0" lang="en-US" sz="1400" b="1" i="0" u="none" strike="noStrike" kern="1200" cap="none" spc="0" normalizeH="0" baseline="0" noProof="0">
                <a:ln>
                  <a:noFill/>
                </a:ln>
                <a:solidFill>
                  <a:srgbClr val="4398F9"/>
                </a:solidFill>
                <a:effectLst/>
                <a:uLnTx/>
                <a:uFillTx/>
                <a:ea typeface="+mn-ea"/>
                <a:cs typeface="+mn-cs"/>
              </a:rPr>
              <a:t>verify SAS skill</a:t>
            </a:r>
            <a:r>
              <a:rPr kumimoji="0" lang="en-US" sz="1400" b="0" i="0" u="none" strike="noStrike" kern="1200" cap="none" spc="0" normalizeH="0" baseline="0" noProof="0">
                <a:ln>
                  <a:noFill/>
                </a:ln>
                <a:solidFill>
                  <a:srgbClr val="4398F9"/>
                </a:solidFill>
                <a:effectLst/>
                <a:uLnTx/>
                <a:uFillTx/>
                <a:ea typeface="+mn-ea"/>
                <a:cs typeface="+mn-cs"/>
              </a:rPr>
              <a:t> </a:t>
            </a:r>
            <a:r>
              <a:rPr kumimoji="0" lang="en-US" sz="1400" b="0" i="0" u="none" strike="noStrike" kern="1200" cap="none" spc="0" normalizeH="0" baseline="0" noProof="0">
                <a:ln>
                  <a:noFill/>
                </a:ln>
                <a:solidFill>
                  <a:schemeClr val="bg1"/>
                </a:solidFill>
                <a:effectLst/>
                <a:uLnTx/>
                <a:uFillTx/>
                <a:ea typeface="+mn-ea"/>
                <a:cs typeface="+mn-cs"/>
              </a:rPr>
              <a:t>attainment </a:t>
            </a:r>
          </a:p>
          <a:p>
            <a:pPr marL="182880" marR="0" lvl="0" indent="-182880" algn="l" defTabSz="685800" rtl="0" eaLnBrk="1" fontAlgn="auto" latinLnBrk="0" hangingPunct="1">
              <a:lnSpc>
                <a:spcPct val="85000"/>
              </a:lnSpc>
              <a:spcBef>
                <a:spcPts val="8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chemeClr val="bg1"/>
              </a:solidFill>
              <a:effectLst/>
              <a:uLnTx/>
              <a:uFillTx/>
              <a:ea typeface="+mn-ea"/>
              <a:cs typeface="+mn-cs"/>
            </a:endParaRPr>
          </a:p>
          <a:p>
            <a:pPr marL="182880" marR="0" lvl="0" indent="-182880" algn="l" defTabSz="685800" rtl="0" eaLnBrk="1" fontAlgn="auto" latinLnBrk="0" hangingPunct="1">
              <a:lnSpc>
                <a:spcPct val="85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ea typeface="+mn-ea"/>
                <a:cs typeface="+mn-cs"/>
              </a:rPr>
              <a:t>Creates a </a:t>
            </a:r>
            <a:r>
              <a:rPr kumimoji="0" lang="en-US" sz="1400" b="1" i="0" u="none" strike="noStrike" kern="1200" cap="none" spc="0" normalizeH="0" baseline="0" noProof="0">
                <a:ln>
                  <a:noFill/>
                </a:ln>
                <a:solidFill>
                  <a:srgbClr val="4398F9"/>
                </a:solidFill>
                <a:effectLst/>
                <a:uLnTx/>
                <a:uFillTx/>
                <a:ea typeface="+mn-ea"/>
                <a:cs typeface="+mn-cs"/>
              </a:rPr>
              <a:t>distinction</a:t>
            </a:r>
            <a:r>
              <a:rPr kumimoji="0" lang="en-US" sz="1400" b="0" i="0" u="none" strike="noStrike" kern="1200" cap="none" spc="0" normalizeH="0" baseline="0" noProof="0">
                <a:ln>
                  <a:noFill/>
                </a:ln>
                <a:solidFill>
                  <a:schemeClr val="bg1"/>
                </a:solidFill>
                <a:effectLst/>
                <a:uLnTx/>
                <a:uFillTx/>
                <a:ea typeface="+mn-ea"/>
                <a:cs typeface="+mn-cs"/>
              </a:rPr>
              <a:t> between you and students from other programs without the certification</a:t>
            </a:r>
          </a:p>
          <a:p>
            <a:pPr marL="182880" marR="0" lvl="0" indent="-182880" algn="l" defTabSz="685800" rtl="0" eaLnBrk="1" fontAlgn="auto" latinLnBrk="0" hangingPunct="1">
              <a:lnSpc>
                <a:spcPct val="85000"/>
              </a:lnSpc>
              <a:spcBef>
                <a:spcPts val="8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chemeClr val="bg1"/>
              </a:solidFill>
              <a:effectLst/>
              <a:uLnTx/>
              <a:uFillTx/>
              <a:ea typeface="+mn-ea"/>
              <a:cs typeface="+mn-cs"/>
            </a:endParaRPr>
          </a:p>
          <a:p>
            <a:pPr marL="182880" marR="0" lvl="0" indent="-182880" algn="l" defTabSz="685800" rtl="0" eaLnBrk="1" fontAlgn="auto" latinLnBrk="0" hangingPunct="1">
              <a:lnSpc>
                <a:spcPct val="85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ea typeface="+mn-ea"/>
                <a:cs typeface="+mn-cs"/>
              </a:rPr>
              <a:t>Shows </a:t>
            </a:r>
            <a:r>
              <a:rPr kumimoji="0" lang="en-US" sz="1400" b="1" i="0" u="none" strike="noStrike" kern="1200" cap="none" spc="0" normalizeH="0" baseline="0" noProof="0">
                <a:ln>
                  <a:noFill/>
                </a:ln>
                <a:solidFill>
                  <a:srgbClr val="4398F9"/>
                </a:solidFill>
                <a:effectLst/>
                <a:uLnTx/>
                <a:uFillTx/>
                <a:ea typeface="+mn-ea"/>
                <a:cs typeface="+mn-cs"/>
              </a:rPr>
              <a:t>commitment to learning </a:t>
            </a:r>
            <a:r>
              <a:rPr kumimoji="0" lang="en-US" sz="1400" b="0" i="0" u="none" strike="noStrike" kern="1200" cap="none" spc="0" normalizeH="0" baseline="0" noProof="0">
                <a:ln>
                  <a:noFill/>
                </a:ln>
                <a:solidFill>
                  <a:schemeClr val="bg1"/>
                </a:solidFill>
                <a:effectLst/>
                <a:uLnTx/>
                <a:uFillTx/>
                <a:ea typeface="+mn-ea"/>
                <a:cs typeface="+mn-cs"/>
              </a:rPr>
              <a:t>and advanced knowledge</a:t>
            </a:r>
          </a:p>
          <a:p>
            <a:pPr marL="182880" marR="0" lvl="0" indent="-182880" algn="l" defTabSz="685800" rtl="0" eaLnBrk="1" fontAlgn="auto" latinLnBrk="0" hangingPunct="1">
              <a:lnSpc>
                <a:spcPct val="85000"/>
              </a:lnSpc>
              <a:spcBef>
                <a:spcPts val="8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chemeClr val="bg1"/>
              </a:solidFill>
              <a:effectLst/>
              <a:uLnTx/>
              <a:uFillTx/>
              <a:ea typeface="+mn-ea"/>
              <a:cs typeface="+mn-cs"/>
            </a:endParaRPr>
          </a:p>
          <a:p>
            <a:pPr marL="182880" marR="0" lvl="0" indent="-182880" algn="l" defTabSz="685800" rtl="0" eaLnBrk="1" fontAlgn="auto" latinLnBrk="0" hangingPunct="1">
              <a:lnSpc>
                <a:spcPct val="85000"/>
              </a:lnSpc>
              <a:spcBef>
                <a:spcPts val="8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chemeClr val="bg1"/>
                </a:solidFill>
                <a:effectLst/>
                <a:uLnTx/>
                <a:uFillTx/>
                <a:ea typeface="+mn-ea"/>
                <a:cs typeface="+mn-cs"/>
              </a:rPr>
              <a:t>Makes you more </a:t>
            </a:r>
            <a:r>
              <a:rPr kumimoji="0" lang="en-US" sz="1400" b="1" i="0" u="none" strike="noStrike" kern="1200" cap="none" spc="0" normalizeH="0" baseline="0" noProof="0">
                <a:ln>
                  <a:noFill/>
                </a:ln>
                <a:solidFill>
                  <a:srgbClr val="4398F9"/>
                </a:solidFill>
                <a:effectLst/>
                <a:uLnTx/>
                <a:uFillTx/>
                <a:ea typeface="+mn-ea"/>
                <a:cs typeface="+mn-cs"/>
              </a:rPr>
              <a:t>competitive</a:t>
            </a:r>
            <a:r>
              <a:rPr kumimoji="0" lang="en-US" sz="1400" b="0" i="0" u="none" strike="noStrike" kern="1200" cap="none" spc="0" normalizeH="0" baseline="0" noProof="0">
                <a:ln>
                  <a:noFill/>
                </a:ln>
                <a:solidFill>
                  <a:schemeClr val="bg1"/>
                </a:solidFill>
                <a:effectLst/>
                <a:uLnTx/>
                <a:uFillTx/>
                <a:ea typeface="+mn-ea"/>
                <a:cs typeface="+mn-cs"/>
              </a:rPr>
              <a:t> in the current job market</a:t>
            </a:r>
          </a:p>
          <a:p>
            <a:pPr marL="182880" marR="0" lvl="0" indent="-182880" algn="l" defTabSz="685800" rtl="0" eaLnBrk="1" fontAlgn="auto" latinLnBrk="0" hangingPunct="1">
              <a:lnSpc>
                <a:spcPct val="85000"/>
              </a:lnSpc>
              <a:spcBef>
                <a:spcPts val="800"/>
              </a:spcBef>
              <a:spcAft>
                <a:spcPts val="0"/>
              </a:spcAft>
              <a:buClrTx/>
              <a:buSzTx/>
              <a:buFont typeface="Arial" panose="020B0604020202020204" pitchFamily="34" charset="0"/>
              <a:buChar char="•"/>
              <a:tabLst/>
              <a:defRPr/>
            </a:pPr>
            <a:endParaRPr kumimoji="0" lang="en-US" sz="1400" b="0" i="0" u="none" strike="noStrike" kern="1200" cap="none" spc="0" normalizeH="0" baseline="0" noProof="0">
              <a:ln>
                <a:noFill/>
              </a:ln>
              <a:solidFill>
                <a:schemeClr val="bg1"/>
              </a:solidFill>
              <a:effectLst/>
              <a:uLnTx/>
              <a:uFillTx/>
              <a:ea typeface="+mn-ea"/>
              <a:cs typeface="+mn-cs"/>
            </a:endParaRPr>
          </a:p>
          <a:p>
            <a:pPr marL="182880" marR="0" lvl="0" indent="-182880" algn="l" defTabSz="685800" rtl="0" eaLnBrk="1" fontAlgn="auto" latinLnBrk="0" hangingPunct="1">
              <a:lnSpc>
                <a:spcPct val="85000"/>
              </a:lnSpc>
              <a:spcBef>
                <a:spcPts val="800"/>
              </a:spcBef>
              <a:spcAft>
                <a:spcPts val="0"/>
              </a:spcAft>
              <a:buClrTx/>
              <a:buSzTx/>
              <a:buFont typeface="Arial" panose="020B0604020202020204" pitchFamily="34" charset="0"/>
              <a:buChar char="•"/>
              <a:tabLst/>
              <a:defRPr/>
            </a:pPr>
            <a:r>
              <a:rPr kumimoji="0" lang="en-US" sz="1400" b="1" i="0" u="none" strike="noStrike" kern="1200" cap="none" spc="0" normalizeH="0" baseline="0" noProof="0">
                <a:ln>
                  <a:noFill/>
                </a:ln>
                <a:solidFill>
                  <a:srgbClr val="4398F9"/>
                </a:solidFill>
                <a:effectLst/>
                <a:uLnTx/>
                <a:uFillTx/>
                <a:ea typeface="+mn-ea"/>
                <a:cs typeface="+mn-cs"/>
              </a:rPr>
              <a:t>Increases</a:t>
            </a:r>
            <a:r>
              <a:rPr kumimoji="0" lang="en-US" sz="1400" b="0" i="0" u="none" strike="noStrike" kern="1200" cap="none" spc="0" normalizeH="0" baseline="0" noProof="0">
                <a:ln>
                  <a:noFill/>
                </a:ln>
                <a:solidFill>
                  <a:schemeClr val="bg1"/>
                </a:solidFill>
                <a:effectLst/>
                <a:uLnTx/>
                <a:uFillTx/>
                <a:ea typeface="+mn-ea"/>
                <a:cs typeface="+mn-cs"/>
              </a:rPr>
              <a:t> resume/CV </a:t>
            </a:r>
            <a:r>
              <a:rPr kumimoji="0" lang="en-US" sz="1400" b="1" i="0" u="none" strike="noStrike" kern="1200" cap="none" spc="0" normalizeH="0" baseline="0" noProof="0">
                <a:ln>
                  <a:noFill/>
                </a:ln>
                <a:solidFill>
                  <a:srgbClr val="4398F9"/>
                </a:solidFill>
                <a:effectLst/>
                <a:uLnTx/>
                <a:uFillTx/>
                <a:ea typeface="+mn-ea"/>
                <a:cs typeface="+mn-cs"/>
              </a:rPr>
              <a:t>visibility</a:t>
            </a:r>
            <a:r>
              <a:rPr kumimoji="0" lang="en-US" sz="1400" b="0" i="0" u="none" strike="noStrike" kern="1200" cap="none" spc="0" normalizeH="0" baseline="0" noProof="0">
                <a:ln>
                  <a:noFill/>
                </a:ln>
                <a:solidFill>
                  <a:schemeClr val="bg1"/>
                </a:solidFill>
                <a:effectLst/>
                <a:uLnTx/>
                <a:uFillTx/>
                <a:ea typeface="+mn-ea"/>
                <a:cs typeface="+mn-cs"/>
              </a:rPr>
              <a:t> provided to prospective employers</a:t>
            </a:r>
          </a:p>
        </p:txBody>
      </p:sp>
    </p:spTree>
    <p:extLst>
      <p:ext uri="{BB962C8B-B14F-4D97-AF65-F5344CB8AC3E}">
        <p14:creationId xmlns:p14="http://schemas.microsoft.com/office/powerpoint/2010/main" val="24576698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F60889AA-3523-B0DC-D085-3522D37616EC}"/>
              </a:ext>
            </a:extLst>
          </p:cNvPr>
          <p:cNvSpPr/>
          <p:nvPr/>
        </p:nvSpPr>
        <p:spPr>
          <a:xfrm>
            <a:off x="6631303" y="1621610"/>
            <a:ext cx="1805804" cy="2954945"/>
          </a:xfrm>
          <a:prstGeom prst="roundRect">
            <a:avLst/>
          </a:prstGeom>
          <a:solidFill>
            <a:schemeClr val="bg1">
              <a:lumMod val="95000"/>
            </a:schemeClr>
          </a:solidFill>
          <a:ln w="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0" rIns="9144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nova Bold"/>
                <a:ea typeface="+mn-ea"/>
                <a:cs typeface="+mn-cs"/>
                <a:hlinkClick r:id="rId4"/>
              </a:rPr>
              <a:t>SAS Users YouTube Channel</a:t>
            </a:r>
            <a:endParaRPr kumimoji="0" lang="en-US" sz="1200" b="1" i="0" u="none" strike="noStrike" kern="1200" cap="none" spc="0" normalizeH="0" baseline="0" noProof="0">
              <a:ln>
                <a:noFill/>
              </a:ln>
              <a:solidFill>
                <a:srgbClr val="000000"/>
              </a:solidFill>
              <a:effectLst/>
              <a:uLnTx/>
              <a:uFillTx/>
              <a:latin typeface="Anova Bold"/>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altLang="en-US" sz="1200" b="0" i="0" u="none" strike="noStrike" kern="1200" cap="none" spc="0" normalizeH="0" baseline="0" noProof="0">
              <a:ln>
                <a:noFill/>
              </a:ln>
              <a:solidFill>
                <a:srgbClr val="000000"/>
              </a:solidFill>
              <a:effectLst/>
              <a:uLnTx/>
              <a:uFillTx/>
              <a:latin typeface="Anova Light"/>
              <a:ea typeface="Calibri" charset="0"/>
              <a:cs typeface="Calibri"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nova Light"/>
                <a:ea typeface="Calibri" charset="0"/>
                <a:cs typeface="Calibri" charset="0"/>
              </a:rPr>
              <a:t>A plethora of videos on hundreds of topics, just for SAS users.</a:t>
            </a:r>
          </a:p>
        </p:txBody>
      </p:sp>
      <p:sp>
        <p:nvSpPr>
          <p:cNvPr id="11" name="Rounded Rectangle 10">
            <a:extLst>
              <a:ext uri="{FF2B5EF4-FFF2-40B4-BE49-F238E27FC236}">
                <a16:creationId xmlns:a16="http://schemas.microsoft.com/office/drawing/2014/main" id="{95815861-7EBE-F1C5-B86F-949DA5DB6450}"/>
              </a:ext>
            </a:extLst>
          </p:cNvPr>
          <p:cNvSpPr/>
          <p:nvPr/>
        </p:nvSpPr>
        <p:spPr>
          <a:xfrm>
            <a:off x="4662290" y="1621610"/>
            <a:ext cx="1805804" cy="2954945"/>
          </a:xfrm>
          <a:prstGeom prst="roundRect">
            <a:avLst/>
          </a:prstGeom>
          <a:solidFill>
            <a:schemeClr val="bg1">
              <a:lumMod val="95000"/>
            </a:schemeClr>
          </a:solidFill>
          <a:ln w="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0" rIns="9144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nova Bold"/>
                <a:ea typeface="+mn-ea"/>
                <a:cs typeface="+mn-cs"/>
                <a:hlinkClick r:id="rId5"/>
              </a:rPr>
              <a:t>SAS Support Communities</a:t>
            </a:r>
            <a:endParaRPr kumimoji="0" lang="en-US" sz="1200" b="1" i="0" u="none" strike="noStrike" kern="1200" cap="none" spc="0" normalizeH="0" baseline="0" noProof="0">
              <a:ln>
                <a:noFill/>
              </a:ln>
              <a:solidFill>
                <a:srgbClr val="000000"/>
              </a:solidFill>
              <a:effectLst/>
              <a:uLnTx/>
              <a:uFillTx/>
              <a:latin typeface="Anova Bold"/>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altLang="en-US" sz="1200" b="0" i="0" u="none" strike="noStrike" kern="1200" cap="none" spc="0" normalizeH="0" baseline="0" noProof="0">
              <a:ln>
                <a:noFill/>
              </a:ln>
              <a:solidFill>
                <a:srgbClr val="000000"/>
              </a:solidFill>
              <a:effectLst/>
              <a:uLnTx/>
              <a:uFillTx/>
              <a:latin typeface="Anova Light"/>
              <a:ea typeface="Calibri" charset="0"/>
              <a:cs typeface="Calibri"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nova Light"/>
                <a:ea typeface="Calibri" charset="0"/>
                <a:cs typeface="Calibri" charset="0"/>
              </a:rPr>
              <a:t>Ask questions, get answers and share insights with SAS users.</a:t>
            </a:r>
          </a:p>
        </p:txBody>
      </p:sp>
      <p:sp>
        <p:nvSpPr>
          <p:cNvPr id="8" name="Rounded Rectangle 7">
            <a:extLst>
              <a:ext uri="{FF2B5EF4-FFF2-40B4-BE49-F238E27FC236}">
                <a16:creationId xmlns:a16="http://schemas.microsoft.com/office/drawing/2014/main" id="{DD0A892D-8A19-8555-38BF-1DC49D7BC6B0}"/>
              </a:ext>
            </a:extLst>
          </p:cNvPr>
          <p:cNvSpPr/>
          <p:nvPr/>
        </p:nvSpPr>
        <p:spPr>
          <a:xfrm>
            <a:off x="2668823" y="1621610"/>
            <a:ext cx="1805804" cy="2954945"/>
          </a:xfrm>
          <a:prstGeom prst="roundRect">
            <a:avLst/>
          </a:prstGeom>
          <a:solidFill>
            <a:schemeClr val="bg1">
              <a:lumMod val="95000"/>
            </a:schemeClr>
          </a:solidFill>
          <a:ln w="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0" rIns="9144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nova Bold"/>
                <a:ea typeface="+mn-ea"/>
                <a:cs typeface="+mn-cs"/>
                <a:hlinkClick r:id="" action="ppaction://noaction"/>
              </a:rPr>
              <a:t>Ask the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nova Bold"/>
                <a:ea typeface="+mn-ea"/>
                <a:cs typeface="+mn-cs"/>
                <a:hlinkClick r:id="" action="ppaction://noaction"/>
              </a:rPr>
              <a:t>Expert</a:t>
            </a:r>
            <a:endParaRPr kumimoji="0" lang="en-US" sz="1200" b="1" i="0" u="none" strike="noStrike" kern="1200" cap="none" spc="0" normalizeH="0" baseline="0" noProof="0">
              <a:ln>
                <a:noFill/>
              </a:ln>
              <a:solidFill>
                <a:srgbClr val="000000"/>
              </a:solidFill>
              <a:effectLst/>
              <a:uLnTx/>
              <a:uFillTx/>
              <a:latin typeface="Anova Bold"/>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altLang="en-US" sz="1200" b="0" i="0" u="none" strike="noStrike" kern="1200" cap="none" spc="0" normalizeH="0" baseline="0" noProof="0">
              <a:ln>
                <a:noFill/>
              </a:ln>
              <a:solidFill>
                <a:srgbClr val="000000"/>
              </a:solidFill>
              <a:effectLst/>
              <a:uLnTx/>
              <a:uFillTx/>
              <a:latin typeface="Anova Light"/>
              <a:ea typeface="Calibri" charset="0"/>
              <a:cs typeface="Calibri"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nova Light"/>
                <a:ea typeface="Calibri" charset="0"/>
                <a:cs typeface="Calibri" charset="0"/>
              </a:rPr>
              <a:t>View other user webinars that provide insights into using SAS products to make your job easier.</a:t>
            </a:r>
          </a:p>
        </p:txBody>
      </p:sp>
      <p:sp>
        <p:nvSpPr>
          <p:cNvPr id="2" name="Rounded Rectangle 1"/>
          <p:cNvSpPr/>
          <p:nvPr/>
        </p:nvSpPr>
        <p:spPr>
          <a:xfrm>
            <a:off x="692727" y="1621610"/>
            <a:ext cx="1805804" cy="2954945"/>
          </a:xfrm>
          <a:prstGeom prst="roundRect">
            <a:avLst/>
          </a:prstGeom>
          <a:solidFill>
            <a:schemeClr val="bg1">
              <a:lumMod val="95000"/>
            </a:schemeClr>
          </a:solidFill>
          <a:ln w="0" cap="rnd">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640080" rIns="91440" bIns="45720" numCol="1" spcCol="0" rtlCol="0" fromWordArt="0" anchor="t"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nova Bold"/>
                <a:ea typeface="+mn-ea"/>
                <a:cs typeface="+mn-cs"/>
                <a:hlinkClick r:id="rId6"/>
              </a:rPr>
              <a:t>SAS Visual Analytics Gallery</a:t>
            </a:r>
            <a:endParaRPr kumimoji="0" lang="en-US" sz="1200" b="1" i="0" u="none" strike="noStrike" kern="1200" cap="none" spc="0" normalizeH="0" baseline="0" noProof="0">
              <a:ln>
                <a:noFill/>
              </a:ln>
              <a:solidFill>
                <a:srgbClr val="000000"/>
              </a:solidFill>
              <a:effectLst/>
              <a:uLnTx/>
              <a:uFillTx/>
              <a:latin typeface="Anova Bold"/>
              <a:ea typeface="+mn-ea"/>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pt-BR" altLang="en-US" sz="1200" b="0" i="0" u="none" strike="noStrike" kern="1200" cap="none" spc="0" normalizeH="0" baseline="0" noProof="0">
              <a:ln>
                <a:noFill/>
              </a:ln>
              <a:solidFill>
                <a:srgbClr val="000000"/>
              </a:solidFill>
              <a:effectLst/>
              <a:uLnTx/>
              <a:uFillTx/>
              <a:latin typeface="Anova Light"/>
              <a:ea typeface="Calibri" charset="0"/>
              <a:cs typeface="Calibri"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en-US" sz="1200" b="0" i="0" u="none" strike="noStrike" kern="1200" cap="none" spc="0" normalizeH="0" baseline="0" noProof="0">
                <a:ln>
                  <a:noFill/>
                </a:ln>
                <a:solidFill>
                  <a:srgbClr val="000000"/>
                </a:solidFill>
                <a:effectLst/>
                <a:uLnTx/>
                <a:uFillTx/>
                <a:latin typeface="Anova Light"/>
                <a:ea typeface="Calibri" charset="0"/>
                <a:cs typeface="Calibri" charset="0"/>
              </a:rPr>
              <a:t>A place to share and chat about visualizations.</a:t>
            </a:r>
          </a:p>
        </p:txBody>
      </p:sp>
      <p:grpSp>
        <p:nvGrpSpPr>
          <p:cNvPr id="17" name="Group 16">
            <a:extLst>
              <a:ext uri="{FF2B5EF4-FFF2-40B4-BE49-F238E27FC236}">
                <a16:creationId xmlns:a16="http://schemas.microsoft.com/office/drawing/2014/main" id="{47617BB0-F272-802B-0561-7E77464B93FC}"/>
              </a:ext>
            </a:extLst>
          </p:cNvPr>
          <p:cNvGrpSpPr/>
          <p:nvPr/>
        </p:nvGrpSpPr>
        <p:grpSpPr>
          <a:xfrm>
            <a:off x="7062077" y="1135315"/>
            <a:ext cx="972589" cy="972589"/>
            <a:chOff x="7062077" y="1135315"/>
            <a:chExt cx="972589" cy="972589"/>
          </a:xfrm>
        </p:grpSpPr>
        <p:sp>
          <p:nvSpPr>
            <p:cNvPr id="10" name="Oval 9"/>
            <p:cNvSpPr/>
            <p:nvPr/>
          </p:nvSpPr>
          <p:spPr>
            <a:xfrm>
              <a:off x="7062077" y="1135315"/>
              <a:ext cx="972589" cy="972589"/>
            </a:xfrm>
            <a:prstGeom prst="ellipse">
              <a:avLst/>
            </a:prstGeom>
            <a:solidFill>
              <a:schemeClr val="accent5"/>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766D1"/>
                </a:solidFill>
                <a:effectLst/>
                <a:uLnTx/>
                <a:uFillTx/>
                <a:latin typeface="Anova Light"/>
                <a:ea typeface="+mn-ea"/>
                <a:cs typeface="+mn-cs"/>
              </a:endParaRPr>
            </a:p>
          </p:txBody>
        </p:sp>
        <p:sp>
          <p:nvSpPr>
            <p:cNvPr id="4" name="Freeform 26">
              <a:extLst>
                <a:ext uri="{FF2B5EF4-FFF2-40B4-BE49-F238E27FC236}">
                  <a16:creationId xmlns:a16="http://schemas.microsoft.com/office/drawing/2014/main" id="{FF42A801-B255-8AC7-78FD-21FDBBB585C7}"/>
                </a:ext>
              </a:extLst>
            </p:cNvPr>
            <p:cNvSpPr>
              <a:spLocks noChangeAspect="1" noEditPoints="1"/>
            </p:cNvSpPr>
            <p:nvPr/>
          </p:nvSpPr>
          <p:spPr bwMode="auto">
            <a:xfrm>
              <a:off x="7228330" y="1373464"/>
              <a:ext cx="640081" cy="496285"/>
            </a:xfrm>
            <a:custGeom>
              <a:avLst/>
              <a:gdLst>
                <a:gd name="T0" fmla="*/ 5053 w 5760"/>
                <a:gd name="T1" fmla="*/ 3625 h 4466"/>
                <a:gd name="T2" fmla="*/ 5112 w 5760"/>
                <a:gd name="T3" fmla="*/ 3684 h 4466"/>
                <a:gd name="T4" fmla="*/ 5098 w 5760"/>
                <a:gd name="T5" fmla="*/ 3766 h 4466"/>
                <a:gd name="T6" fmla="*/ 5025 w 5760"/>
                <a:gd name="T7" fmla="*/ 3804 h 4466"/>
                <a:gd name="T8" fmla="*/ 1735 w 5760"/>
                <a:gd name="T9" fmla="*/ 3712 h 4466"/>
                <a:gd name="T10" fmla="*/ 705 w 5760"/>
                <a:gd name="T11" fmla="*/ 3621 h 4466"/>
                <a:gd name="T12" fmla="*/ 1077 w 5760"/>
                <a:gd name="T13" fmla="*/ 3712 h 4466"/>
                <a:gd name="T14" fmla="*/ 705 w 5760"/>
                <a:gd name="T15" fmla="*/ 3804 h 4466"/>
                <a:gd name="T16" fmla="*/ 632 w 5760"/>
                <a:gd name="T17" fmla="*/ 3766 h 4466"/>
                <a:gd name="T18" fmla="*/ 618 w 5760"/>
                <a:gd name="T19" fmla="*/ 3684 h 4466"/>
                <a:gd name="T20" fmla="*/ 675 w 5760"/>
                <a:gd name="T21" fmla="*/ 3625 h 4466"/>
                <a:gd name="T22" fmla="*/ 1449 w 5760"/>
                <a:gd name="T23" fmla="*/ 3499 h 4466"/>
                <a:gd name="T24" fmla="*/ 1555 w 5760"/>
                <a:gd name="T25" fmla="*/ 3555 h 4466"/>
                <a:gd name="T26" fmla="*/ 1615 w 5760"/>
                <a:gd name="T27" fmla="*/ 3649 h 4466"/>
                <a:gd name="T28" fmla="*/ 1622 w 5760"/>
                <a:gd name="T29" fmla="*/ 3745 h 4466"/>
                <a:gd name="T30" fmla="*/ 1583 w 5760"/>
                <a:gd name="T31" fmla="*/ 3839 h 4466"/>
                <a:gd name="T32" fmla="*/ 1489 w 5760"/>
                <a:gd name="T33" fmla="*/ 3914 h 4466"/>
                <a:gd name="T34" fmla="*/ 1363 w 5760"/>
                <a:gd name="T35" fmla="*/ 3927 h 4466"/>
                <a:gd name="T36" fmla="*/ 1257 w 5760"/>
                <a:gd name="T37" fmla="*/ 3871 h 4466"/>
                <a:gd name="T38" fmla="*/ 1197 w 5760"/>
                <a:gd name="T39" fmla="*/ 3775 h 4466"/>
                <a:gd name="T40" fmla="*/ 1190 w 5760"/>
                <a:gd name="T41" fmla="*/ 3680 h 4466"/>
                <a:gd name="T42" fmla="*/ 1229 w 5760"/>
                <a:gd name="T43" fmla="*/ 3584 h 4466"/>
                <a:gd name="T44" fmla="*/ 1325 w 5760"/>
                <a:gd name="T45" fmla="*/ 3511 h 4466"/>
                <a:gd name="T46" fmla="*/ 2566 w 5760"/>
                <a:gd name="T47" fmla="*/ 1481 h 4466"/>
                <a:gd name="T48" fmla="*/ 2566 w 5760"/>
                <a:gd name="T49" fmla="*/ 1481 h 4466"/>
                <a:gd name="T50" fmla="*/ 2522 w 5760"/>
                <a:gd name="T51" fmla="*/ 1217 h 4466"/>
                <a:gd name="T52" fmla="*/ 3514 w 5760"/>
                <a:gd name="T53" fmla="*/ 2193 h 4466"/>
                <a:gd name="T54" fmla="*/ 3521 w 5760"/>
                <a:gd name="T55" fmla="*/ 2254 h 4466"/>
                <a:gd name="T56" fmla="*/ 2541 w 5760"/>
                <a:gd name="T57" fmla="*/ 3230 h 4466"/>
                <a:gd name="T58" fmla="*/ 2486 w 5760"/>
                <a:gd name="T59" fmla="*/ 3253 h 4466"/>
                <a:gd name="T60" fmla="*/ 2433 w 5760"/>
                <a:gd name="T61" fmla="*/ 3233 h 4466"/>
                <a:gd name="T62" fmla="*/ 2405 w 5760"/>
                <a:gd name="T63" fmla="*/ 3172 h 4466"/>
                <a:gd name="T64" fmla="*/ 2417 w 5760"/>
                <a:gd name="T65" fmla="*/ 1243 h 4466"/>
                <a:gd name="T66" fmla="*/ 2477 w 5760"/>
                <a:gd name="T67" fmla="*/ 1208 h 4466"/>
                <a:gd name="T68" fmla="*/ 295 w 5760"/>
                <a:gd name="T69" fmla="*/ 178 h 4466"/>
                <a:gd name="T70" fmla="*/ 197 w 5760"/>
                <a:gd name="T71" fmla="*/ 259 h 4466"/>
                <a:gd name="T72" fmla="*/ 161 w 5760"/>
                <a:gd name="T73" fmla="*/ 381 h 4466"/>
                <a:gd name="T74" fmla="*/ 178 w 5760"/>
                <a:gd name="T75" fmla="*/ 4171 h 4466"/>
                <a:gd name="T76" fmla="*/ 257 w 5760"/>
                <a:gd name="T77" fmla="*/ 4267 h 4466"/>
                <a:gd name="T78" fmla="*/ 379 w 5760"/>
                <a:gd name="T79" fmla="*/ 4305 h 4466"/>
                <a:gd name="T80" fmla="*/ 5465 w 5760"/>
                <a:gd name="T81" fmla="*/ 4288 h 4466"/>
                <a:gd name="T82" fmla="*/ 5563 w 5760"/>
                <a:gd name="T83" fmla="*/ 4208 h 4466"/>
                <a:gd name="T84" fmla="*/ 5599 w 5760"/>
                <a:gd name="T85" fmla="*/ 4085 h 4466"/>
                <a:gd name="T86" fmla="*/ 5582 w 5760"/>
                <a:gd name="T87" fmla="*/ 295 h 4466"/>
                <a:gd name="T88" fmla="*/ 5503 w 5760"/>
                <a:gd name="T89" fmla="*/ 199 h 4466"/>
                <a:gd name="T90" fmla="*/ 5381 w 5760"/>
                <a:gd name="T91" fmla="*/ 161 h 4466"/>
                <a:gd name="T92" fmla="*/ 5381 w 5760"/>
                <a:gd name="T93" fmla="*/ 0 h 4466"/>
                <a:gd name="T94" fmla="*/ 5554 w 5760"/>
                <a:gd name="T95" fmla="*/ 44 h 4466"/>
                <a:gd name="T96" fmla="*/ 5687 w 5760"/>
                <a:gd name="T97" fmla="*/ 156 h 4466"/>
                <a:gd name="T98" fmla="*/ 5755 w 5760"/>
                <a:gd name="T99" fmla="*/ 318 h 4466"/>
                <a:gd name="T100" fmla="*/ 5755 w 5760"/>
                <a:gd name="T101" fmla="*/ 4148 h 4466"/>
                <a:gd name="T102" fmla="*/ 5687 w 5760"/>
                <a:gd name="T103" fmla="*/ 4311 h 4466"/>
                <a:gd name="T104" fmla="*/ 5554 w 5760"/>
                <a:gd name="T105" fmla="*/ 4422 h 4466"/>
                <a:gd name="T106" fmla="*/ 5381 w 5760"/>
                <a:gd name="T107" fmla="*/ 4466 h 4466"/>
                <a:gd name="T108" fmla="*/ 260 w 5760"/>
                <a:gd name="T109" fmla="*/ 4447 h 4466"/>
                <a:gd name="T110" fmla="*/ 112 w 5760"/>
                <a:gd name="T111" fmla="*/ 4354 h 4466"/>
                <a:gd name="T112" fmla="*/ 19 w 5760"/>
                <a:gd name="T113" fmla="*/ 4206 h 4466"/>
                <a:gd name="T114" fmla="*/ 0 w 5760"/>
                <a:gd name="T115" fmla="*/ 381 h 4466"/>
                <a:gd name="T116" fmla="*/ 42 w 5760"/>
                <a:gd name="T117" fmla="*/ 206 h 4466"/>
                <a:gd name="T118" fmla="*/ 155 w 5760"/>
                <a:gd name="T119" fmla="*/ 74 h 4466"/>
                <a:gd name="T120" fmla="*/ 318 w 5760"/>
                <a:gd name="T121" fmla="*/ 5 h 4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760" h="4466">
                  <a:moveTo>
                    <a:pt x="1719" y="3621"/>
                  </a:moveTo>
                  <a:lnTo>
                    <a:pt x="5025" y="3621"/>
                  </a:lnTo>
                  <a:lnTo>
                    <a:pt x="5053" y="3625"/>
                  </a:lnTo>
                  <a:lnTo>
                    <a:pt x="5079" y="3638"/>
                  </a:lnTo>
                  <a:lnTo>
                    <a:pt x="5098" y="3658"/>
                  </a:lnTo>
                  <a:lnTo>
                    <a:pt x="5112" y="3684"/>
                  </a:lnTo>
                  <a:lnTo>
                    <a:pt x="5116" y="3712"/>
                  </a:lnTo>
                  <a:lnTo>
                    <a:pt x="5112" y="3741"/>
                  </a:lnTo>
                  <a:lnTo>
                    <a:pt x="5098" y="3766"/>
                  </a:lnTo>
                  <a:lnTo>
                    <a:pt x="5079" y="3787"/>
                  </a:lnTo>
                  <a:lnTo>
                    <a:pt x="5053" y="3799"/>
                  </a:lnTo>
                  <a:lnTo>
                    <a:pt x="5025" y="3804"/>
                  </a:lnTo>
                  <a:lnTo>
                    <a:pt x="1719" y="3804"/>
                  </a:lnTo>
                  <a:lnTo>
                    <a:pt x="1730" y="3759"/>
                  </a:lnTo>
                  <a:lnTo>
                    <a:pt x="1735" y="3712"/>
                  </a:lnTo>
                  <a:lnTo>
                    <a:pt x="1730" y="3665"/>
                  </a:lnTo>
                  <a:lnTo>
                    <a:pt x="1719" y="3621"/>
                  </a:lnTo>
                  <a:close/>
                  <a:moveTo>
                    <a:pt x="705" y="3621"/>
                  </a:moveTo>
                  <a:lnTo>
                    <a:pt x="1093" y="3621"/>
                  </a:lnTo>
                  <a:lnTo>
                    <a:pt x="1082" y="3665"/>
                  </a:lnTo>
                  <a:lnTo>
                    <a:pt x="1077" y="3712"/>
                  </a:lnTo>
                  <a:lnTo>
                    <a:pt x="1082" y="3759"/>
                  </a:lnTo>
                  <a:lnTo>
                    <a:pt x="1093" y="3804"/>
                  </a:lnTo>
                  <a:lnTo>
                    <a:pt x="705" y="3804"/>
                  </a:lnTo>
                  <a:lnTo>
                    <a:pt x="675" y="3799"/>
                  </a:lnTo>
                  <a:lnTo>
                    <a:pt x="651" y="3787"/>
                  </a:lnTo>
                  <a:lnTo>
                    <a:pt x="632" y="3766"/>
                  </a:lnTo>
                  <a:lnTo>
                    <a:pt x="618" y="3741"/>
                  </a:lnTo>
                  <a:lnTo>
                    <a:pt x="613" y="3712"/>
                  </a:lnTo>
                  <a:lnTo>
                    <a:pt x="618" y="3684"/>
                  </a:lnTo>
                  <a:lnTo>
                    <a:pt x="632" y="3658"/>
                  </a:lnTo>
                  <a:lnTo>
                    <a:pt x="651" y="3638"/>
                  </a:lnTo>
                  <a:lnTo>
                    <a:pt x="675" y="3625"/>
                  </a:lnTo>
                  <a:lnTo>
                    <a:pt x="705" y="3621"/>
                  </a:lnTo>
                  <a:close/>
                  <a:moveTo>
                    <a:pt x="1407" y="3494"/>
                  </a:moveTo>
                  <a:lnTo>
                    <a:pt x="1449" y="3499"/>
                  </a:lnTo>
                  <a:lnTo>
                    <a:pt x="1489" y="3511"/>
                  </a:lnTo>
                  <a:lnTo>
                    <a:pt x="1524" y="3529"/>
                  </a:lnTo>
                  <a:lnTo>
                    <a:pt x="1555" y="3555"/>
                  </a:lnTo>
                  <a:lnTo>
                    <a:pt x="1583" y="3584"/>
                  </a:lnTo>
                  <a:lnTo>
                    <a:pt x="1602" y="3621"/>
                  </a:lnTo>
                  <a:lnTo>
                    <a:pt x="1615" y="3649"/>
                  </a:lnTo>
                  <a:lnTo>
                    <a:pt x="1622" y="3680"/>
                  </a:lnTo>
                  <a:lnTo>
                    <a:pt x="1625" y="3712"/>
                  </a:lnTo>
                  <a:lnTo>
                    <a:pt x="1622" y="3745"/>
                  </a:lnTo>
                  <a:lnTo>
                    <a:pt x="1615" y="3775"/>
                  </a:lnTo>
                  <a:lnTo>
                    <a:pt x="1604" y="3804"/>
                  </a:lnTo>
                  <a:lnTo>
                    <a:pt x="1583" y="3839"/>
                  </a:lnTo>
                  <a:lnTo>
                    <a:pt x="1555" y="3871"/>
                  </a:lnTo>
                  <a:lnTo>
                    <a:pt x="1524" y="3895"/>
                  </a:lnTo>
                  <a:lnTo>
                    <a:pt x="1489" y="3914"/>
                  </a:lnTo>
                  <a:lnTo>
                    <a:pt x="1449" y="3927"/>
                  </a:lnTo>
                  <a:lnTo>
                    <a:pt x="1407" y="3930"/>
                  </a:lnTo>
                  <a:lnTo>
                    <a:pt x="1363" y="3927"/>
                  </a:lnTo>
                  <a:lnTo>
                    <a:pt x="1325" y="3914"/>
                  </a:lnTo>
                  <a:lnTo>
                    <a:pt x="1288" y="3895"/>
                  </a:lnTo>
                  <a:lnTo>
                    <a:pt x="1257" y="3871"/>
                  </a:lnTo>
                  <a:lnTo>
                    <a:pt x="1229" y="3839"/>
                  </a:lnTo>
                  <a:lnTo>
                    <a:pt x="1210" y="3804"/>
                  </a:lnTo>
                  <a:lnTo>
                    <a:pt x="1197" y="3775"/>
                  </a:lnTo>
                  <a:lnTo>
                    <a:pt x="1190" y="3745"/>
                  </a:lnTo>
                  <a:lnTo>
                    <a:pt x="1189" y="3712"/>
                  </a:lnTo>
                  <a:lnTo>
                    <a:pt x="1190" y="3680"/>
                  </a:lnTo>
                  <a:lnTo>
                    <a:pt x="1197" y="3649"/>
                  </a:lnTo>
                  <a:lnTo>
                    <a:pt x="1210" y="3621"/>
                  </a:lnTo>
                  <a:lnTo>
                    <a:pt x="1229" y="3584"/>
                  </a:lnTo>
                  <a:lnTo>
                    <a:pt x="1257" y="3555"/>
                  </a:lnTo>
                  <a:lnTo>
                    <a:pt x="1288" y="3529"/>
                  </a:lnTo>
                  <a:lnTo>
                    <a:pt x="1325" y="3511"/>
                  </a:lnTo>
                  <a:lnTo>
                    <a:pt x="1363" y="3499"/>
                  </a:lnTo>
                  <a:lnTo>
                    <a:pt x="1407" y="3494"/>
                  </a:lnTo>
                  <a:close/>
                  <a:moveTo>
                    <a:pt x="2566" y="1481"/>
                  </a:moveTo>
                  <a:lnTo>
                    <a:pt x="2566" y="2982"/>
                  </a:lnTo>
                  <a:lnTo>
                    <a:pt x="3329" y="2233"/>
                  </a:lnTo>
                  <a:lnTo>
                    <a:pt x="2566" y="1481"/>
                  </a:lnTo>
                  <a:close/>
                  <a:moveTo>
                    <a:pt x="2477" y="1208"/>
                  </a:moveTo>
                  <a:lnTo>
                    <a:pt x="2499" y="1208"/>
                  </a:lnTo>
                  <a:lnTo>
                    <a:pt x="2522" y="1217"/>
                  </a:lnTo>
                  <a:lnTo>
                    <a:pt x="2541" y="1231"/>
                  </a:lnTo>
                  <a:lnTo>
                    <a:pt x="3500" y="2176"/>
                  </a:lnTo>
                  <a:lnTo>
                    <a:pt x="3514" y="2193"/>
                  </a:lnTo>
                  <a:lnTo>
                    <a:pt x="3522" y="2212"/>
                  </a:lnTo>
                  <a:lnTo>
                    <a:pt x="3524" y="2233"/>
                  </a:lnTo>
                  <a:lnTo>
                    <a:pt x="3521" y="2254"/>
                  </a:lnTo>
                  <a:lnTo>
                    <a:pt x="3514" y="2275"/>
                  </a:lnTo>
                  <a:lnTo>
                    <a:pt x="3500" y="2291"/>
                  </a:lnTo>
                  <a:lnTo>
                    <a:pt x="2541" y="3230"/>
                  </a:lnTo>
                  <a:lnTo>
                    <a:pt x="2524" y="3242"/>
                  </a:lnTo>
                  <a:lnTo>
                    <a:pt x="2505" y="3249"/>
                  </a:lnTo>
                  <a:lnTo>
                    <a:pt x="2486" y="3253"/>
                  </a:lnTo>
                  <a:lnTo>
                    <a:pt x="2470" y="3251"/>
                  </a:lnTo>
                  <a:lnTo>
                    <a:pt x="2454" y="3246"/>
                  </a:lnTo>
                  <a:lnTo>
                    <a:pt x="2433" y="3233"/>
                  </a:lnTo>
                  <a:lnTo>
                    <a:pt x="2417" y="3216"/>
                  </a:lnTo>
                  <a:lnTo>
                    <a:pt x="2409" y="3195"/>
                  </a:lnTo>
                  <a:lnTo>
                    <a:pt x="2405" y="3172"/>
                  </a:lnTo>
                  <a:lnTo>
                    <a:pt x="2405" y="1289"/>
                  </a:lnTo>
                  <a:lnTo>
                    <a:pt x="2409" y="1264"/>
                  </a:lnTo>
                  <a:lnTo>
                    <a:pt x="2417" y="1243"/>
                  </a:lnTo>
                  <a:lnTo>
                    <a:pt x="2433" y="1226"/>
                  </a:lnTo>
                  <a:lnTo>
                    <a:pt x="2454" y="1214"/>
                  </a:lnTo>
                  <a:lnTo>
                    <a:pt x="2477" y="1208"/>
                  </a:lnTo>
                  <a:close/>
                  <a:moveTo>
                    <a:pt x="379" y="161"/>
                  </a:moveTo>
                  <a:lnTo>
                    <a:pt x="335" y="166"/>
                  </a:lnTo>
                  <a:lnTo>
                    <a:pt x="295" y="178"/>
                  </a:lnTo>
                  <a:lnTo>
                    <a:pt x="257" y="199"/>
                  </a:lnTo>
                  <a:lnTo>
                    <a:pt x="225" y="225"/>
                  </a:lnTo>
                  <a:lnTo>
                    <a:pt x="197" y="259"/>
                  </a:lnTo>
                  <a:lnTo>
                    <a:pt x="178" y="295"/>
                  </a:lnTo>
                  <a:lnTo>
                    <a:pt x="166" y="335"/>
                  </a:lnTo>
                  <a:lnTo>
                    <a:pt x="161" y="381"/>
                  </a:lnTo>
                  <a:lnTo>
                    <a:pt x="161" y="4085"/>
                  </a:lnTo>
                  <a:lnTo>
                    <a:pt x="166" y="4131"/>
                  </a:lnTo>
                  <a:lnTo>
                    <a:pt x="178" y="4171"/>
                  </a:lnTo>
                  <a:lnTo>
                    <a:pt x="197" y="4208"/>
                  </a:lnTo>
                  <a:lnTo>
                    <a:pt x="225" y="4241"/>
                  </a:lnTo>
                  <a:lnTo>
                    <a:pt x="257" y="4267"/>
                  </a:lnTo>
                  <a:lnTo>
                    <a:pt x="295" y="4288"/>
                  </a:lnTo>
                  <a:lnTo>
                    <a:pt x="335" y="4300"/>
                  </a:lnTo>
                  <a:lnTo>
                    <a:pt x="379" y="4305"/>
                  </a:lnTo>
                  <a:lnTo>
                    <a:pt x="5381" y="4305"/>
                  </a:lnTo>
                  <a:lnTo>
                    <a:pt x="5425" y="4300"/>
                  </a:lnTo>
                  <a:lnTo>
                    <a:pt x="5465" y="4288"/>
                  </a:lnTo>
                  <a:lnTo>
                    <a:pt x="5503" y="4267"/>
                  </a:lnTo>
                  <a:lnTo>
                    <a:pt x="5535" y="4241"/>
                  </a:lnTo>
                  <a:lnTo>
                    <a:pt x="5563" y="4208"/>
                  </a:lnTo>
                  <a:lnTo>
                    <a:pt x="5582" y="4171"/>
                  </a:lnTo>
                  <a:lnTo>
                    <a:pt x="5594" y="4131"/>
                  </a:lnTo>
                  <a:lnTo>
                    <a:pt x="5599" y="4085"/>
                  </a:lnTo>
                  <a:lnTo>
                    <a:pt x="5599" y="381"/>
                  </a:lnTo>
                  <a:lnTo>
                    <a:pt x="5594" y="335"/>
                  </a:lnTo>
                  <a:lnTo>
                    <a:pt x="5582" y="295"/>
                  </a:lnTo>
                  <a:lnTo>
                    <a:pt x="5563" y="259"/>
                  </a:lnTo>
                  <a:lnTo>
                    <a:pt x="5535" y="225"/>
                  </a:lnTo>
                  <a:lnTo>
                    <a:pt x="5503" y="199"/>
                  </a:lnTo>
                  <a:lnTo>
                    <a:pt x="5465" y="178"/>
                  </a:lnTo>
                  <a:lnTo>
                    <a:pt x="5425" y="166"/>
                  </a:lnTo>
                  <a:lnTo>
                    <a:pt x="5381" y="161"/>
                  </a:lnTo>
                  <a:lnTo>
                    <a:pt x="379" y="161"/>
                  </a:lnTo>
                  <a:close/>
                  <a:moveTo>
                    <a:pt x="379" y="0"/>
                  </a:moveTo>
                  <a:lnTo>
                    <a:pt x="5381" y="0"/>
                  </a:lnTo>
                  <a:lnTo>
                    <a:pt x="5442" y="5"/>
                  </a:lnTo>
                  <a:lnTo>
                    <a:pt x="5500" y="19"/>
                  </a:lnTo>
                  <a:lnTo>
                    <a:pt x="5554" y="44"/>
                  </a:lnTo>
                  <a:lnTo>
                    <a:pt x="5605" y="74"/>
                  </a:lnTo>
                  <a:lnTo>
                    <a:pt x="5648" y="112"/>
                  </a:lnTo>
                  <a:lnTo>
                    <a:pt x="5687" y="156"/>
                  </a:lnTo>
                  <a:lnTo>
                    <a:pt x="5718" y="206"/>
                  </a:lnTo>
                  <a:lnTo>
                    <a:pt x="5741" y="260"/>
                  </a:lnTo>
                  <a:lnTo>
                    <a:pt x="5755" y="318"/>
                  </a:lnTo>
                  <a:lnTo>
                    <a:pt x="5760" y="381"/>
                  </a:lnTo>
                  <a:lnTo>
                    <a:pt x="5760" y="4085"/>
                  </a:lnTo>
                  <a:lnTo>
                    <a:pt x="5755" y="4148"/>
                  </a:lnTo>
                  <a:lnTo>
                    <a:pt x="5741" y="4206"/>
                  </a:lnTo>
                  <a:lnTo>
                    <a:pt x="5718" y="4260"/>
                  </a:lnTo>
                  <a:lnTo>
                    <a:pt x="5687" y="4311"/>
                  </a:lnTo>
                  <a:lnTo>
                    <a:pt x="5648" y="4354"/>
                  </a:lnTo>
                  <a:lnTo>
                    <a:pt x="5605" y="4393"/>
                  </a:lnTo>
                  <a:lnTo>
                    <a:pt x="5554" y="4422"/>
                  </a:lnTo>
                  <a:lnTo>
                    <a:pt x="5500" y="4447"/>
                  </a:lnTo>
                  <a:lnTo>
                    <a:pt x="5442" y="4461"/>
                  </a:lnTo>
                  <a:lnTo>
                    <a:pt x="5381" y="4466"/>
                  </a:lnTo>
                  <a:lnTo>
                    <a:pt x="379" y="4466"/>
                  </a:lnTo>
                  <a:lnTo>
                    <a:pt x="318" y="4461"/>
                  </a:lnTo>
                  <a:lnTo>
                    <a:pt x="260" y="4447"/>
                  </a:lnTo>
                  <a:lnTo>
                    <a:pt x="206" y="4422"/>
                  </a:lnTo>
                  <a:lnTo>
                    <a:pt x="155" y="4393"/>
                  </a:lnTo>
                  <a:lnTo>
                    <a:pt x="112" y="4354"/>
                  </a:lnTo>
                  <a:lnTo>
                    <a:pt x="73" y="4311"/>
                  </a:lnTo>
                  <a:lnTo>
                    <a:pt x="42" y="4260"/>
                  </a:lnTo>
                  <a:lnTo>
                    <a:pt x="19" y="4206"/>
                  </a:lnTo>
                  <a:lnTo>
                    <a:pt x="5" y="4148"/>
                  </a:lnTo>
                  <a:lnTo>
                    <a:pt x="0" y="4085"/>
                  </a:lnTo>
                  <a:lnTo>
                    <a:pt x="0" y="381"/>
                  </a:lnTo>
                  <a:lnTo>
                    <a:pt x="5" y="318"/>
                  </a:lnTo>
                  <a:lnTo>
                    <a:pt x="19" y="260"/>
                  </a:lnTo>
                  <a:lnTo>
                    <a:pt x="42" y="206"/>
                  </a:lnTo>
                  <a:lnTo>
                    <a:pt x="73" y="156"/>
                  </a:lnTo>
                  <a:lnTo>
                    <a:pt x="112" y="112"/>
                  </a:lnTo>
                  <a:lnTo>
                    <a:pt x="155" y="74"/>
                  </a:lnTo>
                  <a:lnTo>
                    <a:pt x="206" y="44"/>
                  </a:lnTo>
                  <a:lnTo>
                    <a:pt x="260" y="19"/>
                  </a:lnTo>
                  <a:lnTo>
                    <a:pt x="318" y="5"/>
                  </a:lnTo>
                  <a:lnTo>
                    <a:pt x="379"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grpSp>
      <p:grpSp>
        <p:nvGrpSpPr>
          <p:cNvPr id="23" name="Group 22">
            <a:extLst>
              <a:ext uri="{FF2B5EF4-FFF2-40B4-BE49-F238E27FC236}">
                <a16:creationId xmlns:a16="http://schemas.microsoft.com/office/drawing/2014/main" id="{6FB50D58-C202-A87E-E3AC-3BB1054AA8CB}"/>
              </a:ext>
            </a:extLst>
          </p:cNvPr>
          <p:cNvGrpSpPr/>
          <p:nvPr/>
        </p:nvGrpSpPr>
        <p:grpSpPr>
          <a:xfrm>
            <a:off x="5076115" y="1135315"/>
            <a:ext cx="972589" cy="972589"/>
            <a:chOff x="5076115" y="1135315"/>
            <a:chExt cx="972589" cy="972589"/>
          </a:xfrm>
        </p:grpSpPr>
        <p:sp>
          <p:nvSpPr>
            <p:cNvPr id="7" name="Oval 6"/>
            <p:cNvSpPr/>
            <p:nvPr/>
          </p:nvSpPr>
          <p:spPr>
            <a:xfrm>
              <a:off x="5076115" y="1135315"/>
              <a:ext cx="972589" cy="972589"/>
            </a:xfrm>
            <a:prstGeom prst="ellipse">
              <a:avLst/>
            </a:prstGeom>
            <a:solidFill>
              <a:schemeClr val="accent2"/>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766D1"/>
                </a:solidFill>
                <a:effectLst/>
                <a:uLnTx/>
                <a:uFillTx/>
                <a:latin typeface="Anova Light"/>
                <a:ea typeface="+mn-ea"/>
                <a:cs typeface="+mn-cs"/>
              </a:endParaRPr>
            </a:p>
          </p:txBody>
        </p:sp>
        <p:sp>
          <p:nvSpPr>
            <p:cNvPr id="6" name="Freeform 16">
              <a:extLst>
                <a:ext uri="{FF2B5EF4-FFF2-40B4-BE49-F238E27FC236}">
                  <a16:creationId xmlns:a16="http://schemas.microsoft.com/office/drawing/2014/main" id="{0BA4FE96-EB37-0801-4873-55C64D1DC8FF}"/>
                </a:ext>
              </a:extLst>
            </p:cNvPr>
            <p:cNvSpPr>
              <a:spLocks noChangeAspect="1"/>
            </p:cNvSpPr>
            <p:nvPr/>
          </p:nvSpPr>
          <p:spPr bwMode="auto">
            <a:xfrm>
              <a:off x="5209474" y="1373464"/>
              <a:ext cx="705869" cy="441168"/>
            </a:xfrm>
            <a:custGeom>
              <a:avLst/>
              <a:gdLst>
                <a:gd name="T0" fmla="*/ 3517 w 5760"/>
                <a:gd name="T1" fmla="*/ 182 h 3600"/>
                <a:gd name="T2" fmla="*/ 4029 w 5760"/>
                <a:gd name="T3" fmla="*/ 855 h 3600"/>
                <a:gd name="T4" fmla="*/ 3967 w 5760"/>
                <a:gd name="T5" fmla="*/ 1682 h 3600"/>
                <a:gd name="T6" fmla="*/ 3423 w 5760"/>
                <a:gd name="T7" fmla="*/ 2248 h 3600"/>
                <a:gd name="T8" fmla="*/ 4131 w 5760"/>
                <a:gd name="T9" fmla="*/ 2463 h 3600"/>
                <a:gd name="T10" fmla="*/ 4095 w 5760"/>
                <a:gd name="T11" fmla="*/ 2137 h 3600"/>
                <a:gd name="T12" fmla="*/ 4091 w 5760"/>
                <a:gd name="T13" fmla="*/ 1552 h 3600"/>
                <a:gd name="T14" fmla="*/ 4559 w 5760"/>
                <a:gd name="T15" fmla="*/ 1230 h 3600"/>
                <a:gd name="T16" fmla="*/ 5097 w 5760"/>
                <a:gd name="T17" fmla="*/ 1432 h 3600"/>
                <a:gd name="T18" fmla="*/ 5236 w 5760"/>
                <a:gd name="T19" fmla="*/ 1981 h 3600"/>
                <a:gd name="T20" fmla="*/ 4899 w 5760"/>
                <a:gd name="T21" fmla="*/ 2398 h 3600"/>
                <a:gd name="T22" fmla="*/ 5669 w 5760"/>
                <a:gd name="T23" fmla="*/ 2833 h 3600"/>
                <a:gd name="T24" fmla="*/ 5680 w 5760"/>
                <a:gd name="T25" fmla="*/ 3049 h 3600"/>
                <a:gd name="T26" fmla="*/ 5212 w 5760"/>
                <a:gd name="T27" fmla="*/ 2676 h 3600"/>
                <a:gd name="T28" fmla="*/ 4744 w 5760"/>
                <a:gd name="T29" fmla="*/ 2510 h 3600"/>
                <a:gd name="T30" fmla="*/ 4844 w 5760"/>
                <a:gd name="T31" fmla="*/ 2247 h 3600"/>
                <a:gd name="T32" fmla="*/ 5091 w 5760"/>
                <a:gd name="T33" fmla="*/ 1842 h 3600"/>
                <a:gd name="T34" fmla="*/ 4828 w 5760"/>
                <a:gd name="T35" fmla="*/ 1429 h 3600"/>
                <a:gd name="T36" fmla="*/ 4337 w 5760"/>
                <a:gd name="T37" fmla="*/ 1498 h 3600"/>
                <a:gd name="T38" fmla="*/ 4196 w 5760"/>
                <a:gd name="T39" fmla="*/ 1964 h 3600"/>
                <a:gd name="T40" fmla="*/ 4496 w 5760"/>
                <a:gd name="T41" fmla="*/ 2280 h 3600"/>
                <a:gd name="T42" fmla="*/ 4479 w 5760"/>
                <a:gd name="T43" fmla="*/ 2538 h 3600"/>
                <a:gd name="T44" fmla="*/ 4517 w 5760"/>
                <a:gd name="T45" fmla="*/ 2899 h 3600"/>
                <a:gd name="T46" fmla="*/ 5121 w 5760"/>
                <a:gd name="T47" fmla="*/ 3541 h 3600"/>
                <a:gd name="T48" fmla="*/ 4880 w 5760"/>
                <a:gd name="T49" fmla="*/ 3445 h 3600"/>
                <a:gd name="T50" fmla="*/ 3864 w 5760"/>
                <a:gd name="T51" fmla="*/ 2723 h 3600"/>
                <a:gd name="T52" fmla="*/ 3182 w 5760"/>
                <a:gd name="T53" fmla="*/ 2522 h 3600"/>
                <a:gd name="T54" fmla="*/ 3316 w 5760"/>
                <a:gd name="T55" fmla="*/ 2123 h 3600"/>
                <a:gd name="T56" fmla="*/ 3840 w 5760"/>
                <a:gd name="T57" fmla="*/ 1573 h 3600"/>
                <a:gd name="T58" fmla="*/ 3835 w 5760"/>
                <a:gd name="T59" fmla="*/ 789 h 3600"/>
                <a:gd name="T60" fmla="*/ 3287 w 5760"/>
                <a:gd name="T61" fmla="*/ 241 h 3600"/>
                <a:gd name="T62" fmla="*/ 2487 w 5760"/>
                <a:gd name="T63" fmla="*/ 241 h 3600"/>
                <a:gd name="T64" fmla="*/ 1939 w 5760"/>
                <a:gd name="T65" fmla="*/ 789 h 3600"/>
                <a:gd name="T66" fmla="*/ 1930 w 5760"/>
                <a:gd name="T67" fmla="*/ 1565 h 3600"/>
                <a:gd name="T68" fmla="*/ 2435 w 5760"/>
                <a:gd name="T69" fmla="*/ 2112 h 3600"/>
                <a:gd name="T70" fmla="*/ 2564 w 5760"/>
                <a:gd name="T71" fmla="*/ 2520 h 3600"/>
                <a:gd name="T72" fmla="*/ 1883 w 5760"/>
                <a:gd name="T73" fmla="*/ 2719 h 3600"/>
                <a:gd name="T74" fmla="*/ 861 w 5760"/>
                <a:gd name="T75" fmla="*/ 3443 h 3600"/>
                <a:gd name="T76" fmla="*/ 618 w 5760"/>
                <a:gd name="T77" fmla="*/ 3542 h 3600"/>
                <a:gd name="T78" fmla="*/ 1154 w 5760"/>
                <a:gd name="T79" fmla="*/ 2949 h 3600"/>
                <a:gd name="T80" fmla="*/ 1306 w 5760"/>
                <a:gd name="T81" fmla="*/ 2545 h 3600"/>
                <a:gd name="T82" fmla="*/ 1246 w 5760"/>
                <a:gd name="T83" fmla="*/ 2297 h 3600"/>
                <a:gd name="T84" fmla="*/ 1543 w 5760"/>
                <a:gd name="T85" fmla="*/ 2022 h 3600"/>
                <a:gd name="T86" fmla="*/ 1468 w 5760"/>
                <a:gd name="T87" fmla="*/ 1542 h 3600"/>
                <a:gd name="T88" fmla="*/ 993 w 5760"/>
                <a:gd name="T89" fmla="*/ 1406 h 3600"/>
                <a:gd name="T90" fmla="*/ 674 w 5760"/>
                <a:gd name="T91" fmla="*/ 1774 h 3600"/>
                <a:gd name="T92" fmla="*/ 862 w 5760"/>
                <a:gd name="T93" fmla="*/ 2215 h 3600"/>
                <a:gd name="T94" fmla="*/ 1025 w 5760"/>
                <a:gd name="T95" fmla="*/ 2489 h 3600"/>
                <a:gd name="T96" fmla="*/ 644 w 5760"/>
                <a:gd name="T97" fmla="*/ 2632 h 3600"/>
                <a:gd name="T98" fmla="*/ 103 w 5760"/>
                <a:gd name="T99" fmla="*/ 3045 h 3600"/>
                <a:gd name="T100" fmla="*/ 17 w 5760"/>
                <a:gd name="T101" fmla="*/ 2920 h 3600"/>
                <a:gd name="T102" fmla="*/ 751 w 5760"/>
                <a:gd name="T103" fmla="*/ 2424 h 3600"/>
                <a:gd name="T104" fmla="*/ 543 w 5760"/>
                <a:gd name="T105" fmla="*/ 2048 h 3600"/>
                <a:gd name="T106" fmla="*/ 618 w 5760"/>
                <a:gd name="T107" fmla="*/ 1490 h 3600"/>
                <a:gd name="T108" fmla="*/ 1124 w 5760"/>
                <a:gd name="T109" fmla="*/ 1226 h 3600"/>
                <a:gd name="T110" fmla="*/ 1630 w 5760"/>
                <a:gd name="T111" fmla="*/ 1490 h 3600"/>
                <a:gd name="T112" fmla="*/ 1697 w 5760"/>
                <a:gd name="T113" fmla="*/ 2067 h 3600"/>
                <a:gd name="T114" fmla="*/ 1489 w 5760"/>
                <a:gd name="T115" fmla="*/ 2418 h 3600"/>
                <a:gd name="T116" fmla="*/ 2416 w 5760"/>
                <a:gd name="T117" fmla="*/ 2407 h 3600"/>
                <a:gd name="T118" fmla="*/ 1868 w 5760"/>
                <a:gd name="T119" fmla="*/ 1797 h 3600"/>
                <a:gd name="T120" fmla="*/ 1719 w 5760"/>
                <a:gd name="T121" fmla="*/ 963 h 3600"/>
                <a:gd name="T122" fmla="*/ 2168 w 5760"/>
                <a:gd name="T123" fmla="*/ 243 h 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60" h="3600">
                  <a:moveTo>
                    <a:pt x="2887" y="0"/>
                  </a:moveTo>
                  <a:lnTo>
                    <a:pt x="2887" y="0"/>
                  </a:lnTo>
                  <a:lnTo>
                    <a:pt x="3000" y="5"/>
                  </a:lnTo>
                  <a:lnTo>
                    <a:pt x="3112" y="23"/>
                  </a:lnTo>
                  <a:lnTo>
                    <a:pt x="3220" y="47"/>
                  </a:lnTo>
                  <a:lnTo>
                    <a:pt x="3323" y="84"/>
                  </a:lnTo>
                  <a:lnTo>
                    <a:pt x="3423" y="129"/>
                  </a:lnTo>
                  <a:lnTo>
                    <a:pt x="3517" y="182"/>
                  </a:lnTo>
                  <a:lnTo>
                    <a:pt x="3606" y="243"/>
                  </a:lnTo>
                  <a:lnTo>
                    <a:pt x="3688" y="312"/>
                  </a:lnTo>
                  <a:lnTo>
                    <a:pt x="3763" y="387"/>
                  </a:lnTo>
                  <a:lnTo>
                    <a:pt x="3833" y="469"/>
                  </a:lnTo>
                  <a:lnTo>
                    <a:pt x="3894" y="558"/>
                  </a:lnTo>
                  <a:lnTo>
                    <a:pt x="3948" y="652"/>
                  </a:lnTo>
                  <a:lnTo>
                    <a:pt x="3992" y="752"/>
                  </a:lnTo>
                  <a:lnTo>
                    <a:pt x="4029" y="855"/>
                  </a:lnTo>
                  <a:lnTo>
                    <a:pt x="4055" y="963"/>
                  </a:lnTo>
                  <a:lnTo>
                    <a:pt x="4070" y="1075"/>
                  </a:lnTo>
                  <a:lnTo>
                    <a:pt x="4076" y="1188"/>
                  </a:lnTo>
                  <a:lnTo>
                    <a:pt x="4070" y="1293"/>
                  </a:lnTo>
                  <a:lnTo>
                    <a:pt x="4058" y="1394"/>
                  </a:lnTo>
                  <a:lnTo>
                    <a:pt x="4035" y="1493"/>
                  </a:lnTo>
                  <a:lnTo>
                    <a:pt x="4006" y="1589"/>
                  </a:lnTo>
                  <a:lnTo>
                    <a:pt x="3967" y="1682"/>
                  </a:lnTo>
                  <a:lnTo>
                    <a:pt x="3924" y="1770"/>
                  </a:lnTo>
                  <a:lnTo>
                    <a:pt x="3871" y="1854"/>
                  </a:lnTo>
                  <a:lnTo>
                    <a:pt x="3812" y="1934"/>
                  </a:lnTo>
                  <a:lnTo>
                    <a:pt x="3746" y="2009"/>
                  </a:lnTo>
                  <a:lnTo>
                    <a:pt x="3674" y="2079"/>
                  </a:lnTo>
                  <a:lnTo>
                    <a:pt x="3596" y="2142"/>
                  </a:lnTo>
                  <a:lnTo>
                    <a:pt x="3512" y="2199"/>
                  </a:lnTo>
                  <a:lnTo>
                    <a:pt x="3423" y="2248"/>
                  </a:lnTo>
                  <a:lnTo>
                    <a:pt x="3330" y="2290"/>
                  </a:lnTo>
                  <a:lnTo>
                    <a:pt x="3330" y="2409"/>
                  </a:lnTo>
                  <a:lnTo>
                    <a:pt x="3479" y="2437"/>
                  </a:lnTo>
                  <a:lnTo>
                    <a:pt x="3625" y="2473"/>
                  </a:lnTo>
                  <a:lnTo>
                    <a:pt x="3770" y="2517"/>
                  </a:lnTo>
                  <a:lnTo>
                    <a:pt x="3910" y="2569"/>
                  </a:lnTo>
                  <a:lnTo>
                    <a:pt x="4020" y="2510"/>
                  </a:lnTo>
                  <a:lnTo>
                    <a:pt x="4131" y="2463"/>
                  </a:lnTo>
                  <a:lnTo>
                    <a:pt x="4248" y="2424"/>
                  </a:lnTo>
                  <a:lnTo>
                    <a:pt x="4367" y="2397"/>
                  </a:lnTo>
                  <a:lnTo>
                    <a:pt x="4367" y="2397"/>
                  </a:lnTo>
                  <a:lnTo>
                    <a:pt x="4299" y="2358"/>
                  </a:lnTo>
                  <a:lnTo>
                    <a:pt x="4238" y="2313"/>
                  </a:lnTo>
                  <a:lnTo>
                    <a:pt x="4184" y="2259"/>
                  </a:lnTo>
                  <a:lnTo>
                    <a:pt x="4135" y="2201"/>
                  </a:lnTo>
                  <a:lnTo>
                    <a:pt x="4095" y="2137"/>
                  </a:lnTo>
                  <a:lnTo>
                    <a:pt x="4063" y="2067"/>
                  </a:lnTo>
                  <a:lnTo>
                    <a:pt x="4039" y="1995"/>
                  </a:lnTo>
                  <a:lnTo>
                    <a:pt x="4025" y="1920"/>
                  </a:lnTo>
                  <a:lnTo>
                    <a:pt x="4020" y="1842"/>
                  </a:lnTo>
                  <a:lnTo>
                    <a:pt x="4023" y="1765"/>
                  </a:lnTo>
                  <a:lnTo>
                    <a:pt x="4039" y="1690"/>
                  </a:lnTo>
                  <a:lnTo>
                    <a:pt x="4062" y="1619"/>
                  </a:lnTo>
                  <a:lnTo>
                    <a:pt x="4091" y="1552"/>
                  </a:lnTo>
                  <a:lnTo>
                    <a:pt x="4130" y="1490"/>
                  </a:lnTo>
                  <a:lnTo>
                    <a:pt x="4175" y="1432"/>
                  </a:lnTo>
                  <a:lnTo>
                    <a:pt x="4226" y="1382"/>
                  </a:lnTo>
                  <a:lnTo>
                    <a:pt x="4283" y="1336"/>
                  </a:lnTo>
                  <a:lnTo>
                    <a:pt x="4346" y="1298"/>
                  </a:lnTo>
                  <a:lnTo>
                    <a:pt x="4413" y="1266"/>
                  </a:lnTo>
                  <a:lnTo>
                    <a:pt x="4484" y="1244"/>
                  </a:lnTo>
                  <a:lnTo>
                    <a:pt x="4559" y="1230"/>
                  </a:lnTo>
                  <a:lnTo>
                    <a:pt x="4636" y="1226"/>
                  </a:lnTo>
                  <a:lnTo>
                    <a:pt x="4713" y="1230"/>
                  </a:lnTo>
                  <a:lnTo>
                    <a:pt x="4788" y="1244"/>
                  </a:lnTo>
                  <a:lnTo>
                    <a:pt x="4858" y="1266"/>
                  </a:lnTo>
                  <a:lnTo>
                    <a:pt x="4926" y="1298"/>
                  </a:lnTo>
                  <a:lnTo>
                    <a:pt x="4989" y="1336"/>
                  </a:lnTo>
                  <a:lnTo>
                    <a:pt x="5044" y="1382"/>
                  </a:lnTo>
                  <a:lnTo>
                    <a:pt x="5097" y="1432"/>
                  </a:lnTo>
                  <a:lnTo>
                    <a:pt x="5142" y="1490"/>
                  </a:lnTo>
                  <a:lnTo>
                    <a:pt x="5181" y="1552"/>
                  </a:lnTo>
                  <a:lnTo>
                    <a:pt x="5210" y="1619"/>
                  </a:lnTo>
                  <a:lnTo>
                    <a:pt x="5233" y="1690"/>
                  </a:lnTo>
                  <a:lnTo>
                    <a:pt x="5247" y="1765"/>
                  </a:lnTo>
                  <a:lnTo>
                    <a:pt x="5252" y="1842"/>
                  </a:lnTo>
                  <a:lnTo>
                    <a:pt x="5249" y="1913"/>
                  </a:lnTo>
                  <a:lnTo>
                    <a:pt x="5236" y="1981"/>
                  </a:lnTo>
                  <a:lnTo>
                    <a:pt x="5217" y="2050"/>
                  </a:lnTo>
                  <a:lnTo>
                    <a:pt x="5189" y="2112"/>
                  </a:lnTo>
                  <a:lnTo>
                    <a:pt x="5156" y="2172"/>
                  </a:lnTo>
                  <a:lnTo>
                    <a:pt x="5116" y="2227"/>
                  </a:lnTo>
                  <a:lnTo>
                    <a:pt x="5071" y="2280"/>
                  </a:lnTo>
                  <a:lnTo>
                    <a:pt x="5018" y="2325"/>
                  </a:lnTo>
                  <a:lnTo>
                    <a:pt x="4961" y="2365"/>
                  </a:lnTo>
                  <a:lnTo>
                    <a:pt x="4899" y="2398"/>
                  </a:lnTo>
                  <a:lnTo>
                    <a:pt x="5009" y="2424"/>
                  </a:lnTo>
                  <a:lnTo>
                    <a:pt x="5118" y="2459"/>
                  </a:lnTo>
                  <a:lnTo>
                    <a:pt x="5221" y="2503"/>
                  </a:lnTo>
                  <a:lnTo>
                    <a:pt x="5320" y="2554"/>
                  </a:lnTo>
                  <a:lnTo>
                    <a:pt x="5414" y="2611"/>
                  </a:lnTo>
                  <a:lnTo>
                    <a:pt x="5505" y="2677"/>
                  </a:lnTo>
                  <a:lnTo>
                    <a:pt x="5591" y="2752"/>
                  </a:lnTo>
                  <a:lnTo>
                    <a:pt x="5669" y="2833"/>
                  </a:lnTo>
                  <a:lnTo>
                    <a:pt x="5743" y="2920"/>
                  </a:lnTo>
                  <a:lnTo>
                    <a:pt x="5755" y="2942"/>
                  </a:lnTo>
                  <a:lnTo>
                    <a:pt x="5760" y="2967"/>
                  </a:lnTo>
                  <a:lnTo>
                    <a:pt x="5757" y="2991"/>
                  </a:lnTo>
                  <a:lnTo>
                    <a:pt x="5746" y="3014"/>
                  </a:lnTo>
                  <a:lnTo>
                    <a:pt x="5729" y="3033"/>
                  </a:lnTo>
                  <a:lnTo>
                    <a:pt x="5706" y="3045"/>
                  </a:lnTo>
                  <a:lnTo>
                    <a:pt x="5680" y="3049"/>
                  </a:lnTo>
                  <a:lnTo>
                    <a:pt x="5657" y="3045"/>
                  </a:lnTo>
                  <a:lnTo>
                    <a:pt x="5634" y="3035"/>
                  </a:lnTo>
                  <a:lnTo>
                    <a:pt x="5617" y="3017"/>
                  </a:lnTo>
                  <a:lnTo>
                    <a:pt x="5547" y="2936"/>
                  </a:lnTo>
                  <a:lnTo>
                    <a:pt x="5470" y="2859"/>
                  </a:lnTo>
                  <a:lnTo>
                    <a:pt x="5390" y="2791"/>
                  </a:lnTo>
                  <a:lnTo>
                    <a:pt x="5303" y="2730"/>
                  </a:lnTo>
                  <a:lnTo>
                    <a:pt x="5212" y="2676"/>
                  </a:lnTo>
                  <a:lnTo>
                    <a:pt x="5116" y="2630"/>
                  </a:lnTo>
                  <a:lnTo>
                    <a:pt x="5016" y="2594"/>
                  </a:lnTo>
                  <a:lnTo>
                    <a:pt x="4913" y="2566"/>
                  </a:lnTo>
                  <a:lnTo>
                    <a:pt x="4809" y="2545"/>
                  </a:lnTo>
                  <a:lnTo>
                    <a:pt x="4802" y="2545"/>
                  </a:lnTo>
                  <a:lnTo>
                    <a:pt x="4779" y="2538"/>
                  </a:lnTo>
                  <a:lnTo>
                    <a:pt x="4760" y="2526"/>
                  </a:lnTo>
                  <a:lnTo>
                    <a:pt x="4744" y="2510"/>
                  </a:lnTo>
                  <a:lnTo>
                    <a:pt x="4734" y="2489"/>
                  </a:lnTo>
                  <a:lnTo>
                    <a:pt x="4732" y="2465"/>
                  </a:lnTo>
                  <a:lnTo>
                    <a:pt x="4732" y="2348"/>
                  </a:lnTo>
                  <a:lnTo>
                    <a:pt x="4735" y="2323"/>
                  </a:lnTo>
                  <a:lnTo>
                    <a:pt x="4746" y="2301"/>
                  </a:lnTo>
                  <a:lnTo>
                    <a:pt x="4763" y="2283"/>
                  </a:lnTo>
                  <a:lnTo>
                    <a:pt x="4784" y="2273"/>
                  </a:lnTo>
                  <a:lnTo>
                    <a:pt x="4844" y="2247"/>
                  </a:lnTo>
                  <a:lnTo>
                    <a:pt x="4898" y="2215"/>
                  </a:lnTo>
                  <a:lnTo>
                    <a:pt x="4947" y="2175"/>
                  </a:lnTo>
                  <a:lnTo>
                    <a:pt x="4989" y="2130"/>
                  </a:lnTo>
                  <a:lnTo>
                    <a:pt x="5025" y="2081"/>
                  </a:lnTo>
                  <a:lnTo>
                    <a:pt x="5053" y="2025"/>
                  </a:lnTo>
                  <a:lnTo>
                    <a:pt x="5074" y="1968"/>
                  </a:lnTo>
                  <a:lnTo>
                    <a:pt x="5088" y="1905"/>
                  </a:lnTo>
                  <a:lnTo>
                    <a:pt x="5091" y="1842"/>
                  </a:lnTo>
                  <a:lnTo>
                    <a:pt x="5086" y="1774"/>
                  </a:lnTo>
                  <a:lnTo>
                    <a:pt x="5072" y="1709"/>
                  </a:lnTo>
                  <a:lnTo>
                    <a:pt x="5050" y="1650"/>
                  </a:lnTo>
                  <a:lnTo>
                    <a:pt x="5018" y="1594"/>
                  </a:lnTo>
                  <a:lnTo>
                    <a:pt x="4980" y="1542"/>
                  </a:lnTo>
                  <a:lnTo>
                    <a:pt x="4934" y="1498"/>
                  </a:lnTo>
                  <a:lnTo>
                    <a:pt x="4884" y="1460"/>
                  </a:lnTo>
                  <a:lnTo>
                    <a:pt x="4828" y="1429"/>
                  </a:lnTo>
                  <a:lnTo>
                    <a:pt x="4767" y="1406"/>
                  </a:lnTo>
                  <a:lnTo>
                    <a:pt x="4702" y="1390"/>
                  </a:lnTo>
                  <a:lnTo>
                    <a:pt x="4636" y="1387"/>
                  </a:lnTo>
                  <a:lnTo>
                    <a:pt x="4568" y="1390"/>
                  </a:lnTo>
                  <a:lnTo>
                    <a:pt x="4505" y="1406"/>
                  </a:lnTo>
                  <a:lnTo>
                    <a:pt x="4444" y="1429"/>
                  </a:lnTo>
                  <a:lnTo>
                    <a:pt x="4388" y="1460"/>
                  </a:lnTo>
                  <a:lnTo>
                    <a:pt x="4337" y="1498"/>
                  </a:lnTo>
                  <a:lnTo>
                    <a:pt x="4292" y="1542"/>
                  </a:lnTo>
                  <a:lnTo>
                    <a:pt x="4254" y="1594"/>
                  </a:lnTo>
                  <a:lnTo>
                    <a:pt x="4222" y="1650"/>
                  </a:lnTo>
                  <a:lnTo>
                    <a:pt x="4200" y="1709"/>
                  </a:lnTo>
                  <a:lnTo>
                    <a:pt x="4184" y="1774"/>
                  </a:lnTo>
                  <a:lnTo>
                    <a:pt x="4180" y="1842"/>
                  </a:lnTo>
                  <a:lnTo>
                    <a:pt x="4184" y="1905"/>
                  </a:lnTo>
                  <a:lnTo>
                    <a:pt x="4196" y="1964"/>
                  </a:lnTo>
                  <a:lnTo>
                    <a:pt x="4217" y="2022"/>
                  </a:lnTo>
                  <a:lnTo>
                    <a:pt x="4245" y="2076"/>
                  </a:lnTo>
                  <a:lnTo>
                    <a:pt x="4280" y="2125"/>
                  </a:lnTo>
                  <a:lnTo>
                    <a:pt x="4320" y="2170"/>
                  </a:lnTo>
                  <a:lnTo>
                    <a:pt x="4367" y="2210"/>
                  </a:lnTo>
                  <a:lnTo>
                    <a:pt x="4419" y="2243"/>
                  </a:lnTo>
                  <a:lnTo>
                    <a:pt x="4475" y="2268"/>
                  </a:lnTo>
                  <a:lnTo>
                    <a:pt x="4496" y="2280"/>
                  </a:lnTo>
                  <a:lnTo>
                    <a:pt x="4514" y="2297"/>
                  </a:lnTo>
                  <a:lnTo>
                    <a:pt x="4524" y="2320"/>
                  </a:lnTo>
                  <a:lnTo>
                    <a:pt x="4528" y="2343"/>
                  </a:lnTo>
                  <a:lnTo>
                    <a:pt x="4528" y="2465"/>
                  </a:lnTo>
                  <a:lnTo>
                    <a:pt x="4524" y="2489"/>
                  </a:lnTo>
                  <a:lnTo>
                    <a:pt x="4514" y="2508"/>
                  </a:lnTo>
                  <a:lnTo>
                    <a:pt x="4498" y="2526"/>
                  </a:lnTo>
                  <a:lnTo>
                    <a:pt x="4479" y="2538"/>
                  </a:lnTo>
                  <a:lnTo>
                    <a:pt x="4456" y="2545"/>
                  </a:lnTo>
                  <a:lnTo>
                    <a:pt x="4364" y="2561"/>
                  </a:lnTo>
                  <a:lnTo>
                    <a:pt x="4273" y="2583"/>
                  </a:lnTo>
                  <a:lnTo>
                    <a:pt x="4184" y="2615"/>
                  </a:lnTo>
                  <a:lnTo>
                    <a:pt x="4098" y="2649"/>
                  </a:lnTo>
                  <a:lnTo>
                    <a:pt x="4243" y="2724"/>
                  </a:lnTo>
                  <a:lnTo>
                    <a:pt x="4383" y="2808"/>
                  </a:lnTo>
                  <a:lnTo>
                    <a:pt x="4517" y="2899"/>
                  </a:lnTo>
                  <a:lnTo>
                    <a:pt x="4648" y="2998"/>
                  </a:lnTo>
                  <a:lnTo>
                    <a:pt x="4772" y="3105"/>
                  </a:lnTo>
                  <a:lnTo>
                    <a:pt x="4891" y="3220"/>
                  </a:lnTo>
                  <a:lnTo>
                    <a:pt x="5002" y="3342"/>
                  </a:lnTo>
                  <a:lnTo>
                    <a:pt x="5109" y="3471"/>
                  </a:lnTo>
                  <a:lnTo>
                    <a:pt x="5121" y="3492"/>
                  </a:lnTo>
                  <a:lnTo>
                    <a:pt x="5125" y="3516"/>
                  </a:lnTo>
                  <a:lnTo>
                    <a:pt x="5121" y="3541"/>
                  </a:lnTo>
                  <a:lnTo>
                    <a:pt x="5111" y="3563"/>
                  </a:lnTo>
                  <a:lnTo>
                    <a:pt x="5093" y="3583"/>
                  </a:lnTo>
                  <a:lnTo>
                    <a:pt x="5071" y="3595"/>
                  </a:lnTo>
                  <a:lnTo>
                    <a:pt x="5046" y="3600"/>
                  </a:lnTo>
                  <a:lnTo>
                    <a:pt x="5022" y="3597"/>
                  </a:lnTo>
                  <a:lnTo>
                    <a:pt x="5001" y="3586"/>
                  </a:lnTo>
                  <a:lnTo>
                    <a:pt x="4982" y="3569"/>
                  </a:lnTo>
                  <a:lnTo>
                    <a:pt x="4880" y="3445"/>
                  </a:lnTo>
                  <a:lnTo>
                    <a:pt x="4772" y="3328"/>
                  </a:lnTo>
                  <a:lnTo>
                    <a:pt x="4657" y="3218"/>
                  </a:lnTo>
                  <a:lnTo>
                    <a:pt x="4538" y="3115"/>
                  </a:lnTo>
                  <a:lnTo>
                    <a:pt x="4413" y="3021"/>
                  </a:lnTo>
                  <a:lnTo>
                    <a:pt x="4283" y="2934"/>
                  </a:lnTo>
                  <a:lnTo>
                    <a:pt x="4147" y="2855"/>
                  </a:lnTo>
                  <a:lnTo>
                    <a:pt x="4008" y="2784"/>
                  </a:lnTo>
                  <a:lnTo>
                    <a:pt x="3864" y="2723"/>
                  </a:lnTo>
                  <a:lnTo>
                    <a:pt x="3718" y="2669"/>
                  </a:lnTo>
                  <a:lnTo>
                    <a:pt x="3566" y="2623"/>
                  </a:lnTo>
                  <a:lnTo>
                    <a:pt x="3412" y="2587"/>
                  </a:lnTo>
                  <a:lnTo>
                    <a:pt x="3255" y="2559"/>
                  </a:lnTo>
                  <a:lnTo>
                    <a:pt x="3240" y="2557"/>
                  </a:lnTo>
                  <a:lnTo>
                    <a:pt x="3217" y="2552"/>
                  </a:lnTo>
                  <a:lnTo>
                    <a:pt x="3198" y="2540"/>
                  </a:lnTo>
                  <a:lnTo>
                    <a:pt x="3182" y="2522"/>
                  </a:lnTo>
                  <a:lnTo>
                    <a:pt x="3173" y="2501"/>
                  </a:lnTo>
                  <a:lnTo>
                    <a:pt x="3170" y="2477"/>
                  </a:lnTo>
                  <a:lnTo>
                    <a:pt x="3170" y="2236"/>
                  </a:lnTo>
                  <a:lnTo>
                    <a:pt x="3173" y="2210"/>
                  </a:lnTo>
                  <a:lnTo>
                    <a:pt x="3184" y="2189"/>
                  </a:lnTo>
                  <a:lnTo>
                    <a:pt x="3201" y="2172"/>
                  </a:lnTo>
                  <a:lnTo>
                    <a:pt x="3224" y="2159"/>
                  </a:lnTo>
                  <a:lnTo>
                    <a:pt x="3316" y="2123"/>
                  </a:lnTo>
                  <a:lnTo>
                    <a:pt x="3404" y="2077"/>
                  </a:lnTo>
                  <a:lnTo>
                    <a:pt x="3486" y="2023"/>
                  </a:lnTo>
                  <a:lnTo>
                    <a:pt x="3562" y="1964"/>
                  </a:lnTo>
                  <a:lnTo>
                    <a:pt x="3632" y="1896"/>
                  </a:lnTo>
                  <a:lnTo>
                    <a:pt x="3695" y="1823"/>
                  </a:lnTo>
                  <a:lnTo>
                    <a:pt x="3751" y="1744"/>
                  </a:lnTo>
                  <a:lnTo>
                    <a:pt x="3800" y="1661"/>
                  </a:lnTo>
                  <a:lnTo>
                    <a:pt x="3840" y="1573"/>
                  </a:lnTo>
                  <a:lnTo>
                    <a:pt x="3873" y="1481"/>
                  </a:lnTo>
                  <a:lnTo>
                    <a:pt x="3896" y="1387"/>
                  </a:lnTo>
                  <a:lnTo>
                    <a:pt x="3910" y="1289"/>
                  </a:lnTo>
                  <a:lnTo>
                    <a:pt x="3915" y="1188"/>
                  </a:lnTo>
                  <a:lnTo>
                    <a:pt x="3910" y="1083"/>
                  </a:lnTo>
                  <a:lnTo>
                    <a:pt x="3894" y="982"/>
                  </a:lnTo>
                  <a:lnTo>
                    <a:pt x="3868" y="883"/>
                  </a:lnTo>
                  <a:lnTo>
                    <a:pt x="3835" y="789"/>
                  </a:lnTo>
                  <a:lnTo>
                    <a:pt x="3791" y="700"/>
                  </a:lnTo>
                  <a:lnTo>
                    <a:pt x="3739" y="614"/>
                  </a:lnTo>
                  <a:lnTo>
                    <a:pt x="3679" y="536"/>
                  </a:lnTo>
                  <a:lnTo>
                    <a:pt x="3613" y="462"/>
                  </a:lnTo>
                  <a:lnTo>
                    <a:pt x="3540" y="396"/>
                  </a:lnTo>
                  <a:lnTo>
                    <a:pt x="3461" y="337"/>
                  </a:lnTo>
                  <a:lnTo>
                    <a:pt x="3376" y="284"/>
                  </a:lnTo>
                  <a:lnTo>
                    <a:pt x="3287" y="241"/>
                  </a:lnTo>
                  <a:lnTo>
                    <a:pt x="3192" y="208"/>
                  </a:lnTo>
                  <a:lnTo>
                    <a:pt x="3093" y="182"/>
                  </a:lnTo>
                  <a:lnTo>
                    <a:pt x="2992" y="166"/>
                  </a:lnTo>
                  <a:lnTo>
                    <a:pt x="2887" y="161"/>
                  </a:lnTo>
                  <a:lnTo>
                    <a:pt x="2782" y="166"/>
                  </a:lnTo>
                  <a:lnTo>
                    <a:pt x="2679" y="182"/>
                  </a:lnTo>
                  <a:lnTo>
                    <a:pt x="2582" y="208"/>
                  </a:lnTo>
                  <a:lnTo>
                    <a:pt x="2487" y="241"/>
                  </a:lnTo>
                  <a:lnTo>
                    <a:pt x="2397" y="284"/>
                  </a:lnTo>
                  <a:lnTo>
                    <a:pt x="2311" y="337"/>
                  </a:lnTo>
                  <a:lnTo>
                    <a:pt x="2232" y="396"/>
                  </a:lnTo>
                  <a:lnTo>
                    <a:pt x="2159" y="462"/>
                  </a:lnTo>
                  <a:lnTo>
                    <a:pt x="2093" y="536"/>
                  </a:lnTo>
                  <a:lnTo>
                    <a:pt x="2033" y="614"/>
                  </a:lnTo>
                  <a:lnTo>
                    <a:pt x="1983" y="700"/>
                  </a:lnTo>
                  <a:lnTo>
                    <a:pt x="1939" y="789"/>
                  </a:lnTo>
                  <a:lnTo>
                    <a:pt x="1904" y="883"/>
                  </a:lnTo>
                  <a:lnTo>
                    <a:pt x="1878" y="982"/>
                  </a:lnTo>
                  <a:lnTo>
                    <a:pt x="1862" y="1083"/>
                  </a:lnTo>
                  <a:lnTo>
                    <a:pt x="1857" y="1188"/>
                  </a:lnTo>
                  <a:lnTo>
                    <a:pt x="1862" y="1286"/>
                  </a:lnTo>
                  <a:lnTo>
                    <a:pt x="1876" y="1382"/>
                  </a:lnTo>
                  <a:lnTo>
                    <a:pt x="1899" y="1474"/>
                  </a:lnTo>
                  <a:lnTo>
                    <a:pt x="1930" y="1565"/>
                  </a:lnTo>
                  <a:lnTo>
                    <a:pt x="1969" y="1652"/>
                  </a:lnTo>
                  <a:lnTo>
                    <a:pt x="2016" y="1734"/>
                  </a:lnTo>
                  <a:lnTo>
                    <a:pt x="2070" y="1812"/>
                  </a:lnTo>
                  <a:lnTo>
                    <a:pt x="2131" y="1884"/>
                  </a:lnTo>
                  <a:lnTo>
                    <a:pt x="2198" y="1952"/>
                  </a:lnTo>
                  <a:lnTo>
                    <a:pt x="2271" y="2011"/>
                  </a:lnTo>
                  <a:lnTo>
                    <a:pt x="2351" y="2065"/>
                  </a:lnTo>
                  <a:lnTo>
                    <a:pt x="2435" y="2112"/>
                  </a:lnTo>
                  <a:lnTo>
                    <a:pt x="2524" y="2151"/>
                  </a:lnTo>
                  <a:lnTo>
                    <a:pt x="2547" y="2163"/>
                  </a:lnTo>
                  <a:lnTo>
                    <a:pt x="2562" y="2180"/>
                  </a:lnTo>
                  <a:lnTo>
                    <a:pt x="2573" y="2201"/>
                  </a:lnTo>
                  <a:lnTo>
                    <a:pt x="2576" y="2226"/>
                  </a:lnTo>
                  <a:lnTo>
                    <a:pt x="2576" y="2477"/>
                  </a:lnTo>
                  <a:lnTo>
                    <a:pt x="2573" y="2499"/>
                  </a:lnTo>
                  <a:lnTo>
                    <a:pt x="2564" y="2520"/>
                  </a:lnTo>
                  <a:lnTo>
                    <a:pt x="2548" y="2538"/>
                  </a:lnTo>
                  <a:lnTo>
                    <a:pt x="2529" y="2550"/>
                  </a:lnTo>
                  <a:lnTo>
                    <a:pt x="2506" y="2555"/>
                  </a:lnTo>
                  <a:lnTo>
                    <a:pt x="2498" y="2557"/>
                  </a:lnTo>
                  <a:lnTo>
                    <a:pt x="2341" y="2583"/>
                  </a:lnTo>
                  <a:lnTo>
                    <a:pt x="2185" y="2620"/>
                  </a:lnTo>
                  <a:lnTo>
                    <a:pt x="2032" y="2665"/>
                  </a:lnTo>
                  <a:lnTo>
                    <a:pt x="1883" y="2719"/>
                  </a:lnTo>
                  <a:lnTo>
                    <a:pt x="1740" y="2780"/>
                  </a:lnTo>
                  <a:lnTo>
                    <a:pt x="1599" y="2852"/>
                  </a:lnTo>
                  <a:lnTo>
                    <a:pt x="1463" y="2930"/>
                  </a:lnTo>
                  <a:lnTo>
                    <a:pt x="1332" y="3017"/>
                  </a:lnTo>
                  <a:lnTo>
                    <a:pt x="1206" y="3113"/>
                  </a:lnTo>
                  <a:lnTo>
                    <a:pt x="1086" y="3216"/>
                  </a:lnTo>
                  <a:lnTo>
                    <a:pt x="970" y="3326"/>
                  </a:lnTo>
                  <a:lnTo>
                    <a:pt x="861" y="3443"/>
                  </a:lnTo>
                  <a:lnTo>
                    <a:pt x="759" y="3569"/>
                  </a:lnTo>
                  <a:lnTo>
                    <a:pt x="740" y="3586"/>
                  </a:lnTo>
                  <a:lnTo>
                    <a:pt x="719" y="3597"/>
                  </a:lnTo>
                  <a:lnTo>
                    <a:pt x="695" y="3600"/>
                  </a:lnTo>
                  <a:lnTo>
                    <a:pt x="670" y="3595"/>
                  </a:lnTo>
                  <a:lnTo>
                    <a:pt x="646" y="3583"/>
                  </a:lnTo>
                  <a:lnTo>
                    <a:pt x="628" y="3565"/>
                  </a:lnTo>
                  <a:lnTo>
                    <a:pt x="618" y="3542"/>
                  </a:lnTo>
                  <a:lnTo>
                    <a:pt x="614" y="3518"/>
                  </a:lnTo>
                  <a:lnTo>
                    <a:pt x="620" y="3494"/>
                  </a:lnTo>
                  <a:lnTo>
                    <a:pt x="632" y="3471"/>
                  </a:lnTo>
                  <a:lnTo>
                    <a:pt x="726" y="3354"/>
                  </a:lnTo>
                  <a:lnTo>
                    <a:pt x="826" y="3244"/>
                  </a:lnTo>
                  <a:lnTo>
                    <a:pt x="930" y="3140"/>
                  </a:lnTo>
                  <a:lnTo>
                    <a:pt x="1040" y="3042"/>
                  </a:lnTo>
                  <a:lnTo>
                    <a:pt x="1154" y="2949"/>
                  </a:lnTo>
                  <a:lnTo>
                    <a:pt x="1272" y="2864"/>
                  </a:lnTo>
                  <a:lnTo>
                    <a:pt x="1395" y="2786"/>
                  </a:lnTo>
                  <a:lnTo>
                    <a:pt x="1520" y="2712"/>
                  </a:lnTo>
                  <a:lnTo>
                    <a:pt x="1651" y="2646"/>
                  </a:lnTo>
                  <a:lnTo>
                    <a:pt x="1567" y="2611"/>
                  </a:lnTo>
                  <a:lnTo>
                    <a:pt x="1482" y="2583"/>
                  </a:lnTo>
                  <a:lnTo>
                    <a:pt x="1395" y="2561"/>
                  </a:lnTo>
                  <a:lnTo>
                    <a:pt x="1306" y="2545"/>
                  </a:lnTo>
                  <a:lnTo>
                    <a:pt x="1283" y="2538"/>
                  </a:lnTo>
                  <a:lnTo>
                    <a:pt x="1264" y="2526"/>
                  </a:lnTo>
                  <a:lnTo>
                    <a:pt x="1246" y="2508"/>
                  </a:lnTo>
                  <a:lnTo>
                    <a:pt x="1236" y="2487"/>
                  </a:lnTo>
                  <a:lnTo>
                    <a:pt x="1232" y="2465"/>
                  </a:lnTo>
                  <a:lnTo>
                    <a:pt x="1232" y="2343"/>
                  </a:lnTo>
                  <a:lnTo>
                    <a:pt x="1236" y="2320"/>
                  </a:lnTo>
                  <a:lnTo>
                    <a:pt x="1246" y="2297"/>
                  </a:lnTo>
                  <a:lnTo>
                    <a:pt x="1264" y="2280"/>
                  </a:lnTo>
                  <a:lnTo>
                    <a:pt x="1285" y="2268"/>
                  </a:lnTo>
                  <a:lnTo>
                    <a:pt x="1341" y="2243"/>
                  </a:lnTo>
                  <a:lnTo>
                    <a:pt x="1393" y="2210"/>
                  </a:lnTo>
                  <a:lnTo>
                    <a:pt x="1440" y="2170"/>
                  </a:lnTo>
                  <a:lnTo>
                    <a:pt x="1480" y="2125"/>
                  </a:lnTo>
                  <a:lnTo>
                    <a:pt x="1515" y="2076"/>
                  </a:lnTo>
                  <a:lnTo>
                    <a:pt x="1543" y="2022"/>
                  </a:lnTo>
                  <a:lnTo>
                    <a:pt x="1564" y="1964"/>
                  </a:lnTo>
                  <a:lnTo>
                    <a:pt x="1576" y="1903"/>
                  </a:lnTo>
                  <a:lnTo>
                    <a:pt x="1580" y="1842"/>
                  </a:lnTo>
                  <a:lnTo>
                    <a:pt x="1576" y="1774"/>
                  </a:lnTo>
                  <a:lnTo>
                    <a:pt x="1560" y="1709"/>
                  </a:lnTo>
                  <a:lnTo>
                    <a:pt x="1538" y="1650"/>
                  </a:lnTo>
                  <a:lnTo>
                    <a:pt x="1506" y="1594"/>
                  </a:lnTo>
                  <a:lnTo>
                    <a:pt x="1468" y="1542"/>
                  </a:lnTo>
                  <a:lnTo>
                    <a:pt x="1423" y="1498"/>
                  </a:lnTo>
                  <a:lnTo>
                    <a:pt x="1372" y="1460"/>
                  </a:lnTo>
                  <a:lnTo>
                    <a:pt x="1316" y="1429"/>
                  </a:lnTo>
                  <a:lnTo>
                    <a:pt x="1255" y="1406"/>
                  </a:lnTo>
                  <a:lnTo>
                    <a:pt x="1192" y="1390"/>
                  </a:lnTo>
                  <a:lnTo>
                    <a:pt x="1124" y="1387"/>
                  </a:lnTo>
                  <a:lnTo>
                    <a:pt x="1058" y="1390"/>
                  </a:lnTo>
                  <a:lnTo>
                    <a:pt x="993" y="1406"/>
                  </a:lnTo>
                  <a:lnTo>
                    <a:pt x="932" y="1429"/>
                  </a:lnTo>
                  <a:lnTo>
                    <a:pt x="876" y="1460"/>
                  </a:lnTo>
                  <a:lnTo>
                    <a:pt x="826" y="1498"/>
                  </a:lnTo>
                  <a:lnTo>
                    <a:pt x="780" y="1542"/>
                  </a:lnTo>
                  <a:lnTo>
                    <a:pt x="742" y="1594"/>
                  </a:lnTo>
                  <a:lnTo>
                    <a:pt x="710" y="1650"/>
                  </a:lnTo>
                  <a:lnTo>
                    <a:pt x="688" y="1709"/>
                  </a:lnTo>
                  <a:lnTo>
                    <a:pt x="674" y="1774"/>
                  </a:lnTo>
                  <a:lnTo>
                    <a:pt x="669" y="1842"/>
                  </a:lnTo>
                  <a:lnTo>
                    <a:pt x="672" y="1905"/>
                  </a:lnTo>
                  <a:lnTo>
                    <a:pt x="686" y="1968"/>
                  </a:lnTo>
                  <a:lnTo>
                    <a:pt x="707" y="2025"/>
                  </a:lnTo>
                  <a:lnTo>
                    <a:pt x="735" y="2081"/>
                  </a:lnTo>
                  <a:lnTo>
                    <a:pt x="771" y="2130"/>
                  </a:lnTo>
                  <a:lnTo>
                    <a:pt x="813" y="2175"/>
                  </a:lnTo>
                  <a:lnTo>
                    <a:pt x="862" y="2215"/>
                  </a:lnTo>
                  <a:lnTo>
                    <a:pt x="916" y="2247"/>
                  </a:lnTo>
                  <a:lnTo>
                    <a:pt x="976" y="2273"/>
                  </a:lnTo>
                  <a:lnTo>
                    <a:pt x="997" y="2283"/>
                  </a:lnTo>
                  <a:lnTo>
                    <a:pt x="1014" y="2301"/>
                  </a:lnTo>
                  <a:lnTo>
                    <a:pt x="1025" y="2323"/>
                  </a:lnTo>
                  <a:lnTo>
                    <a:pt x="1028" y="2348"/>
                  </a:lnTo>
                  <a:lnTo>
                    <a:pt x="1028" y="2465"/>
                  </a:lnTo>
                  <a:lnTo>
                    <a:pt x="1025" y="2489"/>
                  </a:lnTo>
                  <a:lnTo>
                    <a:pt x="1016" y="2508"/>
                  </a:lnTo>
                  <a:lnTo>
                    <a:pt x="1000" y="2526"/>
                  </a:lnTo>
                  <a:lnTo>
                    <a:pt x="981" y="2538"/>
                  </a:lnTo>
                  <a:lnTo>
                    <a:pt x="958" y="2545"/>
                  </a:lnTo>
                  <a:lnTo>
                    <a:pt x="951" y="2545"/>
                  </a:lnTo>
                  <a:lnTo>
                    <a:pt x="845" y="2566"/>
                  </a:lnTo>
                  <a:lnTo>
                    <a:pt x="742" y="2594"/>
                  </a:lnTo>
                  <a:lnTo>
                    <a:pt x="644" y="2632"/>
                  </a:lnTo>
                  <a:lnTo>
                    <a:pt x="548" y="2677"/>
                  </a:lnTo>
                  <a:lnTo>
                    <a:pt x="457" y="2730"/>
                  </a:lnTo>
                  <a:lnTo>
                    <a:pt x="370" y="2791"/>
                  </a:lnTo>
                  <a:lnTo>
                    <a:pt x="290" y="2859"/>
                  </a:lnTo>
                  <a:lnTo>
                    <a:pt x="213" y="2936"/>
                  </a:lnTo>
                  <a:lnTo>
                    <a:pt x="143" y="3017"/>
                  </a:lnTo>
                  <a:lnTo>
                    <a:pt x="126" y="3035"/>
                  </a:lnTo>
                  <a:lnTo>
                    <a:pt x="103" y="3045"/>
                  </a:lnTo>
                  <a:lnTo>
                    <a:pt x="80" y="3049"/>
                  </a:lnTo>
                  <a:lnTo>
                    <a:pt x="54" y="3045"/>
                  </a:lnTo>
                  <a:lnTo>
                    <a:pt x="31" y="3033"/>
                  </a:lnTo>
                  <a:lnTo>
                    <a:pt x="14" y="3014"/>
                  </a:lnTo>
                  <a:lnTo>
                    <a:pt x="3" y="2991"/>
                  </a:lnTo>
                  <a:lnTo>
                    <a:pt x="0" y="2967"/>
                  </a:lnTo>
                  <a:lnTo>
                    <a:pt x="5" y="2942"/>
                  </a:lnTo>
                  <a:lnTo>
                    <a:pt x="17" y="2920"/>
                  </a:lnTo>
                  <a:lnTo>
                    <a:pt x="91" y="2833"/>
                  </a:lnTo>
                  <a:lnTo>
                    <a:pt x="169" y="2752"/>
                  </a:lnTo>
                  <a:lnTo>
                    <a:pt x="255" y="2677"/>
                  </a:lnTo>
                  <a:lnTo>
                    <a:pt x="346" y="2611"/>
                  </a:lnTo>
                  <a:lnTo>
                    <a:pt x="440" y="2554"/>
                  </a:lnTo>
                  <a:lnTo>
                    <a:pt x="539" y="2501"/>
                  </a:lnTo>
                  <a:lnTo>
                    <a:pt x="642" y="2459"/>
                  </a:lnTo>
                  <a:lnTo>
                    <a:pt x="751" y="2424"/>
                  </a:lnTo>
                  <a:lnTo>
                    <a:pt x="861" y="2398"/>
                  </a:lnTo>
                  <a:lnTo>
                    <a:pt x="799" y="2365"/>
                  </a:lnTo>
                  <a:lnTo>
                    <a:pt x="742" y="2325"/>
                  </a:lnTo>
                  <a:lnTo>
                    <a:pt x="689" y="2280"/>
                  </a:lnTo>
                  <a:lnTo>
                    <a:pt x="644" y="2227"/>
                  </a:lnTo>
                  <a:lnTo>
                    <a:pt x="604" y="2172"/>
                  </a:lnTo>
                  <a:lnTo>
                    <a:pt x="571" y="2112"/>
                  </a:lnTo>
                  <a:lnTo>
                    <a:pt x="543" y="2048"/>
                  </a:lnTo>
                  <a:lnTo>
                    <a:pt x="524" y="1981"/>
                  </a:lnTo>
                  <a:lnTo>
                    <a:pt x="511" y="1913"/>
                  </a:lnTo>
                  <a:lnTo>
                    <a:pt x="508" y="1842"/>
                  </a:lnTo>
                  <a:lnTo>
                    <a:pt x="513" y="1765"/>
                  </a:lnTo>
                  <a:lnTo>
                    <a:pt x="527" y="1690"/>
                  </a:lnTo>
                  <a:lnTo>
                    <a:pt x="550" y="1619"/>
                  </a:lnTo>
                  <a:lnTo>
                    <a:pt x="579" y="1552"/>
                  </a:lnTo>
                  <a:lnTo>
                    <a:pt x="618" y="1490"/>
                  </a:lnTo>
                  <a:lnTo>
                    <a:pt x="663" y="1432"/>
                  </a:lnTo>
                  <a:lnTo>
                    <a:pt x="716" y="1382"/>
                  </a:lnTo>
                  <a:lnTo>
                    <a:pt x="771" y="1336"/>
                  </a:lnTo>
                  <a:lnTo>
                    <a:pt x="834" y="1298"/>
                  </a:lnTo>
                  <a:lnTo>
                    <a:pt x="902" y="1266"/>
                  </a:lnTo>
                  <a:lnTo>
                    <a:pt x="972" y="1244"/>
                  </a:lnTo>
                  <a:lnTo>
                    <a:pt x="1047" y="1230"/>
                  </a:lnTo>
                  <a:lnTo>
                    <a:pt x="1124" y="1226"/>
                  </a:lnTo>
                  <a:lnTo>
                    <a:pt x="1201" y="1230"/>
                  </a:lnTo>
                  <a:lnTo>
                    <a:pt x="1276" y="1244"/>
                  </a:lnTo>
                  <a:lnTo>
                    <a:pt x="1347" y="1266"/>
                  </a:lnTo>
                  <a:lnTo>
                    <a:pt x="1414" y="1298"/>
                  </a:lnTo>
                  <a:lnTo>
                    <a:pt x="1477" y="1336"/>
                  </a:lnTo>
                  <a:lnTo>
                    <a:pt x="1534" y="1382"/>
                  </a:lnTo>
                  <a:lnTo>
                    <a:pt x="1585" y="1432"/>
                  </a:lnTo>
                  <a:lnTo>
                    <a:pt x="1630" y="1490"/>
                  </a:lnTo>
                  <a:lnTo>
                    <a:pt x="1669" y="1552"/>
                  </a:lnTo>
                  <a:lnTo>
                    <a:pt x="1698" y="1619"/>
                  </a:lnTo>
                  <a:lnTo>
                    <a:pt x="1721" y="1690"/>
                  </a:lnTo>
                  <a:lnTo>
                    <a:pt x="1737" y="1765"/>
                  </a:lnTo>
                  <a:lnTo>
                    <a:pt x="1740" y="1842"/>
                  </a:lnTo>
                  <a:lnTo>
                    <a:pt x="1735" y="1919"/>
                  </a:lnTo>
                  <a:lnTo>
                    <a:pt x="1721" y="1995"/>
                  </a:lnTo>
                  <a:lnTo>
                    <a:pt x="1697" y="2067"/>
                  </a:lnTo>
                  <a:lnTo>
                    <a:pt x="1665" y="2137"/>
                  </a:lnTo>
                  <a:lnTo>
                    <a:pt x="1625" y="2201"/>
                  </a:lnTo>
                  <a:lnTo>
                    <a:pt x="1576" y="2259"/>
                  </a:lnTo>
                  <a:lnTo>
                    <a:pt x="1522" y="2313"/>
                  </a:lnTo>
                  <a:lnTo>
                    <a:pt x="1461" y="2358"/>
                  </a:lnTo>
                  <a:lnTo>
                    <a:pt x="1393" y="2397"/>
                  </a:lnTo>
                  <a:lnTo>
                    <a:pt x="1393" y="2397"/>
                  </a:lnTo>
                  <a:lnTo>
                    <a:pt x="1489" y="2418"/>
                  </a:lnTo>
                  <a:lnTo>
                    <a:pt x="1580" y="2445"/>
                  </a:lnTo>
                  <a:lnTo>
                    <a:pt x="1670" y="2479"/>
                  </a:lnTo>
                  <a:lnTo>
                    <a:pt x="1756" y="2519"/>
                  </a:lnTo>
                  <a:lnTo>
                    <a:pt x="1841" y="2564"/>
                  </a:lnTo>
                  <a:lnTo>
                    <a:pt x="1981" y="2513"/>
                  </a:lnTo>
                  <a:lnTo>
                    <a:pt x="2122" y="2472"/>
                  </a:lnTo>
                  <a:lnTo>
                    <a:pt x="2269" y="2435"/>
                  </a:lnTo>
                  <a:lnTo>
                    <a:pt x="2416" y="2407"/>
                  </a:lnTo>
                  <a:lnTo>
                    <a:pt x="2416" y="2280"/>
                  </a:lnTo>
                  <a:lnTo>
                    <a:pt x="2320" y="2233"/>
                  </a:lnTo>
                  <a:lnTo>
                    <a:pt x="2227" y="2177"/>
                  </a:lnTo>
                  <a:lnTo>
                    <a:pt x="2142" y="2114"/>
                  </a:lnTo>
                  <a:lnTo>
                    <a:pt x="2063" y="2044"/>
                  </a:lnTo>
                  <a:lnTo>
                    <a:pt x="1990" y="1968"/>
                  </a:lnTo>
                  <a:lnTo>
                    <a:pt x="1925" y="1886"/>
                  </a:lnTo>
                  <a:lnTo>
                    <a:pt x="1868" y="1797"/>
                  </a:lnTo>
                  <a:lnTo>
                    <a:pt x="1817" y="1704"/>
                  </a:lnTo>
                  <a:lnTo>
                    <a:pt x="1775" y="1608"/>
                  </a:lnTo>
                  <a:lnTo>
                    <a:pt x="1742" y="1507"/>
                  </a:lnTo>
                  <a:lnTo>
                    <a:pt x="1718" y="1404"/>
                  </a:lnTo>
                  <a:lnTo>
                    <a:pt x="1702" y="1298"/>
                  </a:lnTo>
                  <a:lnTo>
                    <a:pt x="1697" y="1188"/>
                  </a:lnTo>
                  <a:lnTo>
                    <a:pt x="1704" y="1075"/>
                  </a:lnTo>
                  <a:lnTo>
                    <a:pt x="1719" y="963"/>
                  </a:lnTo>
                  <a:lnTo>
                    <a:pt x="1745" y="855"/>
                  </a:lnTo>
                  <a:lnTo>
                    <a:pt x="1780" y="752"/>
                  </a:lnTo>
                  <a:lnTo>
                    <a:pt x="1826" y="652"/>
                  </a:lnTo>
                  <a:lnTo>
                    <a:pt x="1878" y="558"/>
                  </a:lnTo>
                  <a:lnTo>
                    <a:pt x="1939" y="469"/>
                  </a:lnTo>
                  <a:lnTo>
                    <a:pt x="2009" y="387"/>
                  </a:lnTo>
                  <a:lnTo>
                    <a:pt x="2084" y="312"/>
                  </a:lnTo>
                  <a:lnTo>
                    <a:pt x="2168" y="243"/>
                  </a:lnTo>
                  <a:lnTo>
                    <a:pt x="2257" y="182"/>
                  </a:lnTo>
                  <a:lnTo>
                    <a:pt x="2349" y="129"/>
                  </a:lnTo>
                  <a:lnTo>
                    <a:pt x="2449" y="84"/>
                  </a:lnTo>
                  <a:lnTo>
                    <a:pt x="2554" y="47"/>
                  </a:lnTo>
                  <a:lnTo>
                    <a:pt x="2660" y="23"/>
                  </a:lnTo>
                  <a:lnTo>
                    <a:pt x="2772" y="5"/>
                  </a:lnTo>
                  <a:lnTo>
                    <a:pt x="2887"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grpSp>
      <p:grpSp>
        <p:nvGrpSpPr>
          <p:cNvPr id="16" name="Group 15">
            <a:extLst>
              <a:ext uri="{FF2B5EF4-FFF2-40B4-BE49-F238E27FC236}">
                <a16:creationId xmlns:a16="http://schemas.microsoft.com/office/drawing/2014/main" id="{0BBFCB60-4FBF-ACB0-FC96-255048BA9132}"/>
              </a:ext>
            </a:extLst>
          </p:cNvPr>
          <p:cNvGrpSpPr/>
          <p:nvPr/>
        </p:nvGrpSpPr>
        <p:grpSpPr>
          <a:xfrm>
            <a:off x="3090153" y="1135315"/>
            <a:ext cx="972589" cy="972589"/>
            <a:chOff x="3090153" y="1135315"/>
            <a:chExt cx="972589" cy="972589"/>
          </a:xfrm>
        </p:grpSpPr>
        <p:sp>
          <p:nvSpPr>
            <p:cNvPr id="5" name="Oval 4"/>
            <p:cNvSpPr/>
            <p:nvPr/>
          </p:nvSpPr>
          <p:spPr>
            <a:xfrm>
              <a:off x="3090153" y="1135315"/>
              <a:ext cx="972589" cy="972589"/>
            </a:xfrm>
            <a:prstGeom prst="ellipse">
              <a:avLst/>
            </a:prstGeom>
            <a:solidFill>
              <a:schemeClr val="accent1"/>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766D1"/>
                </a:solidFill>
                <a:effectLst/>
                <a:uLnTx/>
                <a:uFillTx/>
                <a:latin typeface="Anova Light"/>
                <a:ea typeface="+mn-ea"/>
                <a:cs typeface="+mn-cs"/>
              </a:endParaRPr>
            </a:p>
          </p:txBody>
        </p:sp>
        <p:sp>
          <p:nvSpPr>
            <p:cNvPr id="9" name="Freeform 9">
              <a:extLst>
                <a:ext uri="{FF2B5EF4-FFF2-40B4-BE49-F238E27FC236}">
                  <a16:creationId xmlns:a16="http://schemas.microsoft.com/office/drawing/2014/main" id="{6F29177F-0D61-B98F-BC64-AEC8E26667D4}"/>
                </a:ext>
              </a:extLst>
            </p:cNvPr>
            <p:cNvSpPr>
              <a:spLocks noChangeAspect="1" noEditPoints="1"/>
            </p:cNvSpPr>
            <p:nvPr/>
          </p:nvSpPr>
          <p:spPr bwMode="auto">
            <a:xfrm>
              <a:off x="3303741" y="1365917"/>
              <a:ext cx="535967" cy="551899"/>
            </a:xfrm>
            <a:custGeom>
              <a:avLst/>
              <a:gdLst>
                <a:gd name="T0" fmla="*/ 3054 w 4650"/>
                <a:gd name="T1" fmla="*/ 1525 h 4799"/>
                <a:gd name="T2" fmla="*/ 4046 w 4650"/>
                <a:gd name="T3" fmla="*/ 1525 h 4799"/>
                <a:gd name="T4" fmla="*/ 3054 w 4650"/>
                <a:gd name="T5" fmla="*/ 1525 h 4799"/>
                <a:gd name="T6" fmla="*/ 2922 w 4650"/>
                <a:gd name="T7" fmla="*/ 1525 h 4799"/>
                <a:gd name="T8" fmla="*/ 3550 w 4650"/>
                <a:gd name="T9" fmla="*/ 897 h 4799"/>
                <a:gd name="T10" fmla="*/ 3550 w 4650"/>
                <a:gd name="T11" fmla="*/ 2153 h 4799"/>
                <a:gd name="T12" fmla="*/ 2922 w 4650"/>
                <a:gd name="T13" fmla="*/ 1525 h 4799"/>
                <a:gd name="T14" fmla="*/ 4191 w 4650"/>
                <a:gd name="T15" fmla="*/ 2119 h 4799"/>
                <a:gd name="T16" fmla="*/ 2859 w 4650"/>
                <a:gd name="T17" fmla="*/ 2095 h 4799"/>
                <a:gd name="T18" fmla="*/ 2000 w 4650"/>
                <a:gd name="T19" fmla="*/ 2100 h 4799"/>
                <a:gd name="T20" fmla="*/ 2815 w 4650"/>
                <a:gd name="T21" fmla="*/ 2684 h 4799"/>
                <a:gd name="T22" fmla="*/ 2966 w 4650"/>
                <a:gd name="T23" fmla="*/ 4212 h 4799"/>
                <a:gd name="T24" fmla="*/ 3656 w 4650"/>
                <a:gd name="T25" fmla="*/ 4667 h 4799"/>
                <a:gd name="T26" fmla="*/ 4227 w 4650"/>
                <a:gd name="T27" fmla="*/ 3395 h 4799"/>
                <a:gd name="T28" fmla="*/ 4512 w 4650"/>
                <a:gd name="T29" fmla="*/ 3251 h 4799"/>
                <a:gd name="T30" fmla="*/ 4191 w 4650"/>
                <a:gd name="T31" fmla="*/ 2119 h 4799"/>
                <a:gd name="T32" fmla="*/ 2696 w 4650"/>
                <a:gd name="T33" fmla="*/ 2984 h 4799"/>
                <a:gd name="T34" fmla="*/ 2685 w 4650"/>
                <a:gd name="T35" fmla="*/ 2723 h 4799"/>
                <a:gd name="T36" fmla="*/ 1861 w 4650"/>
                <a:gd name="T37" fmla="*/ 2112 h 4799"/>
                <a:gd name="T38" fmla="*/ 1001 w 4650"/>
                <a:gd name="T39" fmla="*/ 1932 h 4799"/>
                <a:gd name="T40" fmla="*/ 1018 w 4650"/>
                <a:gd name="T41" fmla="*/ 1802 h 4799"/>
                <a:gd name="T42" fmla="*/ 1916 w 4650"/>
                <a:gd name="T43" fmla="*/ 1896 h 4799"/>
                <a:gd name="T44" fmla="*/ 2900 w 4650"/>
                <a:gd name="T45" fmla="*/ 1967 h 4799"/>
                <a:gd name="T46" fmla="*/ 2950 w 4650"/>
                <a:gd name="T47" fmla="*/ 1996 h 4799"/>
                <a:gd name="T48" fmla="*/ 4118 w 4650"/>
                <a:gd name="T49" fmla="*/ 1996 h 4799"/>
                <a:gd name="T50" fmla="*/ 4205 w 4650"/>
                <a:gd name="T51" fmla="*/ 1976 h 4799"/>
                <a:gd name="T52" fmla="*/ 4374 w 4650"/>
                <a:gd name="T53" fmla="*/ 266 h 4799"/>
                <a:gd name="T54" fmla="*/ 267 w 4650"/>
                <a:gd name="T55" fmla="*/ 130 h 4799"/>
                <a:gd name="T56" fmla="*/ 131 w 4650"/>
                <a:gd name="T57" fmla="*/ 2848 h 4799"/>
                <a:gd name="T58" fmla="*/ 2696 w 4650"/>
                <a:gd name="T59" fmla="*/ 2984 h 4799"/>
                <a:gd name="T60" fmla="*/ 4644 w 4650"/>
                <a:gd name="T61" fmla="*/ 3137 h 4799"/>
                <a:gd name="T62" fmla="*/ 4643 w 4650"/>
                <a:gd name="T63" fmla="*/ 3290 h 4799"/>
                <a:gd name="T64" fmla="*/ 4351 w 4650"/>
                <a:gd name="T65" fmla="*/ 3456 h 4799"/>
                <a:gd name="T66" fmla="*/ 3656 w 4650"/>
                <a:gd name="T67" fmla="*/ 4799 h 4799"/>
                <a:gd name="T68" fmla="*/ 2837 w 4650"/>
                <a:gd name="T69" fmla="*/ 4235 h 4799"/>
                <a:gd name="T70" fmla="*/ 2701 w 4650"/>
                <a:gd name="T71" fmla="*/ 3116 h 4799"/>
                <a:gd name="T72" fmla="*/ 0 w 4650"/>
                <a:gd name="T73" fmla="*/ 2848 h 4799"/>
                <a:gd name="T74" fmla="*/ 267 w 4650"/>
                <a:gd name="T75" fmla="*/ 0 h 4799"/>
                <a:gd name="T76" fmla="*/ 4505 w 4650"/>
                <a:gd name="T77" fmla="*/ 266 h 4799"/>
                <a:gd name="T78" fmla="*/ 4501 w 4650"/>
                <a:gd name="T79" fmla="*/ 2242 h 4799"/>
                <a:gd name="T80" fmla="*/ 4644 w 4650"/>
                <a:gd name="T81" fmla="*/ 3137 h 4799"/>
                <a:gd name="T82" fmla="*/ 1269 w 4650"/>
                <a:gd name="T83" fmla="*/ 1105 h 4799"/>
                <a:gd name="T84" fmla="*/ 420 w 4650"/>
                <a:gd name="T85" fmla="*/ 1927 h 4799"/>
                <a:gd name="T86" fmla="*/ 373 w 4650"/>
                <a:gd name="T87" fmla="*/ 1814 h 4799"/>
                <a:gd name="T88" fmla="*/ 1315 w 4650"/>
                <a:gd name="T89" fmla="*/ 965 h 4799"/>
                <a:gd name="T90" fmla="*/ 2715 w 4650"/>
                <a:gd name="T91" fmla="*/ 301 h 4799"/>
                <a:gd name="T92" fmla="*/ 2808 w 4650"/>
                <a:gd name="T93" fmla="*/ 394 h 4799"/>
                <a:gd name="T94" fmla="*/ 1636 w 4650"/>
                <a:gd name="T95" fmla="*/ 1472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650" h="4799">
                  <a:moveTo>
                    <a:pt x="3054" y="1525"/>
                  </a:moveTo>
                  <a:lnTo>
                    <a:pt x="3054" y="1525"/>
                  </a:lnTo>
                  <a:cubicBezTo>
                    <a:pt x="3054" y="1799"/>
                    <a:pt x="3276" y="2021"/>
                    <a:pt x="3550" y="2021"/>
                  </a:cubicBezTo>
                  <a:cubicBezTo>
                    <a:pt x="3823" y="2021"/>
                    <a:pt x="4046" y="1799"/>
                    <a:pt x="4046" y="1525"/>
                  </a:cubicBezTo>
                  <a:cubicBezTo>
                    <a:pt x="4046" y="1252"/>
                    <a:pt x="3823" y="1029"/>
                    <a:pt x="3550" y="1029"/>
                  </a:cubicBezTo>
                  <a:cubicBezTo>
                    <a:pt x="3276" y="1029"/>
                    <a:pt x="3054" y="1252"/>
                    <a:pt x="3054" y="1525"/>
                  </a:cubicBezTo>
                  <a:lnTo>
                    <a:pt x="3054" y="1525"/>
                  </a:lnTo>
                  <a:close/>
                  <a:moveTo>
                    <a:pt x="2922" y="1525"/>
                  </a:moveTo>
                  <a:lnTo>
                    <a:pt x="2922" y="1525"/>
                  </a:lnTo>
                  <a:cubicBezTo>
                    <a:pt x="2922" y="1179"/>
                    <a:pt x="3204" y="897"/>
                    <a:pt x="3550" y="897"/>
                  </a:cubicBezTo>
                  <a:cubicBezTo>
                    <a:pt x="3896" y="897"/>
                    <a:pt x="4178" y="1179"/>
                    <a:pt x="4178" y="1525"/>
                  </a:cubicBezTo>
                  <a:cubicBezTo>
                    <a:pt x="4178" y="1871"/>
                    <a:pt x="3896" y="2153"/>
                    <a:pt x="3550" y="2153"/>
                  </a:cubicBezTo>
                  <a:cubicBezTo>
                    <a:pt x="3204" y="2153"/>
                    <a:pt x="2922" y="1871"/>
                    <a:pt x="2922" y="1525"/>
                  </a:cubicBezTo>
                  <a:lnTo>
                    <a:pt x="2922" y="1525"/>
                  </a:lnTo>
                  <a:close/>
                  <a:moveTo>
                    <a:pt x="4191" y="2119"/>
                  </a:moveTo>
                  <a:lnTo>
                    <a:pt x="4191" y="2119"/>
                  </a:lnTo>
                  <a:cubicBezTo>
                    <a:pt x="4032" y="2318"/>
                    <a:pt x="3791" y="2435"/>
                    <a:pt x="3534" y="2435"/>
                  </a:cubicBezTo>
                  <a:cubicBezTo>
                    <a:pt x="3267" y="2435"/>
                    <a:pt x="3017" y="2309"/>
                    <a:pt x="2859" y="2095"/>
                  </a:cubicBezTo>
                  <a:lnTo>
                    <a:pt x="2030" y="1985"/>
                  </a:lnTo>
                  <a:lnTo>
                    <a:pt x="2000" y="2100"/>
                  </a:lnTo>
                  <a:lnTo>
                    <a:pt x="2786" y="2633"/>
                  </a:lnTo>
                  <a:cubicBezTo>
                    <a:pt x="2804" y="2644"/>
                    <a:pt x="2814" y="2664"/>
                    <a:pt x="2815" y="2684"/>
                  </a:cubicBezTo>
                  <a:lnTo>
                    <a:pt x="2849" y="3433"/>
                  </a:lnTo>
                  <a:lnTo>
                    <a:pt x="2966" y="4212"/>
                  </a:lnTo>
                  <a:cubicBezTo>
                    <a:pt x="2993" y="4347"/>
                    <a:pt x="3091" y="4667"/>
                    <a:pt x="3412" y="4667"/>
                  </a:cubicBezTo>
                  <a:lnTo>
                    <a:pt x="3656" y="4667"/>
                  </a:lnTo>
                  <a:cubicBezTo>
                    <a:pt x="3930" y="4667"/>
                    <a:pt x="4066" y="4432"/>
                    <a:pt x="4102" y="4211"/>
                  </a:cubicBezTo>
                  <a:lnTo>
                    <a:pt x="4227" y="3395"/>
                  </a:lnTo>
                  <a:cubicBezTo>
                    <a:pt x="4231" y="3370"/>
                    <a:pt x="4250" y="3349"/>
                    <a:pt x="4274" y="3342"/>
                  </a:cubicBezTo>
                  <a:cubicBezTo>
                    <a:pt x="4394" y="3308"/>
                    <a:pt x="4473" y="3271"/>
                    <a:pt x="4512" y="3251"/>
                  </a:cubicBezTo>
                  <a:cubicBezTo>
                    <a:pt x="4512" y="3212"/>
                    <a:pt x="4512" y="3174"/>
                    <a:pt x="4513" y="3136"/>
                  </a:cubicBezTo>
                  <a:cubicBezTo>
                    <a:pt x="4517" y="2681"/>
                    <a:pt x="4520" y="2318"/>
                    <a:pt x="4191" y="2119"/>
                  </a:cubicBezTo>
                  <a:lnTo>
                    <a:pt x="4191" y="2119"/>
                  </a:lnTo>
                  <a:close/>
                  <a:moveTo>
                    <a:pt x="2696" y="2984"/>
                  </a:moveTo>
                  <a:lnTo>
                    <a:pt x="2696" y="2984"/>
                  </a:lnTo>
                  <a:lnTo>
                    <a:pt x="2685" y="2723"/>
                  </a:lnTo>
                  <a:lnTo>
                    <a:pt x="1888" y="2183"/>
                  </a:lnTo>
                  <a:cubicBezTo>
                    <a:pt x="1865" y="2167"/>
                    <a:pt x="1854" y="2139"/>
                    <a:pt x="1861" y="2112"/>
                  </a:cubicBezTo>
                  <a:lnTo>
                    <a:pt x="1877" y="2049"/>
                  </a:lnTo>
                  <a:lnTo>
                    <a:pt x="1001" y="1932"/>
                  </a:lnTo>
                  <a:cubicBezTo>
                    <a:pt x="965" y="1928"/>
                    <a:pt x="939" y="1895"/>
                    <a:pt x="944" y="1859"/>
                  </a:cubicBezTo>
                  <a:cubicBezTo>
                    <a:pt x="949" y="1822"/>
                    <a:pt x="982" y="1797"/>
                    <a:pt x="1018" y="1802"/>
                  </a:cubicBezTo>
                  <a:lnTo>
                    <a:pt x="1910" y="1920"/>
                  </a:lnTo>
                  <a:lnTo>
                    <a:pt x="1916" y="1896"/>
                  </a:lnTo>
                  <a:cubicBezTo>
                    <a:pt x="1925" y="1863"/>
                    <a:pt x="1955" y="1842"/>
                    <a:pt x="1989" y="1847"/>
                  </a:cubicBezTo>
                  <a:lnTo>
                    <a:pt x="2900" y="1967"/>
                  </a:lnTo>
                  <a:cubicBezTo>
                    <a:pt x="2901" y="1967"/>
                    <a:pt x="2902" y="1967"/>
                    <a:pt x="2902" y="1967"/>
                  </a:cubicBezTo>
                  <a:cubicBezTo>
                    <a:pt x="2922" y="1969"/>
                    <a:pt x="2939" y="1980"/>
                    <a:pt x="2950" y="1996"/>
                  </a:cubicBezTo>
                  <a:cubicBezTo>
                    <a:pt x="3083" y="2189"/>
                    <a:pt x="3301" y="2304"/>
                    <a:pt x="3534" y="2304"/>
                  </a:cubicBezTo>
                  <a:cubicBezTo>
                    <a:pt x="3767" y="2304"/>
                    <a:pt x="3986" y="2189"/>
                    <a:pt x="4118" y="1996"/>
                  </a:cubicBezTo>
                  <a:cubicBezTo>
                    <a:pt x="4129" y="1980"/>
                    <a:pt x="4147" y="1969"/>
                    <a:pt x="4166" y="1967"/>
                  </a:cubicBezTo>
                  <a:cubicBezTo>
                    <a:pt x="4179" y="1966"/>
                    <a:pt x="4193" y="1969"/>
                    <a:pt x="4205" y="1976"/>
                  </a:cubicBezTo>
                  <a:cubicBezTo>
                    <a:pt x="4271" y="2010"/>
                    <a:pt x="4326" y="2049"/>
                    <a:pt x="4374" y="2092"/>
                  </a:cubicBezTo>
                  <a:lnTo>
                    <a:pt x="4374" y="266"/>
                  </a:lnTo>
                  <a:cubicBezTo>
                    <a:pt x="4374" y="191"/>
                    <a:pt x="4313" y="130"/>
                    <a:pt x="4237" y="130"/>
                  </a:cubicBezTo>
                  <a:lnTo>
                    <a:pt x="267" y="130"/>
                  </a:lnTo>
                  <a:cubicBezTo>
                    <a:pt x="192" y="130"/>
                    <a:pt x="131" y="191"/>
                    <a:pt x="131" y="266"/>
                  </a:cubicBezTo>
                  <a:lnTo>
                    <a:pt x="131" y="2848"/>
                  </a:lnTo>
                  <a:cubicBezTo>
                    <a:pt x="131" y="2923"/>
                    <a:pt x="192" y="2984"/>
                    <a:pt x="267" y="2984"/>
                  </a:cubicBezTo>
                  <a:lnTo>
                    <a:pt x="2696" y="2984"/>
                  </a:lnTo>
                  <a:lnTo>
                    <a:pt x="2696" y="2984"/>
                  </a:lnTo>
                  <a:close/>
                  <a:moveTo>
                    <a:pt x="4644" y="3137"/>
                  </a:moveTo>
                  <a:lnTo>
                    <a:pt x="4644" y="3137"/>
                  </a:lnTo>
                  <a:cubicBezTo>
                    <a:pt x="4644" y="3187"/>
                    <a:pt x="4643" y="3238"/>
                    <a:pt x="4643" y="3290"/>
                  </a:cubicBezTo>
                  <a:cubicBezTo>
                    <a:pt x="4643" y="3312"/>
                    <a:pt x="4632" y="3332"/>
                    <a:pt x="4614" y="3345"/>
                  </a:cubicBezTo>
                  <a:cubicBezTo>
                    <a:pt x="4610" y="3347"/>
                    <a:pt x="4525" y="3402"/>
                    <a:pt x="4351" y="3456"/>
                  </a:cubicBezTo>
                  <a:lnTo>
                    <a:pt x="4232" y="4232"/>
                  </a:lnTo>
                  <a:cubicBezTo>
                    <a:pt x="4176" y="4576"/>
                    <a:pt x="3950" y="4799"/>
                    <a:pt x="3656" y="4799"/>
                  </a:cubicBezTo>
                  <a:lnTo>
                    <a:pt x="3412" y="4799"/>
                  </a:lnTo>
                  <a:cubicBezTo>
                    <a:pt x="3122" y="4799"/>
                    <a:pt x="2907" y="4588"/>
                    <a:pt x="2837" y="4235"/>
                  </a:cubicBezTo>
                  <a:lnTo>
                    <a:pt x="2713" y="3412"/>
                  </a:lnTo>
                  <a:lnTo>
                    <a:pt x="2701" y="3116"/>
                  </a:lnTo>
                  <a:lnTo>
                    <a:pt x="267" y="3116"/>
                  </a:lnTo>
                  <a:cubicBezTo>
                    <a:pt x="120" y="3116"/>
                    <a:pt x="0" y="2996"/>
                    <a:pt x="0" y="2848"/>
                  </a:cubicBezTo>
                  <a:lnTo>
                    <a:pt x="0" y="266"/>
                  </a:lnTo>
                  <a:cubicBezTo>
                    <a:pt x="0" y="119"/>
                    <a:pt x="120" y="0"/>
                    <a:pt x="267" y="0"/>
                  </a:cubicBezTo>
                  <a:lnTo>
                    <a:pt x="4237" y="0"/>
                  </a:lnTo>
                  <a:cubicBezTo>
                    <a:pt x="4385" y="0"/>
                    <a:pt x="4505" y="119"/>
                    <a:pt x="4505" y="266"/>
                  </a:cubicBezTo>
                  <a:lnTo>
                    <a:pt x="4505" y="2219"/>
                  </a:lnTo>
                  <a:cubicBezTo>
                    <a:pt x="4505" y="2227"/>
                    <a:pt x="4503" y="2235"/>
                    <a:pt x="4501" y="2242"/>
                  </a:cubicBezTo>
                  <a:cubicBezTo>
                    <a:pt x="4650" y="2484"/>
                    <a:pt x="4647" y="2804"/>
                    <a:pt x="4644" y="3137"/>
                  </a:cubicBezTo>
                  <a:lnTo>
                    <a:pt x="4644" y="3137"/>
                  </a:lnTo>
                  <a:close/>
                  <a:moveTo>
                    <a:pt x="1269" y="1105"/>
                  </a:moveTo>
                  <a:lnTo>
                    <a:pt x="1269" y="1105"/>
                  </a:lnTo>
                  <a:lnTo>
                    <a:pt x="466" y="1907"/>
                  </a:lnTo>
                  <a:cubicBezTo>
                    <a:pt x="453" y="1920"/>
                    <a:pt x="436" y="1927"/>
                    <a:pt x="420" y="1927"/>
                  </a:cubicBezTo>
                  <a:cubicBezTo>
                    <a:pt x="403" y="1927"/>
                    <a:pt x="386" y="1920"/>
                    <a:pt x="373" y="1907"/>
                  </a:cubicBezTo>
                  <a:cubicBezTo>
                    <a:pt x="347" y="1882"/>
                    <a:pt x="347" y="1840"/>
                    <a:pt x="373" y="1814"/>
                  </a:cubicBezTo>
                  <a:lnTo>
                    <a:pt x="1222" y="965"/>
                  </a:lnTo>
                  <a:cubicBezTo>
                    <a:pt x="1248" y="939"/>
                    <a:pt x="1289" y="939"/>
                    <a:pt x="1315" y="965"/>
                  </a:cubicBezTo>
                  <a:lnTo>
                    <a:pt x="1683" y="1333"/>
                  </a:lnTo>
                  <a:lnTo>
                    <a:pt x="2715" y="301"/>
                  </a:lnTo>
                  <a:cubicBezTo>
                    <a:pt x="2740" y="275"/>
                    <a:pt x="2782" y="275"/>
                    <a:pt x="2808" y="301"/>
                  </a:cubicBezTo>
                  <a:cubicBezTo>
                    <a:pt x="2834" y="327"/>
                    <a:pt x="2834" y="368"/>
                    <a:pt x="2808" y="394"/>
                  </a:cubicBezTo>
                  <a:lnTo>
                    <a:pt x="1729" y="1472"/>
                  </a:lnTo>
                  <a:cubicBezTo>
                    <a:pt x="1704" y="1498"/>
                    <a:pt x="1662" y="1498"/>
                    <a:pt x="1636" y="1472"/>
                  </a:cubicBezTo>
                  <a:lnTo>
                    <a:pt x="1269" y="1105"/>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12036"/>
                </a:solidFill>
                <a:effectLst/>
                <a:uLnTx/>
                <a:uFillTx/>
                <a:latin typeface="Calibri" panose="020F0502020204030204"/>
                <a:ea typeface="+mn-ea"/>
                <a:cs typeface="+mn-cs"/>
              </a:endParaRPr>
            </a:p>
          </p:txBody>
        </p:sp>
      </p:grpSp>
      <p:grpSp>
        <p:nvGrpSpPr>
          <p:cNvPr id="14" name="Group 13">
            <a:extLst>
              <a:ext uri="{FF2B5EF4-FFF2-40B4-BE49-F238E27FC236}">
                <a16:creationId xmlns:a16="http://schemas.microsoft.com/office/drawing/2014/main" id="{6B6587CD-1236-A222-FB3E-2C662E5ACD97}"/>
              </a:ext>
            </a:extLst>
          </p:cNvPr>
          <p:cNvGrpSpPr/>
          <p:nvPr/>
        </p:nvGrpSpPr>
        <p:grpSpPr>
          <a:xfrm>
            <a:off x="1104191" y="1135315"/>
            <a:ext cx="972589" cy="972589"/>
            <a:chOff x="1104191" y="1135315"/>
            <a:chExt cx="972589" cy="972589"/>
          </a:xfrm>
        </p:grpSpPr>
        <p:sp>
          <p:nvSpPr>
            <p:cNvPr id="3" name="Oval 2"/>
            <p:cNvSpPr/>
            <p:nvPr/>
          </p:nvSpPr>
          <p:spPr>
            <a:xfrm>
              <a:off x="1104191" y="1135315"/>
              <a:ext cx="972589" cy="972589"/>
            </a:xfrm>
            <a:prstGeom prst="ellipse">
              <a:avLst/>
            </a:prstGeom>
            <a:solidFill>
              <a:schemeClr val="accent4"/>
            </a:solidFill>
            <a:ln w="635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766D1"/>
                </a:solidFill>
                <a:effectLst/>
                <a:uLnTx/>
                <a:uFillTx/>
                <a:latin typeface="Anova Light"/>
                <a:ea typeface="+mn-ea"/>
                <a:cs typeface="+mn-cs"/>
              </a:endParaRPr>
            </a:p>
          </p:txBody>
        </p:sp>
        <p:sp>
          <p:nvSpPr>
            <p:cNvPr id="13" name="Freeform 9">
              <a:extLst>
                <a:ext uri="{FF2B5EF4-FFF2-40B4-BE49-F238E27FC236}">
                  <a16:creationId xmlns:a16="http://schemas.microsoft.com/office/drawing/2014/main" id="{C5042709-0B7B-4868-3A06-11BF25A3F5F4}"/>
                </a:ext>
              </a:extLst>
            </p:cNvPr>
            <p:cNvSpPr>
              <a:spLocks noChangeAspect="1" noEditPoints="1"/>
            </p:cNvSpPr>
            <p:nvPr/>
          </p:nvSpPr>
          <p:spPr bwMode="auto">
            <a:xfrm>
              <a:off x="1375716" y="1345658"/>
              <a:ext cx="429538" cy="551899"/>
            </a:xfrm>
            <a:custGeom>
              <a:avLst/>
              <a:gdLst>
                <a:gd name="T0" fmla="*/ 1882 w 3732"/>
                <a:gd name="T1" fmla="*/ 4067 h 4799"/>
                <a:gd name="T2" fmla="*/ 2012 w 3732"/>
                <a:gd name="T3" fmla="*/ 4300 h 4799"/>
                <a:gd name="T4" fmla="*/ 1947 w 3732"/>
                <a:gd name="T5" fmla="*/ 4002 h 4799"/>
                <a:gd name="T6" fmla="*/ 2702 w 3732"/>
                <a:gd name="T7" fmla="*/ 3783 h 4799"/>
                <a:gd name="T8" fmla="*/ 2832 w 3732"/>
                <a:gd name="T9" fmla="*/ 4300 h 4799"/>
                <a:gd name="T10" fmla="*/ 2767 w 3732"/>
                <a:gd name="T11" fmla="*/ 3718 h 4799"/>
                <a:gd name="T12" fmla="*/ 499 w 3732"/>
                <a:gd name="T13" fmla="*/ 3098 h 4799"/>
                <a:gd name="T14" fmla="*/ 1346 w 3732"/>
                <a:gd name="T15" fmla="*/ 3228 h 4799"/>
                <a:gd name="T16" fmla="*/ 1346 w 3732"/>
                <a:gd name="T17" fmla="*/ 3098 h 4799"/>
                <a:gd name="T18" fmla="*/ 2957 w 3732"/>
                <a:gd name="T19" fmla="*/ 3127 h 4799"/>
                <a:gd name="T20" fmla="*/ 1913 w 3732"/>
                <a:gd name="T21" fmla="*/ 3864 h 4799"/>
                <a:gd name="T22" fmla="*/ 3159 w 3732"/>
                <a:gd name="T23" fmla="*/ 2758 h 4799"/>
                <a:gd name="T24" fmla="*/ 3602 w 3732"/>
                <a:gd name="T25" fmla="*/ 316 h 4799"/>
                <a:gd name="T26" fmla="*/ 317 w 3732"/>
                <a:gd name="T27" fmla="*/ 129 h 4799"/>
                <a:gd name="T28" fmla="*/ 317 w 3732"/>
                <a:gd name="T29" fmla="*/ 4668 h 4799"/>
                <a:gd name="T30" fmla="*/ 3602 w 3732"/>
                <a:gd name="T31" fmla="*/ 316 h 4799"/>
                <a:gd name="T32" fmla="*/ 3732 w 3732"/>
                <a:gd name="T33" fmla="*/ 316 h 4799"/>
                <a:gd name="T34" fmla="*/ 317 w 3732"/>
                <a:gd name="T35" fmla="*/ 4799 h 4799"/>
                <a:gd name="T36" fmla="*/ 317 w 3732"/>
                <a:gd name="T37" fmla="*/ 0 h 4799"/>
                <a:gd name="T38" fmla="*/ 3732 w 3732"/>
                <a:gd name="T39" fmla="*/ 316 h 4799"/>
                <a:gd name="T40" fmla="*/ 3074 w 3732"/>
                <a:gd name="T41" fmla="*/ 3332 h 4799"/>
                <a:gd name="T42" fmla="*/ 3204 w 3732"/>
                <a:gd name="T43" fmla="*/ 4300 h 4799"/>
                <a:gd name="T44" fmla="*/ 3139 w 3732"/>
                <a:gd name="T45" fmla="*/ 3267 h 4799"/>
                <a:gd name="T46" fmla="*/ 499 w 3732"/>
                <a:gd name="T47" fmla="*/ 3455 h 4799"/>
                <a:gd name="T48" fmla="*/ 1346 w 3732"/>
                <a:gd name="T49" fmla="*/ 3585 h 4799"/>
                <a:gd name="T50" fmla="*/ 1346 w 3732"/>
                <a:gd name="T51" fmla="*/ 3455 h 4799"/>
                <a:gd name="T52" fmla="*/ 2290 w 3732"/>
                <a:gd name="T53" fmla="*/ 3992 h 4799"/>
                <a:gd name="T54" fmla="*/ 2420 w 3732"/>
                <a:gd name="T55" fmla="*/ 4300 h 4799"/>
                <a:gd name="T56" fmla="*/ 2355 w 3732"/>
                <a:gd name="T57" fmla="*/ 3927 h 4799"/>
                <a:gd name="T58" fmla="*/ 499 w 3732"/>
                <a:gd name="T59" fmla="*/ 3808 h 4799"/>
                <a:gd name="T60" fmla="*/ 1346 w 3732"/>
                <a:gd name="T61" fmla="*/ 3938 h 4799"/>
                <a:gd name="T62" fmla="*/ 1346 w 3732"/>
                <a:gd name="T63" fmla="*/ 3808 h 4799"/>
                <a:gd name="T64" fmla="*/ 1781 w 3732"/>
                <a:gd name="T65" fmla="*/ 1742 h 4799"/>
                <a:gd name="T66" fmla="*/ 1736 w 3732"/>
                <a:gd name="T67" fmla="*/ 1312 h 4799"/>
                <a:gd name="T68" fmla="*/ 1305 w 3732"/>
                <a:gd name="T69" fmla="*/ 1266 h 4799"/>
                <a:gd name="T70" fmla="*/ 1175 w 3732"/>
                <a:gd name="T71" fmla="*/ 1266 h 4799"/>
                <a:gd name="T72" fmla="*/ 1846 w 3732"/>
                <a:gd name="T73" fmla="*/ 1200 h 4799"/>
                <a:gd name="T74" fmla="*/ 1781 w 3732"/>
                <a:gd name="T75" fmla="*/ 1872 h 4799"/>
                <a:gd name="T76" fmla="*/ 1346 w 3732"/>
                <a:gd name="T77" fmla="*/ 4165 h 4799"/>
                <a:gd name="T78" fmla="*/ 434 w 3732"/>
                <a:gd name="T79" fmla="*/ 4230 h 4799"/>
                <a:gd name="T80" fmla="*/ 1411 w 3732"/>
                <a:gd name="T81" fmla="*/ 4230 h 4799"/>
                <a:gd name="T82" fmla="*/ 2088 w 3732"/>
                <a:gd name="T83" fmla="*/ 956 h 4799"/>
                <a:gd name="T84" fmla="*/ 2088 w 3732"/>
                <a:gd name="T85" fmla="*/ 602 h 4799"/>
                <a:gd name="T86" fmla="*/ 1977 w 3732"/>
                <a:gd name="T87" fmla="*/ 1068 h 4799"/>
                <a:gd name="T88" fmla="*/ 1958 w 3732"/>
                <a:gd name="T89" fmla="*/ 532 h 4799"/>
                <a:gd name="T90" fmla="*/ 2507 w 3732"/>
                <a:gd name="T91" fmla="*/ 1081 h 4799"/>
                <a:gd name="T92" fmla="*/ 1977 w 3732"/>
                <a:gd name="T93" fmla="*/ 1068 h 4799"/>
                <a:gd name="T94" fmla="*/ 799 w 3732"/>
                <a:gd name="T95" fmla="*/ 2286 h 4799"/>
                <a:gd name="T96" fmla="*/ 2914 w 3732"/>
                <a:gd name="T97" fmla="*/ 2156 h 4799"/>
                <a:gd name="T98" fmla="*/ 799 w 3732"/>
                <a:gd name="T99" fmla="*/ 2286 h 4799"/>
                <a:gd name="T100" fmla="*/ 493 w 3732"/>
                <a:gd name="T101" fmla="*/ 2507 h 4799"/>
                <a:gd name="T102" fmla="*/ 3232 w 3732"/>
                <a:gd name="T103" fmla="*/ 2507 h 4799"/>
                <a:gd name="T104" fmla="*/ 493 w 3732"/>
                <a:gd name="T105" fmla="*/ 2507 h 4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732" h="4799">
                  <a:moveTo>
                    <a:pt x="1947" y="4002"/>
                  </a:moveTo>
                  <a:lnTo>
                    <a:pt x="1947" y="4002"/>
                  </a:lnTo>
                  <a:cubicBezTo>
                    <a:pt x="1911" y="4002"/>
                    <a:pt x="1882" y="4031"/>
                    <a:pt x="1882" y="4067"/>
                  </a:cubicBezTo>
                  <a:lnTo>
                    <a:pt x="1882" y="4300"/>
                  </a:lnTo>
                  <a:cubicBezTo>
                    <a:pt x="1882" y="4336"/>
                    <a:pt x="1911" y="4366"/>
                    <a:pt x="1947" y="4366"/>
                  </a:cubicBezTo>
                  <a:cubicBezTo>
                    <a:pt x="1983" y="4366"/>
                    <a:pt x="2012" y="4336"/>
                    <a:pt x="2012" y="4300"/>
                  </a:cubicBezTo>
                  <a:lnTo>
                    <a:pt x="2012" y="4067"/>
                  </a:lnTo>
                  <a:cubicBezTo>
                    <a:pt x="2012" y="4031"/>
                    <a:pt x="1983" y="4002"/>
                    <a:pt x="1947" y="4002"/>
                  </a:cubicBezTo>
                  <a:lnTo>
                    <a:pt x="1947" y="4002"/>
                  </a:lnTo>
                  <a:close/>
                  <a:moveTo>
                    <a:pt x="2767" y="3718"/>
                  </a:moveTo>
                  <a:lnTo>
                    <a:pt x="2767" y="3718"/>
                  </a:lnTo>
                  <a:cubicBezTo>
                    <a:pt x="2731" y="3718"/>
                    <a:pt x="2702" y="3747"/>
                    <a:pt x="2702" y="3783"/>
                  </a:cubicBezTo>
                  <a:lnTo>
                    <a:pt x="2702" y="4300"/>
                  </a:lnTo>
                  <a:cubicBezTo>
                    <a:pt x="2702" y="4336"/>
                    <a:pt x="2731" y="4366"/>
                    <a:pt x="2767" y="4366"/>
                  </a:cubicBezTo>
                  <a:cubicBezTo>
                    <a:pt x="2803" y="4366"/>
                    <a:pt x="2832" y="4336"/>
                    <a:pt x="2832" y="4300"/>
                  </a:cubicBezTo>
                  <a:lnTo>
                    <a:pt x="2832" y="3783"/>
                  </a:lnTo>
                  <a:cubicBezTo>
                    <a:pt x="2832" y="3747"/>
                    <a:pt x="2803" y="3718"/>
                    <a:pt x="2767" y="3718"/>
                  </a:cubicBezTo>
                  <a:lnTo>
                    <a:pt x="2767" y="3718"/>
                  </a:lnTo>
                  <a:close/>
                  <a:moveTo>
                    <a:pt x="1346" y="3098"/>
                  </a:moveTo>
                  <a:lnTo>
                    <a:pt x="1346" y="3098"/>
                  </a:lnTo>
                  <a:lnTo>
                    <a:pt x="499" y="3098"/>
                  </a:lnTo>
                  <a:cubicBezTo>
                    <a:pt x="463" y="3098"/>
                    <a:pt x="434" y="3127"/>
                    <a:pt x="434" y="3163"/>
                  </a:cubicBezTo>
                  <a:cubicBezTo>
                    <a:pt x="434" y="3199"/>
                    <a:pt x="463" y="3228"/>
                    <a:pt x="499" y="3228"/>
                  </a:cubicBezTo>
                  <a:lnTo>
                    <a:pt x="1346" y="3228"/>
                  </a:lnTo>
                  <a:cubicBezTo>
                    <a:pt x="1382" y="3228"/>
                    <a:pt x="1411" y="3199"/>
                    <a:pt x="1411" y="3163"/>
                  </a:cubicBezTo>
                  <a:cubicBezTo>
                    <a:pt x="1411" y="3127"/>
                    <a:pt x="1382" y="3098"/>
                    <a:pt x="1346" y="3098"/>
                  </a:cubicBezTo>
                  <a:lnTo>
                    <a:pt x="1346" y="3098"/>
                  </a:lnTo>
                  <a:close/>
                  <a:moveTo>
                    <a:pt x="2795" y="3070"/>
                  </a:moveTo>
                  <a:lnTo>
                    <a:pt x="2795" y="3070"/>
                  </a:lnTo>
                  <a:lnTo>
                    <a:pt x="2957" y="3127"/>
                  </a:lnTo>
                  <a:cubicBezTo>
                    <a:pt x="2743" y="3503"/>
                    <a:pt x="2350" y="3733"/>
                    <a:pt x="1913" y="3733"/>
                  </a:cubicBezTo>
                  <a:cubicBezTo>
                    <a:pt x="1877" y="3733"/>
                    <a:pt x="1848" y="3763"/>
                    <a:pt x="1848" y="3799"/>
                  </a:cubicBezTo>
                  <a:cubicBezTo>
                    <a:pt x="1848" y="3835"/>
                    <a:pt x="1877" y="3864"/>
                    <a:pt x="1913" y="3864"/>
                  </a:cubicBezTo>
                  <a:cubicBezTo>
                    <a:pt x="2405" y="3864"/>
                    <a:pt x="2847" y="3600"/>
                    <a:pt x="3081" y="3171"/>
                  </a:cubicBezTo>
                  <a:lnTo>
                    <a:pt x="3247" y="3230"/>
                  </a:lnTo>
                  <a:lnTo>
                    <a:pt x="3159" y="2758"/>
                  </a:lnTo>
                  <a:lnTo>
                    <a:pt x="2795" y="3070"/>
                  </a:lnTo>
                  <a:lnTo>
                    <a:pt x="2795" y="3070"/>
                  </a:lnTo>
                  <a:close/>
                  <a:moveTo>
                    <a:pt x="3602" y="316"/>
                  </a:moveTo>
                  <a:lnTo>
                    <a:pt x="3602" y="316"/>
                  </a:lnTo>
                  <a:cubicBezTo>
                    <a:pt x="3602" y="213"/>
                    <a:pt x="3518" y="129"/>
                    <a:pt x="3414" y="129"/>
                  </a:cubicBezTo>
                  <a:lnTo>
                    <a:pt x="317" y="129"/>
                  </a:lnTo>
                  <a:cubicBezTo>
                    <a:pt x="214" y="129"/>
                    <a:pt x="130" y="213"/>
                    <a:pt x="130" y="316"/>
                  </a:cubicBezTo>
                  <a:lnTo>
                    <a:pt x="130" y="4481"/>
                  </a:lnTo>
                  <a:cubicBezTo>
                    <a:pt x="130" y="4584"/>
                    <a:pt x="214" y="4668"/>
                    <a:pt x="317" y="4668"/>
                  </a:cubicBezTo>
                  <a:lnTo>
                    <a:pt x="3414" y="4668"/>
                  </a:lnTo>
                  <a:cubicBezTo>
                    <a:pt x="3518" y="4668"/>
                    <a:pt x="3602" y="4584"/>
                    <a:pt x="3602" y="4481"/>
                  </a:cubicBezTo>
                  <a:lnTo>
                    <a:pt x="3602" y="316"/>
                  </a:lnTo>
                  <a:lnTo>
                    <a:pt x="3602" y="316"/>
                  </a:lnTo>
                  <a:close/>
                  <a:moveTo>
                    <a:pt x="3732" y="316"/>
                  </a:moveTo>
                  <a:lnTo>
                    <a:pt x="3732" y="316"/>
                  </a:lnTo>
                  <a:lnTo>
                    <a:pt x="3732" y="4481"/>
                  </a:lnTo>
                  <a:cubicBezTo>
                    <a:pt x="3732" y="4656"/>
                    <a:pt x="3589" y="4799"/>
                    <a:pt x="3414" y="4799"/>
                  </a:cubicBezTo>
                  <a:lnTo>
                    <a:pt x="317" y="4799"/>
                  </a:lnTo>
                  <a:cubicBezTo>
                    <a:pt x="142" y="4799"/>
                    <a:pt x="0" y="4656"/>
                    <a:pt x="0" y="4481"/>
                  </a:cubicBezTo>
                  <a:lnTo>
                    <a:pt x="0" y="316"/>
                  </a:lnTo>
                  <a:cubicBezTo>
                    <a:pt x="0" y="141"/>
                    <a:pt x="142" y="0"/>
                    <a:pt x="317" y="0"/>
                  </a:cubicBezTo>
                  <a:lnTo>
                    <a:pt x="3414" y="0"/>
                  </a:lnTo>
                  <a:cubicBezTo>
                    <a:pt x="3589" y="0"/>
                    <a:pt x="3732" y="141"/>
                    <a:pt x="3732" y="316"/>
                  </a:cubicBezTo>
                  <a:lnTo>
                    <a:pt x="3732" y="316"/>
                  </a:lnTo>
                  <a:close/>
                  <a:moveTo>
                    <a:pt x="3139" y="3267"/>
                  </a:moveTo>
                  <a:lnTo>
                    <a:pt x="3139" y="3267"/>
                  </a:lnTo>
                  <a:cubicBezTo>
                    <a:pt x="3103" y="3267"/>
                    <a:pt x="3074" y="3296"/>
                    <a:pt x="3074" y="3332"/>
                  </a:cubicBezTo>
                  <a:lnTo>
                    <a:pt x="3074" y="4300"/>
                  </a:lnTo>
                  <a:cubicBezTo>
                    <a:pt x="3074" y="4336"/>
                    <a:pt x="3103" y="4366"/>
                    <a:pt x="3139" y="4366"/>
                  </a:cubicBezTo>
                  <a:cubicBezTo>
                    <a:pt x="3175" y="4366"/>
                    <a:pt x="3204" y="4336"/>
                    <a:pt x="3204" y="4300"/>
                  </a:cubicBezTo>
                  <a:lnTo>
                    <a:pt x="3204" y="3332"/>
                  </a:lnTo>
                  <a:cubicBezTo>
                    <a:pt x="3204" y="3296"/>
                    <a:pt x="3175" y="3267"/>
                    <a:pt x="3139" y="3267"/>
                  </a:cubicBezTo>
                  <a:lnTo>
                    <a:pt x="3139" y="3267"/>
                  </a:lnTo>
                  <a:close/>
                  <a:moveTo>
                    <a:pt x="1346" y="3455"/>
                  </a:moveTo>
                  <a:lnTo>
                    <a:pt x="1346" y="3455"/>
                  </a:lnTo>
                  <a:lnTo>
                    <a:pt x="499" y="3455"/>
                  </a:lnTo>
                  <a:cubicBezTo>
                    <a:pt x="463" y="3455"/>
                    <a:pt x="434" y="3484"/>
                    <a:pt x="434" y="3520"/>
                  </a:cubicBezTo>
                  <a:cubicBezTo>
                    <a:pt x="434" y="3556"/>
                    <a:pt x="463" y="3585"/>
                    <a:pt x="499" y="3585"/>
                  </a:cubicBezTo>
                  <a:lnTo>
                    <a:pt x="1346" y="3585"/>
                  </a:lnTo>
                  <a:cubicBezTo>
                    <a:pt x="1382" y="3585"/>
                    <a:pt x="1411" y="3556"/>
                    <a:pt x="1411" y="3520"/>
                  </a:cubicBezTo>
                  <a:cubicBezTo>
                    <a:pt x="1411" y="3484"/>
                    <a:pt x="1382" y="3455"/>
                    <a:pt x="1346" y="3455"/>
                  </a:cubicBezTo>
                  <a:lnTo>
                    <a:pt x="1346" y="3455"/>
                  </a:lnTo>
                  <a:close/>
                  <a:moveTo>
                    <a:pt x="2355" y="3927"/>
                  </a:moveTo>
                  <a:lnTo>
                    <a:pt x="2355" y="3927"/>
                  </a:lnTo>
                  <a:cubicBezTo>
                    <a:pt x="2319" y="3927"/>
                    <a:pt x="2290" y="3956"/>
                    <a:pt x="2290" y="3992"/>
                  </a:cubicBezTo>
                  <a:lnTo>
                    <a:pt x="2290" y="4300"/>
                  </a:lnTo>
                  <a:cubicBezTo>
                    <a:pt x="2290" y="4336"/>
                    <a:pt x="2319" y="4366"/>
                    <a:pt x="2355" y="4366"/>
                  </a:cubicBezTo>
                  <a:cubicBezTo>
                    <a:pt x="2391" y="4366"/>
                    <a:pt x="2420" y="4336"/>
                    <a:pt x="2420" y="4300"/>
                  </a:cubicBezTo>
                  <a:lnTo>
                    <a:pt x="2420" y="3992"/>
                  </a:lnTo>
                  <a:cubicBezTo>
                    <a:pt x="2420" y="3956"/>
                    <a:pt x="2391" y="3927"/>
                    <a:pt x="2355" y="3927"/>
                  </a:cubicBezTo>
                  <a:lnTo>
                    <a:pt x="2355" y="3927"/>
                  </a:lnTo>
                  <a:close/>
                  <a:moveTo>
                    <a:pt x="1346" y="3808"/>
                  </a:moveTo>
                  <a:lnTo>
                    <a:pt x="1346" y="3808"/>
                  </a:lnTo>
                  <a:lnTo>
                    <a:pt x="499" y="3808"/>
                  </a:lnTo>
                  <a:cubicBezTo>
                    <a:pt x="463" y="3808"/>
                    <a:pt x="434" y="3837"/>
                    <a:pt x="434" y="3873"/>
                  </a:cubicBezTo>
                  <a:cubicBezTo>
                    <a:pt x="434" y="3909"/>
                    <a:pt x="463" y="3938"/>
                    <a:pt x="499" y="3938"/>
                  </a:cubicBezTo>
                  <a:lnTo>
                    <a:pt x="1346" y="3938"/>
                  </a:lnTo>
                  <a:cubicBezTo>
                    <a:pt x="1382" y="3938"/>
                    <a:pt x="1411" y="3909"/>
                    <a:pt x="1411" y="3873"/>
                  </a:cubicBezTo>
                  <a:cubicBezTo>
                    <a:pt x="1411" y="3837"/>
                    <a:pt x="1382" y="3808"/>
                    <a:pt x="1346" y="3808"/>
                  </a:cubicBezTo>
                  <a:lnTo>
                    <a:pt x="1346" y="3808"/>
                  </a:lnTo>
                  <a:close/>
                  <a:moveTo>
                    <a:pt x="1305" y="1266"/>
                  </a:moveTo>
                  <a:lnTo>
                    <a:pt x="1305" y="1266"/>
                  </a:lnTo>
                  <a:cubicBezTo>
                    <a:pt x="1305" y="1529"/>
                    <a:pt x="1519" y="1742"/>
                    <a:pt x="1781" y="1742"/>
                  </a:cubicBezTo>
                  <a:cubicBezTo>
                    <a:pt x="2023" y="1742"/>
                    <a:pt x="2224" y="1561"/>
                    <a:pt x="2254" y="1327"/>
                  </a:cubicBezTo>
                  <a:cubicBezTo>
                    <a:pt x="2159" y="1325"/>
                    <a:pt x="1963" y="1327"/>
                    <a:pt x="1783" y="1331"/>
                  </a:cubicBezTo>
                  <a:cubicBezTo>
                    <a:pt x="1765" y="1331"/>
                    <a:pt x="1748" y="1325"/>
                    <a:pt x="1736" y="1312"/>
                  </a:cubicBezTo>
                  <a:cubicBezTo>
                    <a:pt x="1723" y="1300"/>
                    <a:pt x="1716" y="1283"/>
                    <a:pt x="1716" y="1266"/>
                  </a:cubicBezTo>
                  <a:lnTo>
                    <a:pt x="1716" y="794"/>
                  </a:lnTo>
                  <a:cubicBezTo>
                    <a:pt x="1484" y="826"/>
                    <a:pt x="1305" y="1026"/>
                    <a:pt x="1305" y="1266"/>
                  </a:cubicBezTo>
                  <a:lnTo>
                    <a:pt x="1305" y="1266"/>
                  </a:lnTo>
                  <a:close/>
                  <a:moveTo>
                    <a:pt x="1175" y="1266"/>
                  </a:moveTo>
                  <a:lnTo>
                    <a:pt x="1175" y="1266"/>
                  </a:lnTo>
                  <a:cubicBezTo>
                    <a:pt x="1175" y="932"/>
                    <a:pt x="1447" y="660"/>
                    <a:pt x="1781" y="660"/>
                  </a:cubicBezTo>
                  <a:cubicBezTo>
                    <a:pt x="1817" y="660"/>
                    <a:pt x="1846" y="689"/>
                    <a:pt x="1846" y="725"/>
                  </a:cubicBezTo>
                  <a:lnTo>
                    <a:pt x="1846" y="1200"/>
                  </a:lnTo>
                  <a:cubicBezTo>
                    <a:pt x="2338" y="1190"/>
                    <a:pt x="2345" y="1196"/>
                    <a:pt x="2368" y="1219"/>
                  </a:cubicBezTo>
                  <a:cubicBezTo>
                    <a:pt x="2380" y="1231"/>
                    <a:pt x="2388" y="1249"/>
                    <a:pt x="2388" y="1266"/>
                  </a:cubicBezTo>
                  <a:cubicBezTo>
                    <a:pt x="2388" y="1600"/>
                    <a:pt x="2116" y="1872"/>
                    <a:pt x="1781" y="1872"/>
                  </a:cubicBezTo>
                  <a:cubicBezTo>
                    <a:pt x="1447" y="1872"/>
                    <a:pt x="1175" y="1600"/>
                    <a:pt x="1175" y="1266"/>
                  </a:cubicBezTo>
                  <a:lnTo>
                    <a:pt x="1175" y="1266"/>
                  </a:lnTo>
                  <a:close/>
                  <a:moveTo>
                    <a:pt x="1346" y="4165"/>
                  </a:moveTo>
                  <a:lnTo>
                    <a:pt x="1346" y="4165"/>
                  </a:lnTo>
                  <a:lnTo>
                    <a:pt x="499" y="4165"/>
                  </a:lnTo>
                  <a:cubicBezTo>
                    <a:pt x="463" y="4165"/>
                    <a:pt x="434" y="4194"/>
                    <a:pt x="434" y="4230"/>
                  </a:cubicBezTo>
                  <a:cubicBezTo>
                    <a:pt x="434" y="4266"/>
                    <a:pt x="463" y="4295"/>
                    <a:pt x="499" y="4295"/>
                  </a:cubicBezTo>
                  <a:lnTo>
                    <a:pt x="1346" y="4295"/>
                  </a:lnTo>
                  <a:cubicBezTo>
                    <a:pt x="1382" y="4295"/>
                    <a:pt x="1411" y="4266"/>
                    <a:pt x="1411" y="4230"/>
                  </a:cubicBezTo>
                  <a:cubicBezTo>
                    <a:pt x="1411" y="4194"/>
                    <a:pt x="1382" y="4165"/>
                    <a:pt x="1346" y="4165"/>
                  </a:cubicBezTo>
                  <a:lnTo>
                    <a:pt x="1346" y="4165"/>
                  </a:lnTo>
                  <a:close/>
                  <a:moveTo>
                    <a:pt x="2088" y="956"/>
                  </a:moveTo>
                  <a:lnTo>
                    <a:pt x="2088" y="956"/>
                  </a:lnTo>
                  <a:lnTo>
                    <a:pt x="2436" y="951"/>
                  </a:lnTo>
                  <a:cubicBezTo>
                    <a:pt x="2409" y="772"/>
                    <a:pt x="2267" y="630"/>
                    <a:pt x="2088" y="602"/>
                  </a:cubicBezTo>
                  <a:lnTo>
                    <a:pt x="2088" y="956"/>
                  </a:lnTo>
                  <a:lnTo>
                    <a:pt x="2088" y="956"/>
                  </a:lnTo>
                  <a:close/>
                  <a:moveTo>
                    <a:pt x="1977" y="1068"/>
                  </a:moveTo>
                  <a:lnTo>
                    <a:pt x="1977" y="1068"/>
                  </a:lnTo>
                  <a:cubicBezTo>
                    <a:pt x="1965" y="1056"/>
                    <a:pt x="1958" y="1039"/>
                    <a:pt x="1958" y="1022"/>
                  </a:cubicBezTo>
                  <a:lnTo>
                    <a:pt x="1958" y="532"/>
                  </a:lnTo>
                  <a:cubicBezTo>
                    <a:pt x="1958" y="496"/>
                    <a:pt x="1987" y="467"/>
                    <a:pt x="2023" y="467"/>
                  </a:cubicBezTo>
                  <a:cubicBezTo>
                    <a:pt x="2325" y="467"/>
                    <a:pt x="2571" y="713"/>
                    <a:pt x="2571" y="1016"/>
                  </a:cubicBezTo>
                  <a:cubicBezTo>
                    <a:pt x="2571" y="1051"/>
                    <a:pt x="2543" y="1080"/>
                    <a:pt x="2507" y="1081"/>
                  </a:cubicBezTo>
                  <a:lnTo>
                    <a:pt x="2024" y="1087"/>
                  </a:lnTo>
                  <a:cubicBezTo>
                    <a:pt x="2024" y="1087"/>
                    <a:pt x="2023" y="1087"/>
                    <a:pt x="2023" y="1087"/>
                  </a:cubicBezTo>
                  <a:cubicBezTo>
                    <a:pt x="2006" y="1087"/>
                    <a:pt x="1989" y="1080"/>
                    <a:pt x="1977" y="1068"/>
                  </a:cubicBezTo>
                  <a:lnTo>
                    <a:pt x="1977" y="1068"/>
                  </a:lnTo>
                  <a:close/>
                  <a:moveTo>
                    <a:pt x="799" y="2286"/>
                  </a:moveTo>
                  <a:lnTo>
                    <a:pt x="799" y="2286"/>
                  </a:lnTo>
                  <a:lnTo>
                    <a:pt x="2914" y="2286"/>
                  </a:lnTo>
                  <a:cubicBezTo>
                    <a:pt x="2950" y="2286"/>
                    <a:pt x="2980" y="2257"/>
                    <a:pt x="2980" y="2221"/>
                  </a:cubicBezTo>
                  <a:cubicBezTo>
                    <a:pt x="2980" y="2185"/>
                    <a:pt x="2950" y="2156"/>
                    <a:pt x="2914" y="2156"/>
                  </a:cubicBezTo>
                  <a:lnTo>
                    <a:pt x="799" y="2156"/>
                  </a:lnTo>
                  <a:cubicBezTo>
                    <a:pt x="763" y="2156"/>
                    <a:pt x="734" y="2185"/>
                    <a:pt x="734" y="2221"/>
                  </a:cubicBezTo>
                  <a:cubicBezTo>
                    <a:pt x="734" y="2257"/>
                    <a:pt x="763" y="2286"/>
                    <a:pt x="799" y="2286"/>
                  </a:cubicBezTo>
                  <a:lnTo>
                    <a:pt x="799" y="2286"/>
                  </a:lnTo>
                  <a:close/>
                  <a:moveTo>
                    <a:pt x="493" y="2507"/>
                  </a:moveTo>
                  <a:lnTo>
                    <a:pt x="493" y="2507"/>
                  </a:lnTo>
                  <a:cubicBezTo>
                    <a:pt x="493" y="2471"/>
                    <a:pt x="523" y="2442"/>
                    <a:pt x="559" y="2442"/>
                  </a:cubicBezTo>
                  <a:lnTo>
                    <a:pt x="3167" y="2442"/>
                  </a:lnTo>
                  <a:cubicBezTo>
                    <a:pt x="3202" y="2442"/>
                    <a:pt x="3232" y="2471"/>
                    <a:pt x="3232" y="2507"/>
                  </a:cubicBezTo>
                  <a:cubicBezTo>
                    <a:pt x="3232" y="2543"/>
                    <a:pt x="3202" y="2572"/>
                    <a:pt x="3167" y="2572"/>
                  </a:cubicBezTo>
                  <a:lnTo>
                    <a:pt x="559" y="2572"/>
                  </a:lnTo>
                  <a:cubicBezTo>
                    <a:pt x="523" y="2572"/>
                    <a:pt x="493" y="2543"/>
                    <a:pt x="493" y="2507"/>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12036"/>
                </a:solidFill>
                <a:effectLst/>
                <a:uLnTx/>
                <a:uFillTx/>
                <a:latin typeface="Calibri" panose="020F0502020204030204"/>
                <a:ea typeface="+mn-ea"/>
                <a:cs typeface="+mn-cs"/>
              </a:endParaRPr>
            </a:p>
          </p:txBody>
        </p:sp>
      </p:grpSp>
      <p:sp>
        <p:nvSpPr>
          <p:cNvPr id="15" name="Title 14">
            <a:extLst>
              <a:ext uri="{FF2B5EF4-FFF2-40B4-BE49-F238E27FC236}">
                <a16:creationId xmlns:a16="http://schemas.microsoft.com/office/drawing/2014/main" id="{1D975DA0-8F69-F1E6-D461-D80139F808D4}"/>
              </a:ext>
            </a:extLst>
          </p:cNvPr>
          <p:cNvSpPr>
            <a:spLocks noGrp="1"/>
          </p:cNvSpPr>
          <p:nvPr>
            <p:ph type="title"/>
          </p:nvPr>
        </p:nvSpPr>
        <p:spPr/>
        <p:txBody>
          <a:bodyPr/>
          <a:lstStyle/>
          <a:p>
            <a:r>
              <a:rPr lang="en-US"/>
              <a:t>Helpful Resources</a:t>
            </a:r>
          </a:p>
        </p:txBody>
      </p:sp>
    </p:spTree>
    <p:custDataLst>
      <p:tags r:id="rId1"/>
    </p:custDataLst>
    <p:extLst>
      <p:ext uri="{BB962C8B-B14F-4D97-AF65-F5344CB8AC3E}">
        <p14:creationId xmlns:p14="http://schemas.microsoft.com/office/powerpoint/2010/main" val="38707736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681A8-C6FC-F3A0-2F0E-2821C98E95F1}"/>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91512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3DFDA48-91B3-3D34-2987-BADE7E307D73}"/>
              </a:ext>
            </a:extLst>
          </p:cNvPr>
          <p:cNvPicPr>
            <a:picLocks noChangeAspect="1"/>
          </p:cNvPicPr>
          <p:nvPr/>
        </p:nvPicPr>
        <p:blipFill>
          <a:blip r:embed="rId4"/>
          <a:stretch>
            <a:fillRect/>
          </a:stretch>
        </p:blipFill>
        <p:spPr>
          <a:xfrm>
            <a:off x="4244186" y="568364"/>
            <a:ext cx="655629" cy="594922"/>
          </a:xfrm>
          <a:prstGeom prst="rect">
            <a:avLst/>
          </a:prstGeom>
        </p:spPr>
      </p:pic>
      <p:pic>
        <p:nvPicPr>
          <p:cNvPr id="2" name="Picture 1">
            <a:extLst>
              <a:ext uri="{FF2B5EF4-FFF2-40B4-BE49-F238E27FC236}">
                <a16:creationId xmlns:a16="http://schemas.microsoft.com/office/drawing/2014/main" id="{EBCBF452-AED2-11E5-C0C2-90B0883AA3AF}"/>
              </a:ext>
            </a:extLst>
          </p:cNvPr>
          <p:cNvPicPr>
            <a:picLocks noChangeAspect="1"/>
          </p:cNvPicPr>
          <p:nvPr/>
        </p:nvPicPr>
        <p:blipFill>
          <a:blip r:embed="rId4"/>
          <a:stretch>
            <a:fillRect/>
          </a:stretch>
        </p:blipFill>
        <p:spPr>
          <a:xfrm flipH="1" flipV="1">
            <a:off x="4265106" y="4277675"/>
            <a:ext cx="655629" cy="594922"/>
          </a:xfrm>
          <a:prstGeom prst="rect">
            <a:avLst/>
          </a:prstGeom>
        </p:spPr>
      </p:pic>
      <p:sp>
        <p:nvSpPr>
          <p:cNvPr id="3" name="Title 3">
            <a:extLst>
              <a:ext uri="{FF2B5EF4-FFF2-40B4-BE49-F238E27FC236}">
                <a16:creationId xmlns:a16="http://schemas.microsoft.com/office/drawing/2014/main" id="{404DAE7E-6186-DB25-F65E-E2E9C7B124F5}"/>
              </a:ext>
            </a:extLst>
          </p:cNvPr>
          <p:cNvSpPr txBox="1">
            <a:spLocks/>
          </p:cNvSpPr>
          <p:nvPr/>
        </p:nvSpPr>
        <p:spPr>
          <a:xfrm>
            <a:off x="1732421" y="1337789"/>
            <a:ext cx="5679160" cy="923330"/>
          </a:xfrm>
          <a:prstGeom prst="rect">
            <a:avLst/>
          </a:prstGeom>
        </p:spPr>
        <p:txBody>
          <a:bodyPr wrap="square">
            <a:spAutoFit/>
          </a:bodyPr>
          <a:lstStyle>
            <a:lvl1pPr algn="l" defTabSz="1371600" rtl="0" eaLnBrk="1" latinLnBrk="0" hangingPunct="1">
              <a:lnSpc>
                <a:spcPct val="90000"/>
              </a:lnSpc>
              <a:spcBef>
                <a:spcPct val="0"/>
              </a:spcBef>
              <a:buNone/>
              <a:defRPr sz="5600" b="1" kern="1200">
                <a:solidFill>
                  <a:schemeClr val="accent1"/>
                </a:solidFill>
                <a:latin typeface="SAS Font Bold" panose="020B0503020203020204" pitchFamily="34" charset="0"/>
                <a:ea typeface="+mj-ea"/>
                <a:cs typeface="+mj-cs"/>
              </a:defRPr>
            </a:lvl1pPr>
          </a:lstStyle>
          <a:p>
            <a:pPr marL="0" marR="0" lvl="0" indent="0" algn="ctr" defTabSz="685800" rtl="0" eaLnBrk="1" fontAlgn="auto" latinLnBrk="0" hangingPunct="1">
              <a:lnSpc>
                <a:spcPct val="90000"/>
              </a:lnSpc>
              <a:spcBef>
                <a:spcPct val="0"/>
              </a:spcBef>
              <a:spcAft>
                <a:spcPts val="0"/>
              </a:spcAft>
              <a:buClrTx/>
              <a:buSzTx/>
              <a:buFontTx/>
              <a:buNone/>
              <a:tabLst/>
              <a:defRPr/>
            </a:pPr>
            <a:r>
              <a:rPr kumimoji="0" lang="en-US" sz="2000" b="0" i="0" u="none" strike="noStrike" kern="1200" cap="none" spc="0" normalizeH="0" baseline="0" noProof="0">
                <a:ln>
                  <a:noFill/>
                </a:ln>
                <a:solidFill>
                  <a:srgbClr val="0766D1"/>
                </a:solidFill>
                <a:effectLst/>
                <a:uLnTx/>
                <a:uFillTx/>
                <a:latin typeface="Anova Bold"/>
                <a:ea typeface="+mj-ea"/>
                <a:cs typeface="+mj-cs"/>
              </a:rPr>
              <a:t>Our vision is a world where data empowers people to thrive. We pursue that vision through trustworthy and responsible innovation.</a:t>
            </a:r>
          </a:p>
        </p:txBody>
      </p:sp>
      <p:cxnSp>
        <p:nvCxnSpPr>
          <p:cNvPr id="4" name="Straight Connector 3">
            <a:extLst>
              <a:ext uri="{FF2B5EF4-FFF2-40B4-BE49-F238E27FC236}">
                <a16:creationId xmlns:a16="http://schemas.microsoft.com/office/drawing/2014/main" id="{C3FC5A37-C45B-DB4A-350E-2DCC0816BF51}"/>
              </a:ext>
            </a:extLst>
          </p:cNvPr>
          <p:cNvCxnSpPr>
            <a:cxnSpLocks/>
          </p:cNvCxnSpPr>
          <p:nvPr/>
        </p:nvCxnSpPr>
        <p:spPr>
          <a:xfrm>
            <a:off x="1732421" y="2634343"/>
            <a:ext cx="5618136" cy="0"/>
          </a:xfrm>
          <a:prstGeom prst="line">
            <a:avLst/>
          </a:prstGeom>
          <a:ln w="25400">
            <a:solidFill>
              <a:schemeClr val="accent5">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8845841-53C6-B3D9-C60F-580D640C5ED5}"/>
              </a:ext>
            </a:extLst>
          </p:cNvPr>
          <p:cNvSpPr txBox="1">
            <a:spLocks/>
          </p:cNvSpPr>
          <p:nvPr/>
        </p:nvSpPr>
        <p:spPr>
          <a:xfrm>
            <a:off x="1732421" y="2798436"/>
            <a:ext cx="5721001" cy="482775"/>
          </a:xfrm>
          <a:prstGeom prst="rect">
            <a:avLst/>
          </a:prstGeom>
        </p:spPr>
        <p:txBody>
          <a:bodyPr/>
          <a:lstStyle>
            <a:lvl1pPr marL="365760" indent="-365760" algn="l" defTabSz="1371600" rtl="0" eaLnBrk="1" latinLnBrk="0" hangingPunct="1">
              <a:lnSpc>
                <a:spcPct val="85000"/>
              </a:lnSpc>
              <a:spcBef>
                <a:spcPts val="1600"/>
              </a:spcBef>
              <a:buClr>
                <a:schemeClr val="accent1"/>
              </a:buClr>
              <a:buFont typeface="Arial" panose="020B0604020202020204" pitchFamily="34" charset="0"/>
              <a:buChar char="•"/>
              <a:defRPr sz="3600" kern="1200">
                <a:solidFill>
                  <a:schemeClr val="tx1"/>
                </a:solidFill>
                <a:latin typeface="SAS Font" panose="020B0503020203020204" pitchFamily="34" charset="0"/>
                <a:ea typeface="+mn-ea"/>
                <a:cs typeface="+mn-cs"/>
              </a:defRPr>
            </a:lvl1pPr>
            <a:lvl2pPr marL="731520" indent="-365760" algn="l" defTabSz="1371600" rtl="0" eaLnBrk="1" latinLnBrk="0" hangingPunct="1">
              <a:lnSpc>
                <a:spcPct val="85000"/>
              </a:lnSpc>
              <a:spcBef>
                <a:spcPts val="1600"/>
              </a:spcBef>
              <a:buClr>
                <a:schemeClr val="accent1"/>
              </a:buClr>
              <a:buFont typeface="Calibri Light" panose="020F0302020204030204" pitchFamily="34" charset="0"/>
              <a:buChar char="–"/>
              <a:defRPr sz="2800" kern="1200">
                <a:solidFill>
                  <a:schemeClr val="tx1"/>
                </a:solidFill>
                <a:latin typeface="SAS Font" panose="020B0503020203020204" pitchFamily="34" charset="0"/>
                <a:ea typeface="+mn-ea"/>
                <a:cs typeface="+mn-cs"/>
              </a:defRPr>
            </a:lvl2pPr>
            <a:lvl3pPr marL="1097280" indent="-365760" algn="l" defTabSz="1371600" rtl="0" eaLnBrk="1" latinLnBrk="0" hangingPunct="1">
              <a:lnSpc>
                <a:spcPct val="85000"/>
              </a:lnSpc>
              <a:spcBef>
                <a:spcPts val="1600"/>
              </a:spcBef>
              <a:buClr>
                <a:schemeClr val="accent1"/>
              </a:buClr>
              <a:buFont typeface="Arial" panose="020B0604020202020204" pitchFamily="34" charset="0"/>
              <a:buChar char="•"/>
              <a:defRPr sz="2400" kern="1200">
                <a:solidFill>
                  <a:schemeClr val="tx1"/>
                </a:solidFill>
                <a:latin typeface="SAS Font" panose="020B0503020203020204" pitchFamily="34" charset="0"/>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bg2"/>
                </a:solidFill>
                <a:latin typeface="+mj-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bg2"/>
                </a:solidFill>
                <a:latin typeface="+mj-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a:lstStyle>
          <a:p>
            <a:pPr marL="0" marR="0" lvl="0" indent="0" algn="ctr" defTabSz="685800" rtl="0" eaLnBrk="1" fontAlgn="auto" latinLnBrk="0" hangingPunct="1">
              <a:lnSpc>
                <a:spcPct val="85000"/>
              </a:lnSpc>
              <a:spcBef>
                <a:spcPts val="800"/>
              </a:spcBef>
              <a:spcAft>
                <a:spcPts val="0"/>
              </a:spcAft>
              <a:buClr>
                <a:srgbClr val="0766D1"/>
              </a:buClr>
              <a:buSzTx/>
              <a:buFont typeface="Arial" panose="020B0604020202020204" pitchFamily="34" charset="0"/>
              <a:buNone/>
              <a:tabLst/>
              <a:defRPr/>
            </a:pPr>
            <a:r>
              <a:rPr kumimoji="0" lang="en-US" sz="1400" b="0" i="0" u="none" strike="noStrike" kern="1200" cap="none" spc="0" normalizeH="0" baseline="0" noProof="0">
                <a:ln>
                  <a:noFill/>
                </a:ln>
                <a:solidFill>
                  <a:srgbClr val="7E889A"/>
                </a:solidFill>
                <a:effectLst/>
                <a:uLnTx/>
                <a:uFillTx/>
                <a:latin typeface="Anova Light"/>
                <a:ea typeface="+mn-ea"/>
                <a:cs typeface="+mn-cs"/>
              </a:rPr>
              <a:t>Reggie Townsend, Vice President of the Data Ethics Practice, SAS</a:t>
            </a:r>
          </a:p>
        </p:txBody>
      </p:sp>
      <p:pic>
        <p:nvPicPr>
          <p:cNvPr id="7" name="Picture 6">
            <a:extLst>
              <a:ext uri="{FF2B5EF4-FFF2-40B4-BE49-F238E27FC236}">
                <a16:creationId xmlns:a16="http://schemas.microsoft.com/office/drawing/2014/main" id="{CB8F25F3-8110-5E1F-2561-B93A278EC5CE}"/>
              </a:ext>
            </a:extLst>
          </p:cNvPr>
          <p:cNvPicPr>
            <a:picLocks noChangeAspect="1"/>
          </p:cNvPicPr>
          <p:nvPr/>
        </p:nvPicPr>
        <p:blipFill>
          <a:blip r:embed="rId5"/>
          <a:stretch>
            <a:fillRect/>
          </a:stretch>
        </p:blipFill>
        <p:spPr>
          <a:xfrm>
            <a:off x="4116626" y="3129828"/>
            <a:ext cx="910748" cy="919619"/>
          </a:xfrm>
          <a:prstGeom prst="rect">
            <a:avLst/>
          </a:prstGeom>
        </p:spPr>
      </p:pic>
    </p:spTree>
    <p:custDataLst>
      <p:tags r:id="rId1"/>
    </p:custDataLst>
    <p:extLst>
      <p:ext uri="{BB962C8B-B14F-4D97-AF65-F5344CB8AC3E}">
        <p14:creationId xmlns:p14="http://schemas.microsoft.com/office/powerpoint/2010/main" val="150929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6D3E7C2F-536C-413D-9E36-EAC68A53859E}"/>
              </a:ext>
            </a:extLst>
          </p:cNvPr>
          <p:cNvSpPr/>
          <p:nvPr/>
        </p:nvSpPr>
        <p:spPr>
          <a:xfrm>
            <a:off x="658715" y="3105389"/>
            <a:ext cx="2414016" cy="667875"/>
          </a:xfrm>
          <a:prstGeom prst="rect">
            <a:avLst/>
          </a:prstGeom>
        </p:spPr>
        <p:txBody>
          <a:bodyPr wrap="square">
            <a:spAutoFit/>
          </a:bodyPr>
          <a:lstStyle/>
          <a:p>
            <a:pPr marL="285750" marR="0" lvl="0" indent="-285750" algn="l" defTabSz="4572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12036"/>
                </a:solidFill>
                <a:effectLst/>
                <a:uLnTx/>
                <a:uFillTx/>
                <a:latin typeface="Anova Light"/>
                <a:ea typeface="+mn-ea"/>
                <a:cs typeface="+mn-cs"/>
              </a:rPr>
              <a:t>data scientists</a:t>
            </a:r>
          </a:p>
          <a:p>
            <a:pPr marL="285750" marR="0" lvl="0" indent="-285750" algn="l" defTabSz="4572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12036"/>
                </a:solidFill>
                <a:effectLst/>
                <a:uLnTx/>
                <a:uFillTx/>
                <a:latin typeface="Anova Light"/>
                <a:ea typeface="+mn-ea"/>
                <a:cs typeface="+mn-cs"/>
              </a:rPr>
              <a:t>citizens </a:t>
            </a:r>
          </a:p>
        </p:txBody>
      </p:sp>
      <p:sp>
        <p:nvSpPr>
          <p:cNvPr id="12" name="Rettangolo 11">
            <a:extLst>
              <a:ext uri="{FF2B5EF4-FFF2-40B4-BE49-F238E27FC236}">
                <a16:creationId xmlns:a16="http://schemas.microsoft.com/office/drawing/2014/main" id="{D0794CD2-D95D-4FF2-9ABE-2DC6B318454E}"/>
              </a:ext>
            </a:extLst>
          </p:cNvPr>
          <p:cNvSpPr/>
          <p:nvPr/>
        </p:nvSpPr>
        <p:spPr>
          <a:xfrm>
            <a:off x="3365430" y="3105389"/>
            <a:ext cx="2413140" cy="917174"/>
          </a:xfrm>
          <a:prstGeom prst="rect">
            <a:avLst/>
          </a:prstGeom>
        </p:spPr>
        <p:txBody>
          <a:bodyPr wrap="square">
            <a:spAutoFit/>
          </a:bodyPr>
          <a:lstStyle/>
          <a:p>
            <a:pPr marL="285750" marR="0" lvl="0" indent="-285750" algn="l" defTabSz="4572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12036"/>
                </a:solidFill>
                <a:effectLst/>
                <a:uLnTx/>
                <a:uFillTx/>
                <a:latin typeface="Anova Light"/>
                <a:ea typeface="+mn-ea"/>
                <a:cs typeface="+mn-cs"/>
              </a:rPr>
              <a:t>future of industry</a:t>
            </a:r>
          </a:p>
          <a:p>
            <a:pPr marL="285750" marR="0" lvl="0" indent="-285750" algn="l" defTabSz="4572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12036"/>
                </a:solidFill>
                <a:effectLst/>
                <a:uLnTx/>
                <a:uFillTx/>
                <a:latin typeface="Anova Light"/>
                <a:ea typeface="+mn-ea"/>
                <a:cs typeface="+mn-cs"/>
              </a:rPr>
              <a:t>implications of solutions</a:t>
            </a:r>
          </a:p>
        </p:txBody>
      </p:sp>
      <p:sp>
        <p:nvSpPr>
          <p:cNvPr id="13" name="Rettangolo 12">
            <a:extLst>
              <a:ext uri="{FF2B5EF4-FFF2-40B4-BE49-F238E27FC236}">
                <a16:creationId xmlns:a16="http://schemas.microsoft.com/office/drawing/2014/main" id="{563C2B3F-DDB5-42F2-8B2D-A4D8613FA85E}"/>
              </a:ext>
            </a:extLst>
          </p:cNvPr>
          <p:cNvSpPr/>
          <p:nvPr/>
        </p:nvSpPr>
        <p:spPr>
          <a:xfrm>
            <a:off x="6071269" y="3105389"/>
            <a:ext cx="2414016" cy="667875"/>
          </a:xfrm>
          <a:prstGeom prst="rect">
            <a:avLst/>
          </a:prstGeom>
        </p:spPr>
        <p:txBody>
          <a:bodyPr wrap="square">
            <a:spAutoFit/>
          </a:bodyPr>
          <a:lstStyle/>
          <a:p>
            <a:pPr marL="285750" marR="0" lvl="0" indent="-285750" algn="l" defTabSz="4572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12036"/>
                </a:solidFill>
                <a:effectLst/>
                <a:uLnTx/>
                <a:uFillTx/>
                <a:latin typeface="Anova Light"/>
                <a:ea typeface="+mn-ea"/>
                <a:cs typeface="+mn-cs"/>
              </a:rPr>
              <a:t>critical thinking</a:t>
            </a:r>
          </a:p>
          <a:p>
            <a:pPr marL="285750" marR="0" lvl="0" indent="-285750" algn="l" defTabSz="4572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12036"/>
                </a:solidFill>
                <a:effectLst/>
                <a:uLnTx/>
                <a:uFillTx/>
                <a:latin typeface="Anova Light"/>
                <a:ea typeface="+mn-ea"/>
                <a:cs typeface="+mn-cs"/>
              </a:rPr>
              <a:t>ignite curiosity</a:t>
            </a:r>
          </a:p>
        </p:txBody>
      </p:sp>
      <p:sp>
        <p:nvSpPr>
          <p:cNvPr id="7" name="Title 6">
            <a:extLst>
              <a:ext uri="{FF2B5EF4-FFF2-40B4-BE49-F238E27FC236}">
                <a16:creationId xmlns:a16="http://schemas.microsoft.com/office/drawing/2014/main" id="{1CF4FF64-589A-4EE0-AAA0-10ED6FE84301}"/>
              </a:ext>
            </a:extLst>
          </p:cNvPr>
          <p:cNvSpPr>
            <a:spLocks noGrp="1"/>
          </p:cNvSpPr>
          <p:nvPr>
            <p:ph type="title"/>
          </p:nvPr>
        </p:nvSpPr>
        <p:spPr/>
        <p:txBody>
          <a:bodyPr>
            <a:normAutofit/>
          </a:bodyPr>
          <a:lstStyle/>
          <a:p>
            <a:r>
              <a:rPr lang="en-US"/>
              <a:t>Responsible Innovation in Academia</a:t>
            </a:r>
          </a:p>
        </p:txBody>
      </p:sp>
      <p:sp>
        <p:nvSpPr>
          <p:cNvPr id="11" name="Text Placeholder 10">
            <a:extLst>
              <a:ext uri="{FF2B5EF4-FFF2-40B4-BE49-F238E27FC236}">
                <a16:creationId xmlns:a16="http://schemas.microsoft.com/office/drawing/2014/main" id="{7B3EEA4A-5A5C-4AFF-B161-E726218DE67D}"/>
              </a:ext>
            </a:extLst>
          </p:cNvPr>
          <p:cNvSpPr>
            <a:spLocks noGrp="1"/>
          </p:cNvSpPr>
          <p:nvPr>
            <p:ph type="body" sz="quarter" idx="10"/>
          </p:nvPr>
        </p:nvSpPr>
        <p:spPr/>
        <p:txBody>
          <a:bodyPr/>
          <a:lstStyle/>
          <a:p>
            <a:endParaRPr lang="en-US"/>
          </a:p>
        </p:txBody>
      </p:sp>
      <p:sp>
        <p:nvSpPr>
          <p:cNvPr id="5" name="Rectangle 4">
            <a:extLst>
              <a:ext uri="{FF2B5EF4-FFF2-40B4-BE49-F238E27FC236}">
                <a16:creationId xmlns:a16="http://schemas.microsoft.com/office/drawing/2014/main" id="{9FF1AE1B-D438-2A41-8C2A-7979135AAA81}"/>
              </a:ext>
            </a:extLst>
          </p:cNvPr>
          <p:cNvSpPr/>
          <p:nvPr/>
        </p:nvSpPr>
        <p:spPr>
          <a:xfrm>
            <a:off x="612277" y="1911984"/>
            <a:ext cx="2506895" cy="2589580"/>
          </a:xfrm>
          <a:custGeom>
            <a:avLst/>
            <a:gdLst>
              <a:gd name="connsiteX0" fmla="*/ 0 w 2506895"/>
              <a:gd name="connsiteY0" fmla="*/ 0 h 2586810"/>
              <a:gd name="connsiteX1" fmla="*/ 2506895 w 2506895"/>
              <a:gd name="connsiteY1" fmla="*/ 0 h 2586810"/>
              <a:gd name="connsiteX2" fmla="*/ 2506895 w 2506895"/>
              <a:gd name="connsiteY2" fmla="*/ 2586810 h 2586810"/>
              <a:gd name="connsiteX3" fmla="*/ 0 w 2506895"/>
              <a:gd name="connsiteY3" fmla="*/ 2586810 h 2586810"/>
              <a:gd name="connsiteX4" fmla="*/ 0 w 2506895"/>
              <a:gd name="connsiteY4" fmla="*/ 0 h 2586810"/>
              <a:gd name="connsiteX0" fmla="*/ 0 w 2506895"/>
              <a:gd name="connsiteY0" fmla="*/ 865 h 2587675"/>
              <a:gd name="connsiteX1" fmla="*/ 775699 w 2506895"/>
              <a:gd name="connsiteY1" fmla="*/ 0 h 2587675"/>
              <a:gd name="connsiteX2" fmla="*/ 2506895 w 2506895"/>
              <a:gd name="connsiteY2" fmla="*/ 865 h 2587675"/>
              <a:gd name="connsiteX3" fmla="*/ 2506895 w 2506895"/>
              <a:gd name="connsiteY3" fmla="*/ 2587675 h 2587675"/>
              <a:gd name="connsiteX4" fmla="*/ 0 w 2506895"/>
              <a:gd name="connsiteY4" fmla="*/ 2587675 h 2587675"/>
              <a:gd name="connsiteX5" fmla="*/ 0 w 2506895"/>
              <a:gd name="connsiteY5" fmla="*/ 865 h 2587675"/>
              <a:gd name="connsiteX0" fmla="*/ 775699 w 2506895"/>
              <a:gd name="connsiteY0" fmla="*/ 0 h 2587675"/>
              <a:gd name="connsiteX1" fmla="*/ 2506895 w 2506895"/>
              <a:gd name="connsiteY1" fmla="*/ 865 h 2587675"/>
              <a:gd name="connsiteX2" fmla="*/ 2506895 w 2506895"/>
              <a:gd name="connsiteY2" fmla="*/ 2587675 h 2587675"/>
              <a:gd name="connsiteX3" fmla="*/ 0 w 2506895"/>
              <a:gd name="connsiteY3" fmla="*/ 2587675 h 2587675"/>
              <a:gd name="connsiteX4" fmla="*/ 0 w 2506895"/>
              <a:gd name="connsiteY4" fmla="*/ 865 h 2587675"/>
              <a:gd name="connsiteX5" fmla="*/ 867139 w 2506895"/>
              <a:gd name="connsiteY5" fmla="*/ 91440 h 2587675"/>
              <a:gd name="connsiteX0" fmla="*/ 775699 w 2506895"/>
              <a:gd name="connsiteY0" fmla="*/ 0 h 2587675"/>
              <a:gd name="connsiteX1" fmla="*/ 2506895 w 2506895"/>
              <a:gd name="connsiteY1" fmla="*/ 865 h 2587675"/>
              <a:gd name="connsiteX2" fmla="*/ 2506895 w 2506895"/>
              <a:gd name="connsiteY2" fmla="*/ 2587675 h 2587675"/>
              <a:gd name="connsiteX3" fmla="*/ 0 w 2506895"/>
              <a:gd name="connsiteY3" fmla="*/ 2587675 h 2587675"/>
              <a:gd name="connsiteX4" fmla="*/ 0 w 2506895"/>
              <a:gd name="connsiteY4" fmla="*/ 865 h 2587675"/>
              <a:gd name="connsiteX5" fmla="*/ 773794 w 2506895"/>
              <a:gd name="connsiteY5" fmla="*/ 3810 h 2587675"/>
              <a:gd name="connsiteX0" fmla="*/ 775699 w 2506895"/>
              <a:gd name="connsiteY0" fmla="*/ 1905 h 2589580"/>
              <a:gd name="connsiteX1" fmla="*/ 2506895 w 2506895"/>
              <a:gd name="connsiteY1" fmla="*/ 2770 h 2589580"/>
              <a:gd name="connsiteX2" fmla="*/ 2506895 w 2506895"/>
              <a:gd name="connsiteY2" fmla="*/ 2589580 h 2589580"/>
              <a:gd name="connsiteX3" fmla="*/ 0 w 2506895"/>
              <a:gd name="connsiteY3" fmla="*/ 2589580 h 2589580"/>
              <a:gd name="connsiteX4" fmla="*/ 0 w 2506895"/>
              <a:gd name="connsiteY4" fmla="*/ 2770 h 2589580"/>
              <a:gd name="connsiteX5" fmla="*/ 773794 w 2506895"/>
              <a:gd name="connsiteY5" fmla="*/ 0 h 2589580"/>
              <a:gd name="connsiteX0" fmla="*/ 775699 w 2506895"/>
              <a:gd name="connsiteY0" fmla="*/ 0 h 2587675"/>
              <a:gd name="connsiteX1" fmla="*/ 2506895 w 2506895"/>
              <a:gd name="connsiteY1" fmla="*/ 865 h 2587675"/>
              <a:gd name="connsiteX2" fmla="*/ 2506895 w 2506895"/>
              <a:gd name="connsiteY2" fmla="*/ 2587675 h 2587675"/>
              <a:gd name="connsiteX3" fmla="*/ 0 w 2506895"/>
              <a:gd name="connsiteY3" fmla="*/ 2587675 h 2587675"/>
              <a:gd name="connsiteX4" fmla="*/ 0 w 2506895"/>
              <a:gd name="connsiteY4" fmla="*/ 865 h 2587675"/>
              <a:gd name="connsiteX5" fmla="*/ 1686289 w 2506895"/>
              <a:gd name="connsiteY5" fmla="*/ 0 h 2587675"/>
              <a:gd name="connsiteX0" fmla="*/ 1688194 w 2506895"/>
              <a:gd name="connsiteY0" fmla="*/ 0 h 2589580"/>
              <a:gd name="connsiteX1" fmla="*/ 2506895 w 2506895"/>
              <a:gd name="connsiteY1" fmla="*/ 2770 h 2589580"/>
              <a:gd name="connsiteX2" fmla="*/ 2506895 w 2506895"/>
              <a:gd name="connsiteY2" fmla="*/ 2589580 h 2589580"/>
              <a:gd name="connsiteX3" fmla="*/ 0 w 2506895"/>
              <a:gd name="connsiteY3" fmla="*/ 2589580 h 2589580"/>
              <a:gd name="connsiteX4" fmla="*/ 0 w 2506895"/>
              <a:gd name="connsiteY4" fmla="*/ 2770 h 2589580"/>
              <a:gd name="connsiteX5" fmla="*/ 1686289 w 2506895"/>
              <a:gd name="connsiteY5" fmla="*/ 1905 h 2589580"/>
              <a:gd name="connsiteX0" fmla="*/ 1688194 w 2506895"/>
              <a:gd name="connsiteY0" fmla="*/ 0 h 2589580"/>
              <a:gd name="connsiteX1" fmla="*/ 2506895 w 2506895"/>
              <a:gd name="connsiteY1" fmla="*/ 2770 h 2589580"/>
              <a:gd name="connsiteX2" fmla="*/ 2506895 w 2506895"/>
              <a:gd name="connsiteY2" fmla="*/ 2589580 h 2589580"/>
              <a:gd name="connsiteX3" fmla="*/ 0 w 2506895"/>
              <a:gd name="connsiteY3" fmla="*/ 2589580 h 2589580"/>
              <a:gd name="connsiteX4" fmla="*/ 0 w 2506895"/>
              <a:gd name="connsiteY4" fmla="*/ 2770 h 2589580"/>
              <a:gd name="connsiteX5" fmla="*/ 817609 w 2506895"/>
              <a:gd name="connsiteY5" fmla="*/ 1905 h 258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6895" h="2589580">
                <a:moveTo>
                  <a:pt x="1688194" y="0"/>
                </a:moveTo>
                <a:lnTo>
                  <a:pt x="2506895" y="2770"/>
                </a:lnTo>
                <a:lnTo>
                  <a:pt x="2506895" y="2589580"/>
                </a:lnTo>
                <a:lnTo>
                  <a:pt x="0" y="2589580"/>
                </a:lnTo>
                <a:lnTo>
                  <a:pt x="0" y="2770"/>
                </a:lnTo>
                <a:lnTo>
                  <a:pt x="817609" y="1905"/>
                </a:ln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nova Light"/>
              <a:ea typeface="+mn-ea"/>
              <a:cs typeface="+mn-cs"/>
            </a:endParaRPr>
          </a:p>
        </p:txBody>
      </p:sp>
      <p:sp>
        <p:nvSpPr>
          <p:cNvPr id="23" name="Rectangle 4">
            <a:extLst>
              <a:ext uri="{FF2B5EF4-FFF2-40B4-BE49-F238E27FC236}">
                <a16:creationId xmlns:a16="http://schemas.microsoft.com/office/drawing/2014/main" id="{3F950A7A-1594-4F1F-A839-E263D3D80EE5}"/>
              </a:ext>
            </a:extLst>
          </p:cNvPr>
          <p:cNvSpPr/>
          <p:nvPr/>
        </p:nvSpPr>
        <p:spPr>
          <a:xfrm>
            <a:off x="3318554" y="1911984"/>
            <a:ext cx="2506895" cy="2589580"/>
          </a:xfrm>
          <a:custGeom>
            <a:avLst/>
            <a:gdLst>
              <a:gd name="connsiteX0" fmla="*/ 0 w 2506895"/>
              <a:gd name="connsiteY0" fmla="*/ 0 h 2586810"/>
              <a:gd name="connsiteX1" fmla="*/ 2506895 w 2506895"/>
              <a:gd name="connsiteY1" fmla="*/ 0 h 2586810"/>
              <a:gd name="connsiteX2" fmla="*/ 2506895 w 2506895"/>
              <a:gd name="connsiteY2" fmla="*/ 2586810 h 2586810"/>
              <a:gd name="connsiteX3" fmla="*/ 0 w 2506895"/>
              <a:gd name="connsiteY3" fmla="*/ 2586810 h 2586810"/>
              <a:gd name="connsiteX4" fmla="*/ 0 w 2506895"/>
              <a:gd name="connsiteY4" fmla="*/ 0 h 2586810"/>
              <a:gd name="connsiteX0" fmla="*/ 0 w 2506895"/>
              <a:gd name="connsiteY0" fmla="*/ 865 h 2587675"/>
              <a:gd name="connsiteX1" fmla="*/ 775699 w 2506895"/>
              <a:gd name="connsiteY1" fmla="*/ 0 h 2587675"/>
              <a:gd name="connsiteX2" fmla="*/ 2506895 w 2506895"/>
              <a:gd name="connsiteY2" fmla="*/ 865 h 2587675"/>
              <a:gd name="connsiteX3" fmla="*/ 2506895 w 2506895"/>
              <a:gd name="connsiteY3" fmla="*/ 2587675 h 2587675"/>
              <a:gd name="connsiteX4" fmla="*/ 0 w 2506895"/>
              <a:gd name="connsiteY4" fmla="*/ 2587675 h 2587675"/>
              <a:gd name="connsiteX5" fmla="*/ 0 w 2506895"/>
              <a:gd name="connsiteY5" fmla="*/ 865 h 2587675"/>
              <a:gd name="connsiteX0" fmla="*/ 775699 w 2506895"/>
              <a:gd name="connsiteY0" fmla="*/ 0 h 2587675"/>
              <a:gd name="connsiteX1" fmla="*/ 2506895 w 2506895"/>
              <a:gd name="connsiteY1" fmla="*/ 865 h 2587675"/>
              <a:gd name="connsiteX2" fmla="*/ 2506895 w 2506895"/>
              <a:gd name="connsiteY2" fmla="*/ 2587675 h 2587675"/>
              <a:gd name="connsiteX3" fmla="*/ 0 w 2506895"/>
              <a:gd name="connsiteY3" fmla="*/ 2587675 h 2587675"/>
              <a:gd name="connsiteX4" fmla="*/ 0 w 2506895"/>
              <a:gd name="connsiteY4" fmla="*/ 865 h 2587675"/>
              <a:gd name="connsiteX5" fmla="*/ 867139 w 2506895"/>
              <a:gd name="connsiteY5" fmla="*/ 91440 h 2587675"/>
              <a:gd name="connsiteX0" fmla="*/ 775699 w 2506895"/>
              <a:gd name="connsiteY0" fmla="*/ 0 h 2587675"/>
              <a:gd name="connsiteX1" fmla="*/ 2506895 w 2506895"/>
              <a:gd name="connsiteY1" fmla="*/ 865 h 2587675"/>
              <a:gd name="connsiteX2" fmla="*/ 2506895 w 2506895"/>
              <a:gd name="connsiteY2" fmla="*/ 2587675 h 2587675"/>
              <a:gd name="connsiteX3" fmla="*/ 0 w 2506895"/>
              <a:gd name="connsiteY3" fmla="*/ 2587675 h 2587675"/>
              <a:gd name="connsiteX4" fmla="*/ 0 w 2506895"/>
              <a:gd name="connsiteY4" fmla="*/ 865 h 2587675"/>
              <a:gd name="connsiteX5" fmla="*/ 773794 w 2506895"/>
              <a:gd name="connsiteY5" fmla="*/ 3810 h 2587675"/>
              <a:gd name="connsiteX0" fmla="*/ 775699 w 2506895"/>
              <a:gd name="connsiteY0" fmla="*/ 1905 h 2589580"/>
              <a:gd name="connsiteX1" fmla="*/ 2506895 w 2506895"/>
              <a:gd name="connsiteY1" fmla="*/ 2770 h 2589580"/>
              <a:gd name="connsiteX2" fmla="*/ 2506895 w 2506895"/>
              <a:gd name="connsiteY2" fmla="*/ 2589580 h 2589580"/>
              <a:gd name="connsiteX3" fmla="*/ 0 w 2506895"/>
              <a:gd name="connsiteY3" fmla="*/ 2589580 h 2589580"/>
              <a:gd name="connsiteX4" fmla="*/ 0 w 2506895"/>
              <a:gd name="connsiteY4" fmla="*/ 2770 h 2589580"/>
              <a:gd name="connsiteX5" fmla="*/ 773794 w 2506895"/>
              <a:gd name="connsiteY5" fmla="*/ 0 h 2589580"/>
              <a:gd name="connsiteX0" fmla="*/ 775699 w 2506895"/>
              <a:gd name="connsiteY0" fmla="*/ 0 h 2587675"/>
              <a:gd name="connsiteX1" fmla="*/ 2506895 w 2506895"/>
              <a:gd name="connsiteY1" fmla="*/ 865 h 2587675"/>
              <a:gd name="connsiteX2" fmla="*/ 2506895 w 2506895"/>
              <a:gd name="connsiteY2" fmla="*/ 2587675 h 2587675"/>
              <a:gd name="connsiteX3" fmla="*/ 0 w 2506895"/>
              <a:gd name="connsiteY3" fmla="*/ 2587675 h 2587675"/>
              <a:gd name="connsiteX4" fmla="*/ 0 w 2506895"/>
              <a:gd name="connsiteY4" fmla="*/ 865 h 2587675"/>
              <a:gd name="connsiteX5" fmla="*/ 1686289 w 2506895"/>
              <a:gd name="connsiteY5" fmla="*/ 0 h 2587675"/>
              <a:gd name="connsiteX0" fmla="*/ 1688194 w 2506895"/>
              <a:gd name="connsiteY0" fmla="*/ 0 h 2589580"/>
              <a:gd name="connsiteX1" fmla="*/ 2506895 w 2506895"/>
              <a:gd name="connsiteY1" fmla="*/ 2770 h 2589580"/>
              <a:gd name="connsiteX2" fmla="*/ 2506895 w 2506895"/>
              <a:gd name="connsiteY2" fmla="*/ 2589580 h 2589580"/>
              <a:gd name="connsiteX3" fmla="*/ 0 w 2506895"/>
              <a:gd name="connsiteY3" fmla="*/ 2589580 h 2589580"/>
              <a:gd name="connsiteX4" fmla="*/ 0 w 2506895"/>
              <a:gd name="connsiteY4" fmla="*/ 2770 h 2589580"/>
              <a:gd name="connsiteX5" fmla="*/ 1686289 w 2506895"/>
              <a:gd name="connsiteY5" fmla="*/ 1905 h 2589580"/>
              <a:gd name="connsiteX0" fmla="*/ 1688194 w 2506895"/>
              <a:gd name="connsiteY0" fmla="*/ 0 h 2589580"/>
              <a:gd name="connsiteX1" fmla="*/ 2506895 w 2506895"/>
              <a:gd name="connsiteY1" fmla="*/ 2770 h 2589580"/>
              <a:gd name="connsiteX2" fmla="*/ 2506895 w 2506895"/>
              <a:gd name="connsiteY2" fmla="*/ 2589580 h 2589580"/>
              <a:gd name="connsiteX3" fmla="*/ 0 w 2506895"/>
              <a:gd name="connsiteY3" fmla="*/ 2589580 h 2589580"/>
              <a:gd name="connsiteX4" fmla="*/ 0 w 2506895"/>
              <a:gd name="connsiteY4" fmla="*/ 2770 h 2589580"/>
              <a:gd name="connsiteX5" fmla="*/ 817609 w 2506895"/>
              <a:gd name="connsiteY5" fmla="*/ 1905 h 258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6895" h="2589580">
                <a:moveTo>
                  <a:pt x="1688194" y="0"/>
                </a:moveTo>
                <a:lnTo>
                  <a:pt x="2506895" y="2770"/>
                </a:lnTo>
                <a:lnTo>
                  <a:pt x="2506895" y="2589580"/>
                </a:lnTo>
                <a:lnTo>
                  <a:pt x="0" y="2589580"/>
                </a:lnTo>
                <a:lnTo>
                  <a:pt x="0" y="2770"/>
                </a:lnTo>
                <a:lnTo>
                  <a:pt x="817609" y="1905"/>
                </a:ln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nova Light"/>
              <a:ea typeface="+mn-ea"/>
              <a:cs typeface="+mn-cs"/>
            </a:endParaRPr>
          </a:p>
        </p:txBody>
      </p:sp>
      <p:sp>
        <p:nvSpPr>
          <p:cNvPr id="24" name="Rectangle 4">
            <a:extLst>
              <a:ext uri="{FF2B5EF4-FFF2-40B4-BE49-F238E27FC236}">
                <a16:creationId xmlns:a16="http://schemas.microsoft.com/office/drawing/2014/main" id="{51F30E2A-A89F-48DC-9D58-763E8CAC0F20}"/>
              </a:ext>
            </a:extLst>
          </p:cNvPr>
          <p:cNvSpPr/>
          <p:nvPr/>
        </p:nvSpPr>
        <p:spPr>
          <a:xfrm>
            <a:off x="6024831" y="1911984"/>
            <a:ext cx="2506895" cy="2589580"/>
          </a:xfrm>
          <a:custGeom>
            <a:avLst/>
            <a:gdLst>
              <a:gd name="connsiteX0" fmla="*/ 0 w 2506895"/>
              <a:gd name="connsiteY0" fmla="*/ 0 h 2586810"/>
              <a:gd name="connsiteX1" fmla="*/ 2506895 w 2506895"/>
              <a:gd name="connsiteY1" fmla="*/ 0 h 2586810"/>
              <a:gd name="connsiteX2" fmla="*/ 2506895 w 2506895"/>
              <a:gd name="connsiteY2" fmla="*/ 2586810 h 2586810"/>
              <a:gd name="connsiteX3" fmla="*/ 0 w 2506895"/>
              <a:gd name="connsiteY3" fmla="*/ 2586810 h 2586810"/>
              <a:gd name="connsiteX4" fmla="*/ 0 w 2506895"/>
              <a:gd name="connsiteY4" fmla="*/ 0 h 2586810"/>
              <a:gd name="connsiteX0" fmla="*/ 0 w 2506895"/>
              <a:gd name="connsiteY0" fmla="*/ 865 h 2587675"/>
              <a:gd name="connsiteX1" fmla="*/ 775699 w 2506895"/>
              <a:gd name="connsiteY1" fmla="*/ 0 h 2587675"/>
              <a:gd name="connsiteX2" fmla="*/ 2506895 w 2506895"/>
              <a:gd name="connsiteY2" fmla="*/ 865 h 2587675"/>
              <a:gd name="connsiteX3" fmla="*/ 2506895 w 2506895"/>
              <a:gd name="connsiteY3" fmla="*/ 2587675 h 2587675"/>
              <a:gd name="connsiteX4" fmla="*/ 0 w 2506895"/>
              <a:gd name="connsiteY4" fmla="*/ 2587675 h 2587675"/>
              <a:gd name="connsiteX5" fmla="*/ 0 w 2506895"/>
              <a:gd name="connsiteY5" fmla="*/ 865 h 2587675"/>
              <a:gd name="connsiteX0" fmla="*/ 775699 w 2506895"/>
              <a:gd name="connsiteY0" fmla="*/ 0 h 2587675"/>
              <a:gd name="connsiteX1" fmla="*/ 2506895 w 2506895"/>
              <a:gd name="connsiteY1" fmla="*/ 865 h 2587675"/>
              <a:gd name="connsiteX2" fmla="*/ 2506895 w 2506895"/>
              <a:gd name="connsiteY2" fmla="*/ 2587675 h 2587675"/>
              <a:gd name="connsiteX3" fmla="*/ 0 w 2506895"/>
              <a:gd name="connsiteY3" fmla="*/ 2587675 h 2587675"/>
              <a:gd name="connsiteX4" fmla="*/ 0 w 2506895"/>
              <a:gd name="connsiteY4" fmla="*/ 865 h 2587675"/>
              <a:gd name="connsiteX5" fmla="*/ 867139 w 2506895"/>
              <a:gd name="connsiteY5" fmla="*/ 91440 h 2587675"/>
              <a:gd name="connsiteX0" fmla="*/ 775699 w 2506895"/>
              <a:gd name="connsiteY0" fmla="*/ 0 h 2587675"/>
              <a:gd name="connsiteX1" fmla="*/ 2506895 w 2506895"/>
              <a:gd name="connsiteY1" fmla="*/ 865 h 2587675"/>
              <a:gd name="connsiteX2" fmla="*/ 2506895 w 2506895"/>
              <a:gd name="connsiteY2" fmla="*/ 2587675 h 2587675"/>
              <a:gd name="connsiteX3" fmla="*/ 0 w 2506895"/>
              <a:gd name="connsiteY3" fmla="*/ 2587675 h 2587675"/>
              <a:gd name="connsiteX4" fmla="*/ 0 w 2506895"/>
              <a:gd name="connsiteY4" fmla="*/ 865 h 2587675"/>
              <a:gd name="connsiteX5" fmla="*/ 773794 w 2506895"/>
              <a:gd name="connsiteY5" fmla="*/ 3810 h 2587675"/>
              <a:gd name="connsiteX0" fmla="*/ 775699 w 2506895"/>
              <a:gd name="connsiteY0" fmla="*/ 1905 h 2589580"/>
              <a:gd name="connsiteX1" fmla="*/ 2506895 w 2506895"/>
              <a:gd name="connsiteY1" fmla="*/ 2770 h 2589580"/>
              <a:gd name="connsiteX2" fmla="*/ 2506895 w 2506895"/>
              <a:gd name="connsiteY2" fmla="*/ 2589580 h 2589580"/>
              <a:gd name="connsiteX3" fmla="*/ 0 w 2506895"/>
              <a:gd name="connsiteY3" fmla="*/ 2589580 h 2589580"/>
              <a:gd name="connsiteX4" fmla="*/ 0 w 2506895"/>
              <a:gd name="connsiteY4" fmla="*/ 2770 h 2589580"/>
              <a:gd name="connsiteX5" fmla="*/ 773794 w 2506895"/>
              <a:gd name="connsiteY5" fmla="*/ 0 h 2589580"/>
              <a:gd name="connsiteX0" fmla="*/ 775699 w 2506895"/>
              <a:gd name="connsiteY0" fmla="*/ 0 h 2587675"/>
              <a:gd name="connsiteX1" fmla="*/ 2506895 w 2506895"/>
              <a:gd name="connsiteY1" fmla="*/ 865 h 2587675"/>
              <a:gd name="connsiteX2" fmla="*/ 2506895 w 2506895"/>
              <a:gd name="connsiteY2" fmla="*/ 2587675 h 2587675"/>
              <a:gd name="connsiteX3" fmla="*/ 0 w 2506895"/>
              <a:gd name="connsiteY3" fmla="*/ 2587675 h 2587675"/>
              <a:gd name="connsiteX4" fmla="*/ 0 w 2506895"/>
              <a:gd name="connsiteY4" fmla="*/ 865 h 2587675"/>
              <a:gd name="connsiteX5" fmla="*/ 1686289 w 2506895"/>
              <a:gd name="connsiteY5" fmla="*/ 0 h 2587675"/>
              <a:gd name="connsiteX0" fmla="*/ 1688194 w 2506895"/>
              <a:gd name="connsiteY0" fmla="*/ 0 h 2589580"/>
              <a:gd name="connsiteX1" fmla="*/ 2506895 w 2506895"/>
              <a:gd name="connsiteY1" fmla="*/ 2770 h 2589580"/>
              <a:gd name="connsiteX2" fmla="*/ 2506895 w 2506895"/>
              <a:gd name="connsiteY2" fmla="*/ 2589580 h 2589580"/>
              <a:gd name="connsiteX3" fmla="*/ 0 w 2506895"/>
              <a:gd name="connsiteY3" fmla="*/ 2589580 h 2589580"/>
              <a:gd name="connsiteX4" fmla="*/ 0 w 2506895"/>
              <a:gd name="connsiteY4" fmla="*/ 2770 h 2589580"/>
              <a:gd name="connsiteX5" fmla="*/ 1686289 w 2506895"/>
              <a:gd name="connsiteY5" fmla="*/ 1905 h 2589580"/>
              <a:gd name="connsiteX0" fmla="*/ 1688194 w 2506895"/>
              <a:gd name="connsiteY0" fmla="*/ 0 h 2589580"/>
              <a:gd name="connsiteX1" fmla="*/ 2506895 w 2506895"/>
              <a:gd name="connsiteY1" fmla="*/ 2770 h 2589580"/>
              <a:gd name="connsiteX2" fmla="*/ 2506895 w 2506895"/>
              <a:gd name="connsiteY2" fmla="*/ 2589580 h 2589580"/>
              <a:gd name="connsiteX3" fmla="*/ 0 w 2506895"/>
              <a:gd name="connsiteY3" fmla="*/ 2589580 h 2589580"/>
              <a:gd name="connsiteX4" fmla="*/ 0 w 2506895"/>
              <a:gd name="connsiteY4" fmla="*/ 2770 h 2589580"/>
              <a:gd name="connsiteX5" fmla="*/ 817609 w 2506895"/>
              <a:gd name="connsiteY5" fmla="*/ 1905 h 2589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6895" h="2589580">
                <a:moveTo>
                  <a:pt x="1688194" y="0"/>
                </a:moveTo>
                <a:lnTo>
                  <a:pt x="2506895" y="2770"/>
                </a:lnTo>
                <a:lnTo>
                  <a:pt x="2506895" y="2589580"/>
                </a:lnTo>
                <a:lnTo>
                  <a:pt x="0" y="2589580"/>
                </a:lnTo>
                <a:lnTo>
                  <a:pt x="0" y="2770"/>
                </a:lnTo>
                <a:lnTo>
                  <a:pt x="817609" y="1905"/>
                </a:lnTo>
              </a:path>
            </a:pathLst>
          </a:custGeom>
          <a:noFill/>
          <a:ln w="25400" cap="rnd">
            <a:solidFill>
              <a:schemeClr val="accent1"/>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nova Light"/>
              <a:ea typeface="+mn-ea"/>
              <a:cs typeface="+mn-cs"/>
            </a:endParaRPr>
          </a:p>
        </p:txBody>
      </p:sp>
      <p:grpSp>
        <p:nvGrpSpPr>
          <p:cNvPr id="3" name="Group 2">
            <a:extLst>
              <a:ext uri="{FF2B5EF4-FFF2-40B4-BE49-F238E27FC236}">
                <a16:creationId xmlns:a16="http://schemas.microsoft.com/office/drawing/2014/main" id="{60640DC9-A0EC-C1AE-2814-B9C983AF261B}"/>
              </a:ext>
            </a:extLst>
          </p:cNvPr>
          <p:cNvGrpSpPr>
            <a:grpSpLocks noChangeAspect="1"/>
          </p:cNvGrpSpPr>
          <p:nvPr/>
        </p:nvGrpSpPr>
        <p:grpSpPr>
          <a:xfrm>
            <a:off x="6831034" y="1444957"/>
            <a:ext cx="864979" cy="913082"/>
            <a:chOff x="4854575" y="1577975"/>
            <a:chExt cx="1512888" cy="1597025"/>
          </a:xfrm>
          <a:solidFill>
            <a:srgbClr val="0766D1"/>
          </a:solidFill>
        </p:grpSpPr>
        <p:sp>
          <p:nvSpPr>
            <p:cNvPr id="4" name="Freeform 17">
              <a:extLst>
                <a:ext uri="{FF2B5EF4-FFF2-40B4-BE49-F238E27FC236}">
                  <a16:creationId xmlns:a16="http://schemas.microsoft.com/office/drawing/2014/main" id="{2B59BD10-457E-5B93-3F5C-94F4C4CAA262}"/>
                </a:ext>
              </a:extLst>
            </p:cNvPr>
            <p:cNvSpPr>
              <a:spLocks noEditPoints="1"/>
            </p:cNvSpPr>
            <p:nvPr/>
          </p:nvSpPr>
          <p:spPr bwMode="auto">
            <a:xfrm>
              <a:off x="4854575" y="1577975"/>
              <a:ext cx="1512888" cy="1597025"/>
            </a:xfrm>
            <a:custGeom>
              <a:avLst/>
              <a:gdLst>
                <a:gd name="T0" fmla="*/ 4163 w 4527"/>
                <a:gd name="T1" fmla="*/ 2888 h 4777"/>
                <a:gd name="T2" fmla="*/ 4034 w 4527"/>
                <a:gd name="T3" fmla="*/ 2654 h 4777"/>
                <a:gd name="T4" fmla="*/ 4045 w 4527"/>
                <a:gd name="T5" fmla="*/ 3198 h 4777"/>
                <a:gd name="T6" fmla="*/ 3652 w 4527"/>
                <a:gd name="T7" fmla="*/ 3230 h 4777"/>
                <a:gd name="T8" fmla="*/ 3716 w 4527"/>
                <a:gd name="T9" fmla="*/ 3313 h 4777"/>
                <a:gd name="T10" fmla="*/ 3391 w 4527"/>
                <a:gd name="T11" fmla="*/ 4035 h 4777"/>
                <a:gd name="T12" fmla="*/ 3239 w 4527"/>
                <a:gd name="T13" fmla="*/ 3777 h 4777"/>
                <a:gd name="T14" fmla="*/ 3200 w 4527"/>
                <a:gd name="T15" fmla="*/ 4448 h 4777"/>
                <a:gd name="T16" fmla="*/ 2539 w 4527"/>
                <a:gd name="T17" fmla="*/ 4627 h 4777"/>
                <a:gd name="T18" fmla="*/ 3857 w 4527"/>
                <a:gd name="T19" fmla="*/ 1209 h 4777"/>
                <a:gd name="T20" fmla="*/ 3727 w 4527"/>
                <a:gd name="T21" fmla="*/ 1312 h 4777"/>
                <a:gd name="T22" fmla="*/ 4229 w 4527"/>
                <a:gd name="T23" fmla="*/ 2217 h 4777"/>
                <a:gd name="T24" fmla="*/ 4224 w 4527"/>
                <a:gd name="T25" fmla="*/ 2223 h 4777"/>
                <a:gd name="T26" fmla="*/ 4218 w 4527"/>
                <a:gd name="T27" fmla="*/ 2234 h 4777"/>
                <a:gd name="T28" fmla="*/ 4235 w 4527"/>
                <a:gd name="T29" fmla="*/ 2287 h 4777"/>
                <a:gd name="T30" fmla="*/ 1932 w 4527"/>
                <a:gd name="T31" fmla="*/ 4535 h 4777"/>
                <a:gd name="T32" fmla="*/ 1894 w 4527"/>
                <a:gd name="T33" fmla="*/ 4177 h 4777"/>
                <a:gd name="T34" fmla="*/ 1127 w 4527"/>
                <a:gd name="T35" fmla="*/ 4201 h 4777"/>
                <a:gd name="T36" fmla="*/ 576 w 4527"/>
                <a:gd name="T37" fmla="*/ 3861 h 4777"/>
                <a:gd name="T38" fmla="*/ 800 w 4527"/>
                <a:gd name="T39" fmla="*/ 3425 h 4777"/>
                <a:gd name="T40" fmla="*/ 606 w 4527"/>
                <a:gd name="T41" fmla="*/ 2871 h 4777"/>
                <a:gd name="T42" fmla="*/ 93 w 4527"/>
                <a:gd name="T43" fmla="*/ 2696 h 4777"/>
                <a:gd name="T44" fmla="*/ 572 w 4527"/>
                <a:gd name="T45" fmla="*/ 2065 h 4777"/>
                <a:gd name="T46" fmla="*/ 618 w 4527"/>
                <a:gd name="T47" fmla="*/ 2028 h 4777"/>
                <a:gd name="T48" fmla="*/ 806 w 4527"/>
                <a:gd name="T49" fmla="*/ 1490 h 4777"/>
                <a:gd name="T50" fmla="*/ 532 w 4527"/>
                <a:gd name="T51" fmla="*/ 1154 h 4777"/>
                <a:gd name="T52" fmla="*/ 1022 w 4527"/>
                <a:gd name="T53" fmla="*/ 665 h 4777"/>
                <a:gd name="T54" fmla="*/ 1427 w 4527"/>
                <a:gd name="T55" fmla="*/ 957 h 4777"/>
                <a:gd name="T56" fmla="*/ 1915 w 4527"/>
                <a:gd name="T57" fmla="*/ 755 h 4777"/>
                <a:gd name="T58" fmla="*/ 2081 w 4527"/>
                <a:gd name="T59" fmla="*/ 226 h 4777"/>
                <a:gd name="T60" fmla="*/ 2322 w 4527"/>
                <a:gd name="T61" fmla="*/ 1513 h 4777"/>
                <a:gd name="T62" fmla="*/ 2446 w 4527"/>
                <a:gd name="T63" fmla="*/ 3442 h 4777"/>
                <a:gd name="T64" fmla="*/ 1932 w 4527"/>
                <a:gd name="T65" fmla="*/ 4535 h 4777"/>
                <a:gd name="T66" fmla="*/ 2322 w 4527"/>
                <a:gd name="T67" fmla="*/ 3357 h 4777"/>
                <a:gd name="T68" fmla="*/ 2446 w 4527"/>
                <a:gd name="T69" fmla="*/ 1615 h 4777"/>
                <a:gd name="T70" fmla="*/ 4329 w 4527"/>
                <a:gd name="T71" fmla="*/ 2243 h 4777"/>
                <a:gd name="T72" fmla="*/ 3950 w 4527"/>
                <a:gd name="T73" fmla="*/ 1219 h 4777"/>
                <a:gd name="T74" fmla="*/ 2500 w 4527"/>
                <a:gd name="T75" fmla="*/ 132 h 4777"/>
                <a:gd name="T76" fmla="*/ 1839 w 4527"/>
                <a:gd name="T77" fmla="*/ 683 h 4777"/>
                <a:gd name="T78" fmla="*/ 1022 w 4527"/>
                <a:gd name="T79" fmla="*/ 571 h 4777"/>
                <a:gd name="T80" fmla="*/ 510 w 4527"/>
                <a:gd name="T81" fmla="*/ 1326 h 4777"/>
                <a:gd name="T82" fmla="*/ 242 w 4527"/>
                <a:gd name="T83" fmla="*/ 1971 h 4777"/>
                <a:gd name="T84" fmla="*/ 242 w 4527"/>
                <a:gd name="T85" fmla="*/ 2938 h 4777"/>
                <a:gd name="T86" fmla="*/ 510 w 4527"/>
                <a:gd name="T87" fmla="*/ 3584 h 4777"/>
                <a:gd name="T88" fmla="*/ 850 w 4527"/>
                <a:gd name="T89" fmla="*/ 4267 h 4777"/>
                <a:gd name="T90" fmla="*/ 1389 w 4527"/>
                <a:gd name="T91" fmla="*/ 4072 h 4777"/>
                <a:gd name="T92" fmla="*/ 2081 w 4527"/>
                <a:gd name="T93" fmla="*/ 4777 h 4777"/>
                <a:gd name="T94" fmla="*/ 2492 w 4527"/>
                <a:gd name="T95" fmla="*/ 4777 h 4777"/>
                <a:gd name="T96" fmla="*/ 2761 w 4527"/>
                <a:gd name="T97" fmla="*/ 4764 h 4777"/>
                <a:gd name="T98" fmla="*/ 3972 w 4527"/>
                <a:gd name="T99" fmla="*/ 3629 h 4777"/>
                <a:gd name="T100" fmla="*/ 4136 w 4527"/>
                <a:gd name="T101" fmla="*/ 3217 h 4777"/>
                <a:gd name="T102" fmla="*/ 4329 w 4527"/>
                <a:gd name="T103" fmla="*/ 2243 h 4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27" h="4777">
                  <a:moveTo>
                    <a:pt x="4368" y="2657"/>
                  </a:moveTo>
                  <a:lnTo>
                    <a:pt x="4368" y="2657"/>
                  </a:lnTo>
                  <a:cubicBezTo>
                    <a:pt x="4339" y="2764"/>
                    <a:pt x="4263" y="2848"/>
                    <a:pt x="4163" y="2888"/>
                  </a:cubicBezTo>
                  <a:cubicBezTo>
                    <a:pt x="4158" y="2802"/>
                    <a:pt x="4146" y="2716"/>
                    <a:pt x="4124" y="2631"/>
                  </a:cubicBezTo>
                  <a:cubicBezTo>
                    <a:pt x="4118" y="2606"/>
                    <a:pt x="4092" y="2591"/>
                    <a:pt x="4067" y="2597"/>
                  </a:cubicBezTo>
                  <a:cubicBezTo>
                    <a:pt x="4042" y="2604"/>
                    <a:pt x="4027" y="2629"/>
                    <a:pt x="4034" y="2654"/>
                  </a:cubicBezTo>
                  <a:cubicBezTo>
                    <a:pt x="4058" y="2752"/>
                    <a:pt x="4071" y="2851"/>
                    <a:pt x="4071" y="2950"/>
                  </a:cubicBezTo>
                  <a:lnTo>
                    <a:pt x="4071" y="2951"/>
                  </a:lnTo>
                  <a:cubicBezTo>
                    <a:pt x="4071" y="3033"/>
                    <a:pt x="4062" y="3116"/>
                    <a:pt x="4045" y="3198"/>
                  </a:cubicBezTo>
                  <a:cubicBezTo>
                    <a:pt x="4031" y="3264"/>
                    <a:pt x="4012" y="3328"/>
                    <a:pt x="3987" y="3390"/>
                  </a:cubicBezTo>
                  <a:cubicBezTo>
                    <a:pt x="3942" y="3283"/>
                    <a:pt x="3832" y="3211"/>
                    <a:pt x="3710" y="3220"/>
                  </a:cubicBezTo>
                  <a:cubicBezTo>
                    <a:pt x="3690" y="3221"/>
                    <a:pt x="3671" y="3225"/>
                    <a:pt x="3652" y="3230"/>
                  </a:cubicBezTo>
                  <a:cubicBezTo>
                    <a:pt x="3627" y="3237"/>
                    <a:pt x="3613" y="3263"/>
                    <a:pt x="3620" y="3288"/>
                  </a:cubicBezTo>
                  <a:cubicBezTo>
                    <a:pt x="3627" y="3313"/>
                    <a:pt x="3653" y="3327"/>
                    <a:pt x="3678" y="3320"/>
                  </a:cubicBezTo>
                  <a:cubicBezTo>
                    <a:pt x="3690" y="3316"/>
                    <a:pt x="3703" y="3314"/>
                    <a:pt x="3716" y="3313"/>
                  </a:cubicBezTo>
                  <a:cubicBezTo>
                    <a:pt x="3819" y="3306"/>
                    <a:pt x="3908" y="3383"/>
                    <a:pt x="3916" y="3486"/>
                  </a:cubicBezTo>
                  <a:cubicBezTo>
                    <a:pt x="3918" y="3510"/>
                    <a:pt x="3915" y="3533"/>
                    <a:pt x="3908" y="3555"/>
                  </a:cubicBezTo>
                  <a:cubicBezTo>
                    <a:pt x="3788" y="3761"/>
                    <a:pt x="3610" y="3929"/>
                    <a:pt x="3391" y="4035"/>
                  </a:cubicBezTo>
                  <a:cubicBezTo>
                    <a:pt x="3391" y="4033"/>
                    <a:pt x="3391" y="4031"/>
                    <a:pt x="3391" y="4029"/>
                  </a:cubicBezTo>
                  <a:cubicBezTo>
                    <a:pt x="3377" y="3944"/>
                    <a:pt x="3348" y="3864"/>
                    <a:pt x="3303" y="3792"/>
                  </a:cubicBezTo>
                  <a:cubicBezTo>
                    <a:pt x="3289" y="3770"/>
                    <a:pt x="3261" y="3763"/>
                    <a:pt x="3239" y="3777"/>
                  </a:cubicBezTo>
                  <a:cubicBezTo>
                    <a:pt x="3217" y="3790"/>
                    <a:pt x="3210" y="3819"/>
                    <a:pt x="3224" y="3841"/>
                  </a:cubicBezTo>
                  <a:cubicBezTo>
                    <a:pt x="3262" y="3903"/>
                    <a:pt x="3287" y="3971"/>
                    <a:pt x="3298" y="4044"/>
                  </a:cubicBezTo>
                  <a:cubicBezTo>
                    <a:pt x="3321" y="4187"/>
                    <a:pt x="3286" y="4331"/>
                    <a:pt x="3200" y="4448"/>
                  </a:cubicBezTo>
                  <a:cubicBezTo>
                    <a:pt x="3114" y="4565"/>
                    <a:pt x="2988" y="4642"/>
                    <a:pt x="2845" y="4665"/>
                  </a:cubicBezTo>
                  <a:cubicBezTo>
                    <a:pt x="2746" y="4680"/>
                    <a:pt x="2645" y="4668"/>
                    <a:pt x="2554" y="4630"/>
                  </a:cubicBezTo>
                  <a:cubicBezTo>
                    <a:pt x="2549" y="4628"/>
                    <a:pt x="2544" y="4627"/>
                    <a:pt x="2539" y="4627"/>
                  </a:cubicBezTo>
                  <a:lnTo>
                    <a:pt x="2539" y="308"/>
                  </a:lnTo>
                  <a:cubicBezTo>
                    <a:pt x="2665" y="160"/>
                    <a:pt x="2909" y="89"/>
                    <a:pt x="3133" y="136"/>
                  </a:cubicBezTo>
                  <a:cubicBezTo>
                    <a:pt x="3625" y="239"/>
                    <a:pt x="3945" y="717"/>
                    <a:pt x="3857" y="1209"/>
                  </a:cubicBezTo>
                  <a:cubicBezTo>
                    <a:pt x="3807" y="1207"/>
                    <a:pt x="3758" y="1210"/>
                    <a:pt x="3709" y="1220"/>
                  </a:cubicBezTo>
                  <a:cubicBezTo>
                    <a:pt x="3683" y="1225"/>
                    <a:pt x="3667" y="1249"/>
                    <a:pt x="3672" y="1275"/>
                  </a:cubicBezTo>
                  <a:cubicBezTo>
                    <a:pt x="3677" y="1300"/>
                    <a:pt x="3701" y="1317"/>
                    <a:pt x="3727" y="1312"/>
                  </a:cubicBezTo>
                  <a:cubicBezTo>
                    <a:pt x="3798" y="1297"/>
                    <a:pt x="3871" y="1298"/>
                    <a:pt x="3943" y="1313"/>
                  </a:cubicBezTo>
                  <a:cubicBezTo>
                    <a:pt x="4236" y="1374"/>
                    <a:pt x="4425" y="1663"/>
                    <a:pt x="4364" y="1957"/>
                  </a:cubicBezTo>
                  <a:cubicBezTo>
                    <a:pt x="4343" y="2054"/>
                    <a:pt x="4297" y="2144"/>
                    <a:pt x="4229" y="2217"/>
                  </a:cubicBezTo>
                  <a:cubicBezTo>
                    <a:pt x="4227" y="2218"/>
                    <a:pt x="4227" y="2219"/>
                    <a:pt x="4225" y="2221"/>
                  </a:cubicBezTo>
                  <a:cubicBezTo>
                    <a:pt x="4225" y="2221"/>
                    <a:pt x="4225" y="2222"/>
                    <a:pt x="4225" y="2222"/>
                  </a:cubicBezTo>
                  <a:cubicBezTo>
                    <a:pt x="4224" y="2222"/>
                    <a:pt x="4224" y="2222"/>
                    <a:pt x="4224" y="2223"/>
                  </a:cubicBezTo>
                  <a:cubicBezTo>
                    <a:pt x="4223" y="2224"/>
                    <a:pt x="4222" y="2226"/>
                    <a:pt x="4221" y="2228"/>
                  </a:cubicBezTo>
                  <a:cubicBezTo>
                    <a:pt x="4221" y="2229"/>
                    <a:pt x="4220" y="2230"/>
                    <a:pt x="4219" y="2231"/>
                  </a:cubicBezTo>
                  <a:cubicBezTo>
                    <a:pt x="4219" y="2232"/>
                    <a:pt x="4219" y="2233"/>
                    <a:pt x="4218" y="2234"/>
                  </a:cubicBezTo>
                  <a:cubicBezTo>
                    <a:pt x="4218" y="2237"/>
                    <a:pt x="4217" y="2239"/>
                    <a:pt x="4217" y="2241"/>
                  </a:cubicBezTo>
                  <a:lnTo>
                    <a:pt x="4217" y="2241"/>
                  </a:lnTo>
                  <a:cubicBezTo>
                    <a:pt x="4214" y="2258"/>
                    <a:pt x="4220" y="2276"/>
                    <a:pt x="4235" y="2287"/>
                  </a:cubicBezTo>
                  <a:cubicBezTo>
                    <a:pt x="4352" y="2370"/>
                    <a:pt x="4405" y="2519"/>
                    <a:pt x="4368" y="2657"/>
                  </a:cubicBezTo>
                  <a:close/>
                  <a:moveTo>
                    <a:pt x="1932" y="4535"/>
                  </a:moveTo>
                  <a:lnTo>
                    <a:pt x="1932" y="4535"/>
                  </a:lnTo>
                  <a:lnTo>
                    <a:pt x="1932" y="4223"/>
                  </a:lnTo>
                  <a:cubicBezTo>
                    <a:pt x="1932" y="4201"/>
                    <a:pt x="1917" y="4183"/>
                    <a:pt x="1896" y="4178"/>
                  </a:cubicBezTo>
                  <a:lnTo>
                    <a:pt x="1894" y="4177"/>
                  </a:lnTo>
                  <a:cubicBezTo>
                    <a:pt x="1722" y="4134"/>
                    <a:pt x="1557" y="4066"/>
                    <a:pt x="1406" y="3973"/>
                  </a:cubicBezTo>
                  <a:cubicBezTo>
                    <a:pt x="1388" y="3962"/>
                    <a:pt x="1364" y="3965"/>
                    <a:pt x="1349" y="3980"/>
                  </a:cubicBezTo>
                  <a:lnTo>
                    <a:pt x="1127" y="4201"/>
                  </a:lnTo>
                  <a:cubicBezTo>
                    <a:pt x="1099" y="4230"/>
                    <a:pt x="1062" y="4245"/>
                    <a:pt x="1022" y="4245"/>
                  </a:cubicBezTo>
                  <a:cubicBezTo>
                    <a:pt x="982" y="4245"/>
                    <a:pt x="944" y="4230"/>
                    <a:pt x="916" y="4201"/>
                  </a:cubicBezTo>
                  <a:lnTo>
                    <a:pt x="576" y="3861"/>
                  </a:lnTo>
                  <a:cubicBezTo>
                    <a:pt x="547" y="3833"/>
                    <a:pt x="532" y="3795"/>
                    <a:pt x="532" y="3755"/>
                  </a:cubicBezTo>
                  <a:cubicBezTo>
                    <a:pt x="532" y="3715"/>
                    <a:pt x="547" y="3678"/>
                    <a:pt x="576" y="3650"/>
                  </a:cubicBezTo>
                  <a:lnTo>
                    <a:pt x="800" y="3425"/>
                  </a:lnTo>
                  <a:cubicBezTo>
                    <a:pt x="815" y="3410"/>
                    <a:pt x="818" y="3387"/>
                    <a:pt x="807" y="3368"/>
                  </a:cubicBezTo>
                  <a:cubicBezTo>
                    <a:pt x="717" y="3216"/>
                    <a:pt x="650" y="3052"/>
                    <a:pt x="610" y="2881"/>
                  </a:cubicBezTo>
                  <a:cubicBezTo>
                    <a:pt x="609" y="2878"/>
                    <a:pt x="608" y="2874"/>
                    <a:pt x="606" y="2871"/>
                  </a:cubicBezTo>
                  <a:cubicBezTo>
                    <a:pt x="599" y="2855"/>
                    <a:pt x="582" y="2845"/>
                    <a:pt x="564" y="2845"/>
                  </a:cubicBezTo>
                  <a:lnTo>
                    <a:pt x="242" y="2845"/>
                  </a:lnTo>
                  <a:cubicBezTo>
                    <a:pt x="160" y="2845"/>
                    <a:pt x="93" y="2778"/>
                    <a:pt x="93" y="2696"/>
                  </a:cubicBezTo>
                  <a:lnTo>
                    <a:pt x="93" y="2214"/>
                  </a:lnTo>
                  <a:cubicBezTo>
                    <a:pt x="93" y="2132"/>
                    <a:pt x="160" y="2065"/>
                    <a:pt x="242" y="2065"/>
                  </a:cubicBezTo>
                  <a:lnTo>
                    <a:pt x="572" y="2065"/>
                  </a:lnTo>
                  <a:cubicBezTo>
                    <a:pt x="592" y="2065"/>
                    <a:pt x="610" y="2052"/>
                    <a:pt x="616" y="2033"/>
                  </a:cubicBezTo>
                  <a:lnTo>
                    <a:pt x="617" y="2031"/>
                  </a:lnTo>
                  <a:cubicBezTo>
                    <a:pt x="618" y="2030"/>
                    <a:pt x="618" y="2029"/>
                    <a:pt x="618" y="2028"/>
                  </a:cubicBezTo>
                  <a:cubicBezTo>
                    <a:pt x="662" y="1861"/>
                    <a:pt x="729" y="1702"/>
                    <a:pt x="819" y="1555"/>
                  </a:cubicBezTo>
                  <a:cubicBezTo>
                    <a:pt x="830" y="1537"/>
                    <a:pt x="828" y="1514"/>
                    <a:pt x="814" y="1498"/>
                  </a:cubicBezTo>
                  <a:lnTo>
                    <a:pt x="806" y="1490"/>
                  </a:lnTo>
                  <a:cubicBezTo>
                    <a:pt x="805" y="1490"/>
                    <a:pt x="805" y="1489"/>
                    <a:pt x="805" y="1489"/>
                  </a:cubicBezTo>
                  <a:lnTo>
                    <a:pt x="576" y="1260"/>
                  </a:lnTo>
                  <a:cubicBezTo>
                    <a:pt x="547" y="1232"/>
                    <a:pt x="532" y="1194"/>
                    <a:pt x="532" y="1154"/>
                  </a:cubicBezTo>
                  <a:cubicBezTo>
                    <a:pt x="532" y="1114"/>
                    <a:pt x="547" y="1077"/>
                    <a:pt x="576" y="1049"/>
                  </a:cubicBezTo>
                  <a:lnTo>
                    <a:pt x="916" y="708"/>
                  </a:lnTo>
                  <a:cubicBezTo>
                    <a:pt x="944" y="680"/>
                    <a:pt x="982" y="665"/>
                    <a:pt x="1022" y="665"/>
                  </a:cubicBezTo>
                  <a:cubicBezTo>
                    <a:pt x="1062" y="665"/>
                    <a:pt x="1099" y="680"/>
                    <a:pt x="1127" y="708"/>
                  </a:cubicBezTo>
                  <a:lnTo>
                    <a:pt x="1370" y="950"/>
                  </a:lnTo>
                  <a:cubicBezTo>
                    <a:pt x="1385" y="965"/>
                    <a:pt x="1408" y="968"/>
                    <a:pt x="1427" y="957"/>
                  </a:cubicBezTo>
                  <a:cubicBezTo>
                    <a:pt x="1573" y="871"/>
                    <a:pt x="1730" y="806"/>
                    <a:pt x="1895" y="765"/>
                  </a:cubicBezTo>
                  <a:cubicBezTo>
                    <a:pt x="1901" y="764"/>
                    <a:pt x="1907" y="761"/>
                    <a:pt x="1913" y="757"/>
                  </a:cubicBezTo>
                  <a:lnTo>
                    <a:pt x="1915" y="755"/>
                  </a:lnTo>
                  <a:cubicBezTo>
                    <a:pt x="1926" y="746"/>
                    <a:pt x="1932" y="733"/>
                    <a:pt x="1932" y="718"/>
                  </a:cubicBezTo>
                  <a:lnTo>
                    <a:pt x="1932" y="375"/>
                  </a:lnTo>
                  <a:cubicBezTo>
                    <a:pt x="1932" y="292"/>
                    <a:pt x="1999" y="226"/>
                    <a:pt x="2081" y="226"/>
                  </a:cubicBezTo>
                  <a:lnTo>
                    <a:pt x="2446" y="226"/>
                  </a:lnTo>
                  <a:lnTo>
                    <a:pt x="2446" y="1521"/>
                  </a:lnTo>
                  <a:cubicBezTo>
                    <a:pt x="2405" y="1516"/>
                    <a:pt x="2364" y="1513"/>
                    <a:pt x="2322" y="1513"/>
                  </a:cubicBezTo>
                  <a:cubicBezTo>
                    <a:pt x="1788" y="1513"/>
                    <a:pt x="1354" y="1948"/>
                    <a:pt x="1354" y="2482"/>
                  </a:cubicBezTo>
                  <a:cubicBezTo>
                    <a:pt x="1354" y="3016"/>
                    <a:pt x="1788" y="3451"/>
                    <a:pt x="2322" y="3451"/>
                  </a:cubicBezTo>
                  <a:cubicBezTo>
                    <a:pt x="2364" y="3451"/>
                    <a:pt x="2405" y="3448"/>
                    <a:pt x="2446" y="3442"/>
                  </a:cubicBezTo>
                  <a:lnTo>
                    <a:pt x="2446" y="4684"/>
                  </a:lnTo>
                  <a:lnTo>
                    <a:pt x="2081" y="4684"/>
                  </a:lnTo>
                  <a:cubicBezTo>
                    <a:pt x="1999" y="4684"/>
                    <a:pt x="1932" y="4617"/>
                    <a:pt x="1932" y="4535"/>
                  </a:cubicBezTo>
                  <a:close/>
                  <a:moveTo>
                    <a:pt x="2446" y="3348"/>
                  </a:moveTo>
                  <a:lnTo>
                    <a:pt x="2446" y="3348"/>
                  </a:lnTo>
                  <a:cubicBezTo>
                    <a:pt x="2405" y="3354"/>
                    <a:pt x="2364" y="3357"/>
                    <a:pt x="2322" y="3357"/>
                  </a:cubicBezTo>
                  <a:cubicBezTo>
                    <a:pt x="1840" y="3357"/>
                    <a:pt x="1447" y="2965"/>
                    <a:pt x="1447" y="2482"/>
                  </a:cubicBezTo>
                  <a:cubicBezTo>
                    <a:pt x="1447" y="1999"/>
                    <a:pt x="1840" y="1607"/>
                    <a:pt x="2322" y="1607"/>
                  </a:cubicBezTo>
                  <a:cubicBezTo>
                    <a:pt x="2364" y="1607"/>
                    <a:pt x="2405" y="1609"/>
                    <a:pt x="2446" y="1615"/>
                  </a:cubicBezTo>
                  <a:lnTo>
                    <a:pt x="2446" y="3348"/>
                  </a:lnTo>
                  <a:close/>
                  <a:moveTo>
                    <a:pt x="4329" y="2243"/>
                  </a:moveTo>
                  <a:lnTo>
                    <a:pt x="4329" y="2243"/>
                  </a:lnTo>
                  <a:cubicBezTo>
                    <a:pt x="4391" y="2165"/>
                    <a:pt x="4434" y="2074"/>
                    <a:pt x="4455" y="1976"/>
                  </a:cubicBezTo>
                  <a:cubicBezTo>
                    <a:pt x="4527" y="1632"/>
                    <a:pt x="4306" y="1294"/>
                    <a:pt x="3962" y="1222"/>
                  </a:cubicBezTo>
                  <a:cubicBezTo>
                    <a:pt x="3958" y="1221"/>
                    <a:pt x="3954" y="1220"/>
                    <a:pt x="3950" y="1219"/>
                  </a:cubicBezTo>
                  <a:cubicBezTo>
                    <a:pt x="4043" y="680"/>
                    <a:pt x="3692" y="158"/>
                    <a:pt x="3152" y="45"/>
                  </a:cubicBezTo>
                  <a:cubicBezTo>
                    <a:pt x="2932" y="0"/>
                    <a:pt x="2702" y="50"/>
                    <a:pt x="2546" y="173"/>
                  </a:cubicBezTo>
                  <a:cubicBezTo>
                    <a:pt x="2543" y="150"/>
                    <a:pt x="2523" y="132"/>
                    <a:pt x="2500" y="132"/>
                  </a:cubicBezTo>
                  <a:lnTo>
                    <a:pt x="2081" y="132"/>
                  </a:lnTo>
                  <a:cubicBezTo>
                    <a:pt x="1948" y="132"/>
                    <a:pt x="1839" y="241"/>
                    <a:pt x="1839" y="375"/>
                  </a:cubicBezTo>
                  <a:lnTo>
                    <a:pt x="1839" y="683"/>
                  </a:lnTo>
                  <a:cubicBezTo>
                    <a:pt x="1689" y="724"/>
                    <a:pt x="1546" y="782"/>
                    <a:pt x="1411" y="859"/>
                  </a:cubicBezTo>
                  <a:lnTo>
                    <a:pt x="1193" y="642"/>
                  </a:lnTo>
                  <a:cubicBezTo>
                    <a:pt x="1147" y="597"/>
                    <a:pt x="1087" y="571"/>
                    <a:pt x="1022" y="571"/>
                  </a:cubicBezTo>
                  <a:cubicBezTo>
                    <a:pt x="957" y="571"/>
                    <a:pt x="896" y="597"/>
                    <a:pt x="850" y="642"/>
                  </a:cubicBezTo>
                  <a:lnTo>
                    <a:pt x="510" y="983"/>
                  </a:lnTo>
                  <a:cubicBezTo>
                    <a:pt x="415" y="1077"/>
                    <a:pt x="415" y="1231"/>
                    <a:pt x="510" y="1326"/>
                  </a:cubicBezTo>
                  <a:lnTo>
                    <a:pt x="721" y="1537"/>
                  </a:lnTo>
                  <a:cubicBezTo>
                    <a:pt x="641" y="1674"/>
                    <a:pt x="579" y="1820"/>
                    <a:pt x="537" y="1971"/>
                  </a:cubicBezTo>
                  <a:lnTo>
                    <a:pt x="242" y="1971"/>
                  </a:lnTo>
                  <a:cubicBezTo>
                    <a:pt x="108" y="1971"/>
                    <a:pt x="0" y="2080"/>
                    <a:pt x="0" y="2214"/>
                  </a:cubicBezTo>
                  <a:lnTo>
                    <a:pt x="0" y="2696"/>
                  </a:lnTo>
                  <a:cubicBezTo>
                    <a:pt x="0" y="2829"/>
                    <a:pt x="108" y="2938"/>
                    <a:pt x="242" y="2938"/>
                  </a:cubicBezTo>
                  <a:lnTo>
                    <a:pt x="528" y="2938"/>
                  </a:lnTo>
                  <a:cubicBezTo>
                    <a:pt x="568" y="3094"/>
                    <a:pt x="629" y="3244"/>
                    <a:pt x="709" y="3384"/>
                  </a:cubicBezTo>
                  <a:lnTo>
                    <a:pt x="510" y="3584"/>
                  </a:lnTo>
                  <a:cubicBezTo>
                    <a:pt x="464" y="3630"/>
                    <a:pt x="439" y="3690"/>
                    <a:pt x="439" y="3755"/>
                  </a:cubicBezTo>
                  <a:cubicBezTo>
                    <a:pt x="439" y="3820"/>
                    <a:pt x="464" y="3881"/>
                    <a:pt x="510" y="3927"/>
                  </a:cubicBezTo>
                  <a:lnTo>
                    <a:pt x="850" y="4267"/>
                  </a:lnTo>
                  <a:cubicBezTo>
                    <a:pt x="896" y="4313"/>
                    <a:pt x="957" y="4338"/>
                    <a:pt x="1022" y="4338"/>
                  </a:cubicBezTo>
                  <a:cubicBezTo>
                    <a:pt x="1087" y="4338"/>
                    <a:pt x="1147" y="4313"/>
                    <a:pt x="1193" y="4267"/>
                  </a:cubicBezTo>
                  <a:lnTo>
                    <a:pt x="1389" y="4072"/>
                  </a:lnTo>
                  <a:cubicBezTo>
                    <a:pt x="1530" y="4154"/>
                    <a:pt x="1681" y="4217"/>
                    <a:pt x="1839" y="4259"/>
                  </a:cubicBezTo>
                  <a:lnTo>
                    <a:pt x="1839" y="4535"/>
                  </a:lnTo>
                  <a:cubicBezTo>
                    <a:pt x="1839" y="4669"/>
                    <a:pt x="1948" y="4777"/>
                    <a:pt x="2081" y="4777"/>
                  </a:cubicBezTo>
                  <a:lnTo>
                    <a:pt x="2486" y="4777"/>
                  </a:lnTo>
                  <a:cubicBezTo>
                    <a:pt x="2487" y="4777"/>
                    <a:pt x="2488" y="4777"/>
                    <a:pt x="2489" y="4777"/>
                  </a:cubicBezTo>
                  <a:cubicBezTo>
                    <a:pt x="2490" y="4777"/>
                    <a:pt x="2491" y="4777"/>
                    <a:pt x="2492" y="4777"/>
                  </a:cubicBezTo>
                  <a:cubicBezTo>
                    <a:pt x="2518" y="4777"/>
                    <a:pt x="2539" y="4757"/>
                    <a:pt x="2539" y="4731"/>
                  </a:cubicBezTo>
                  <a:lnTo>
                    <a:pt x="2539" y="4724"/>
                  </a:lnTo>
                  <a:cubicBezTo>
                    <a:pt x="2610" y="4751"/>
                    <a:pt x="2685" y="4764"/>
                    <a:pt x="2761" y="4764"/>
                  </a:cubicBezTo>
                  <a:cubicBezTo>
                    <a:pt x="2793" y="4764"/>
                    <a:pt x="2826" y="4762"/>
                    <a:pt x="2859" y="4757"/>
                  </a:cubicBezTo>
                  <a:cubicBezTo>
                    <a:pt x="3170" y="4708"/>
                    <a:pt x="3394" y="4440"/>
                    <a:pt x="3398" y="4135"/>
                  </a:cubicBezTo>
                  <a:cubicBezTo>
                    <a:pt x="3639" y="4027"/>
                    <a:pt x="3837" y="3849"/>
                    <a:pt x="3972" y="3629"/>
                  </a:cubicBezTo>
                  <a:cubicBezTo>
                    <a:pt x="3978" y="3625"/>
                    <a:pt x="3983" y="3619"/>
                    <a:pt x="3986" y="3611"/>
                  </a:cubicBezTo>
                  <a:cubicBezTo>
                    <a:pt x="3989" y="3606"/>
                    <a:pt x="3991" y="3600"/>
                    <a:pt x="3993" y="3594"/>
                  </a:cubicBezTo>
                  <a:cubicBezTo>
                    <a:pt x="4059" y="3478"/>
                    <a:pt x="4108" y="3351"/>
                    <a:pt x="4136" y="3217"/>
                  </a:cubicBezTo>
                  <a:cubicBezTo>
                    <a:pt x="4152" y="3140"/>
                    <a:pt x="4161" y="3063"/>
                    <a:pt x="4164" y="2986"/>
                  </a:cubicBezTo>
                  <a:cubicBezTo>
                    <a:pt x="4307" y="2942"/>
                    <a:pt x="4419" y="2828"/>
                    <a:pt x="4458" y="2681"/>
                  </a:cubicBezTo>
                  <a:cubicBezTo>
                    <a:pt x="4501" y="2522"/>
                    <a:pt x="4449" y="2352"/>
                    <a:pt x="4329" y="2243"/>
                  </a:cubicBezTo>
                  <a:close/>
                </a:path>
              </a:pathLst>
            </a:custGeom>
            <a:grpFill/>
            <a:ln w="0">
              <a:solidFill>
                <a:srgbClr val="0766D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6" name="Freeform 18">
              <a:extLst>
                <a:ext uri="{FF2B5EF4-FFF2-40B4-BE49-F238E27FC236}">
                  <a16:creationId xmlns:a16="http://schemas.microsoft.com/office/drawing/2014/main" id="{80AE5459-5E04-F987-A569-A55880099EAD}"/>
                </a:ext>
              </a:extLst>
            </p:cNvPr>
            <p:cNvSpPr>
              <a:spLocks/>
            </p:cNvSpPr>
            <p:nvPr/>
          </p:nvSpPr>
          <p:spPr bwMode="auto">
            <a:xfrm>
              <a:off x="5745163" y="1725613"/>
              <a:ext cx="142875" cy="133350"/>
            </a:xfrm>
            <a:custGeom>
              <a:avLst/>
              <a:gdLst>
                <a:gd name="T0" fmla="*/ 59 w 430"/>
                <a:gd name="T1" fmla="*/ 400 h 400"/>
                <a:gd name="T2" fmla="*/ 59 w 430"/>
                <a:gd name="T3" fmla="*/ 400 h 400"/>
                <a:gd name="T4" fmla="*/ 71 w 430"/>
                <a:gd name="T5" fmla="*/ 398 h 400"/>
                <a:gd name="T6" fmla="*/ 104 w 430"/>
                <a:gd name="T7" fmla="*/ 340 h 400"/>
                <a:gd name="T8" fmla="*/ 100 w 430"/>
                <a:gd name="T9" fmla="*/ 251 h 400"/>
                <a:gd name="T10" fmla="*/ 181 w 430"/>
                <a:gd name="T11" fmla="*/ 133 h 400"/>
                <a:gd name="T12" fmla="*/ 321 w 430"/>
                <a:gd name="T13" fmla="*/ 107 h 400"/>
                <a:gd name="T14" fmla="*/ 358 w 430"/>
                <a:gd name="T15" fmla="*/ 118 h 400"/>
                <a:gd name="T16" fmla="*/ 420 w 430"/>
                <a:gd name="T17" fmla="*/ 94 h 400"/>
                <a:gd name="T18" fmla="*/ 396 w 430"/>
                <a:gd name="T19" fmla="*/ 33 h 400"/>
                <a:gd name="T20" fmla="*/ 341 w 430"/>
                <a:gd name="T21" fmla="*/ 15 h 400"/>
                <a:gd name="T22" fmla="*/ 130 w 430"/>
                <a:gd name="T23" fmla="*/ 55 h 400"/>
                <a:gd name="T24" fmla="*/ 9 w 430"/>
                <a:gd name="T25" fmla="*/ 232 h 400"/>
                <a:gd name="T26" fmla="*/ 14 w 430"/>
                <a:gd name="T27" fmla="*/ 366 h 400"/>
                <a:gd name="T28" fmla="*/ 59 w 430"/>
                <a:gd name="T29" fmla="*/ 40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0" h="400">
                  <a:moveTo>
                    <a:pt x="59" y="400"/>
                  </a:moveTo>
                  <a:lnTo>
                    <a:pt x="59" y="400"/>
                  </a:lnTo>
                  <a:cubicBezTo>
                    <a:pt x="63" y="400"/>
                    <a:pt x="67" y="399"/>
                    <a:pt x="71" y="398"/>
                  </a:cubicBezTo>
                  <a:cubicBezTo>
                    <a:pt x="96" y="391"/>
                    <a:pt x="111" y="365"/>
                    <a:pt x="104" y="340"/>
                  </a:cubicBezTo>
                  <a:cubicBezTo>
                    <a:pt x="95" y="311"/>
                    <a:pt x="94" y="281"/>
                    <a:pt x="100" y="251"/>
                  </a:cubicBezTo>
                  <a:cubicBezTo>
                    <a:pt x="111" y="202"/>
                    <a:pt x="139" y="160"/>
                    <a:pt x="181" y="133"/>
                  </a:cubicBezTo>
                  <a:cubicBezTo>
                    <a:pt x="223" y="106"/>
                    <a:pt x="273" y="96"/>
                    <a:pt x="321" y="107"/>
                  </a:cubicBezTo>
                  <a:cubicBezTo>
                    <a:pt x="334" y="109"/>
                    <a:pt x="347" y="113"/>
                    <a:pt x="358" y="118"/>
                  </a:cubicBezTo>
                  <a:cubicBezTo>
                    <a:pt x="382" y="129"/>
                    <a:pt x="410" y="118"/>
                    <a:pt x="420" y="94"/>
                  </a:cubicBezTo>
                  <a:cubicBezTo>
                    <a:pt x="430" y="71"/>
                    <a:pt x="420" y="43"/>
                    <a:pt x="396" y="33"/>
                  </a:cubicBezTo>
                  <a:cubicBezTo>
                    <a:pt x="378" y="25"/>
                    <a:pt x="360" y="19"/>
                    <a:pt x="341" y="15"/>
                  </a:cubicBezTo>
                  <a:cubicBezTo>
                    <a:pt x="267" y="0"/>
                    <a:pt x="193" y="14"/>
                    <a:pt x="130" y="55"/>
                  </a:cubicBezTo>
                  <a:cubicBezTo>
                    <a:pt x="67" y="96"/>
                    <a:pt x="24" y="159"/>
                    <a:pt x="9" y="232"/>
                  </a:cubicBezTo>
                  <a:cubicBezTo>
                    <a:pt x="0" y="276"/>
                    <a:pt x="1" y="323"/>
                    <a:pt x="14" y="366"/>
                  </a:cubicBezTo>
                  <a:cubicBezTo>
                    <a:pt x="20" y="386"/>
                    <a:pt x="38" y="400"/>
                    <a:pt x="59" y="400"/>
                  </a:cubicBezTo>
                  <a:close/>
                </a:path>
              </a:pathLst>
            </a:custGeom>
            <a:grpFill/>
            <a:ln w="0">
              <a:solidFill>
                <a:srgbClr val="0766D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8" name="Freeform 19">
              <a:extLst>
                <a:ext uri="{FF2B5EF4-FFF2-40B4-BE49-F238E27FC236}">
                  <a16:creationId xmlns:a16="http://schemas.microsoft.com/office/drawing/2014/main" id="{11A4E7CD-A639-CB61-6AA8-24C16F823FD6}"/>
                </a:ext>
              </a:extLst>
            </p:cNvPr>
            <p:cNvSpPr>
              <a:spLocks/>
            </p:cNvSpPr>
            <p:nvPr/>
          </p:nvSpPr>
          <p:spPr bwMode="auto">
            <a:xfrm>
              <a:off x="5734050" y="2203450"/>
              <a:ext cx="466725" cy="609600"/>
            </a:xfrm>
            <a:custGeom>
              <a:avLst/>
              <a:gdLst>
                <a:gd name="T0" fmla="*/ 1355 w 1396"/>
                <a:gd name="T1" fmla="*/ 6 h 1824"/>
                <a:gd name="T2" fmla="*/ 1355 w 1396"/>
                <a:gd name="T3" fmla="*/ 6 h 1824"/>
                <a:gd name="T4" fmla="*/ 1299 w 1396"/>
                <a:gd name="T5" fmla="*/ 41 h 1824"/>
                <a:gd name="T6" fmla="*/ 1260 w 1396"/>
                <a:gd name="T7" fmla="*/ 121 h 1824"/>
                <a:gd name="T8" fmla="*/ 1133 w 1396"/>
                <a:gd name="T9" fmla="*/ 187 h 1824"/>
                <a:gd name="T10" fmla="*/ 997 w 1396"/>
                <a:gd name="T11" fmla="*/ 143 h 1824"/>
                <a:gd name="T12" fmla="*/ 970 w 1396"/>
                <a:gd name="T13" fmla="*/ 115 h 1824"/>
                <a:gd name="T14" fmla="*/ 904 w 1396"/>
                <a:gd name="T15" fmla="*/ 107 h 1824"/>
                <a:gd name="T16" fmla="*/ 896 w 1396"/>
                <a:gd name="T17" fmla="*/ 173 h 1824"/>
                <a:gd name="T18" fmla="*/ 936 w 1396"/>
                <a:gd name="T19" fmla="*/ 215 h 1824"/>
                <a:gd name="T20" fmla="*/ 1051 w 1396"/>
                <a:gd name="T21" fmla="*/ 273 h 1824"/>
                <a:gd name="T22" fmla="*/ 917 w 1396"/>
                <a:gd name="T23" fmla="*/ 650 h 1824"/>
                <a:gd name="T24" fmla="*/ 578 w 1396"/>
                <a:gd name="T25" fmla="*/ 760 h 1824"/>
                <a:gd name="T26" fmla="*/ 576 w 1396"/>
                <a:gd name="T27" fmla="*/ 761 h 1824"/>
                <a:gd name="T28" fmla="*/ 64 w 1396"/>
                <a:gd name="T29" fmla="*/ 1490 h 1824"/>
                <a:gd name="T30" fmla="*/ 69 w 1396"/>
                <a:gd name="T31" fmla="*/ 1513 h 1824"/>
                <a:gd name="T32" fmla="*/ 18 w 1396"/>
                <a:gd name="T33" fmla="*/ 1742 h 1824"/>
                <a:gd name="T34" fmla="*/ 36 w 1396"/>
                <a:gd name="T35" fmla="*/ 1797 h 1824"/>
                <a:gd name="T36" fmla="*/ 78 w 1396"/>
                <a:gd name="T37" fmla="*/ 1824 h 1824"/>
                <a:gd name="T38" fmla="*/ 97 w 1396"/>
                <a:gd name="T39" fmla="*/ 1820 h 1824"/>
                <a:gd name="T40" fmla="*/ 121 w 1396"/>
                <a:gd name="T41" fmla="*/ 1759 h 1824"/>
                <a:gd name="T42" fmla="*/ 109 w 1396"/>
                <a:gd name="T43" fmla="*/ 1722 h 1824"/>
                <a:gd name="T44" fmla="*/ 252 w 1396"/>
                <a:gd name="T45" fmla="*/ 1500 h 1824"/>
                <a:gd name="T46" fmla="*/ 341 w 1396"/>
                <a:gd name="T47" fmla="*/ 1502 h 1824"/>
                <a:gd name="T48" fmla="*/ 399 w 1396"/>
                <a:gd name="T49" fmla="*/ 1470 h 1824"/>
                <a:gd name="T50" fmla="*/ 366 w 1396"/>
                <a:gd name="T51" fmla="*/ 1412 h 1824"/>
                <a:gd name="T52" fmla="*/ 232 w 1396"/>
                <a:gd name="T53" fmla="*/ 1408 h 1824"/>
                <a:gd name="T54" fmla="*/ 162 w 1396"/>
                <a:gd name="T55" fmla="*/ 1434 h 1824"/>
                <a:gd name="T56" fmla="*/ 607 w 1396"/>
                <a:gd name="T57" fmla="*/ 849 h 1824"/>
                <a:gd name="T58" fmla="*/ 614 w 1396"/>
                <a:gd name="T59" fmla="*/ 847 h 1824"/>
                <a:gd name="T60" fmla="*/ 634 w 1396"/>
                <a:gd name="T61" fmla="*/ 846 h 1824"/>
                <a:gd name="T62" fmla="*/ 672 w 1396"/>
                <a:gd name="T63" fmla="*/ 839 h 1824"/>
                <a:gd name="T64" fmla="*/ 872 w 1396"/>
                <a:gd name="T65" fmla="*/ 1012 h 1824"/>
                <a:gd name="T66" fmla="*/ 857 w 1396"/>
                <a:gd name="T67" fmla="*/ 1100 h 1824"/>
                <a:gd name="T68" fmla="*/ 881 w 1396"/>
                <a:gd name="T69" fmla="*/ 1162 h 1824"/>
                <a:gd name="T70" fmla="*/ 900 w 1396"/>
                <a:gd name="T71" fmla="*/ 1165 h 1824"/>
                <a:gd name="T72" fmla="*/ 942 w 1396"/>
                <a:gd name="T73" fmla="*/ 1137 h 1824"/>
                <a:gd name="T74" fmla="*/ 965 w 1396"/>
                <a:gd name="T75" fmla="*/ 1005 h 1824"/>
                <a:gd name="T76" fmla="*/ 822 w 1396"/>
                <a:gd name="T77" fmla="*/ 781 h 1824"/>
                <a:gd name="T78" fmla="*/ 949 w 1396"/>
                <a:gd name="T79" fmla="*/ 737 h 1824"/>
                <a:gd name="T80" fmla="*/ 1146 w 1396"/>
                <a:gd name="T81" fmla="*/ 279 h 1824"/>
                <a:gd name="T82" fmla="*/ 1331 w 1396"/>
                <a:gd name="T83" fmla="*/ 182 h 1824"/>
                <a:gd name="T84" fmla="*/ 1391 w 1396"/>
                <a:gd name="T85" fmla="*/ 62 h 1824"/>
                <a:gd name="T86" fmla="*/ 1355 w 1396"/>
                <a:gd name="T87" fmla="*/ 6 h 18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96" h="1824">
                  <a:moveTo>
                    <a:pt x="1355" y="6"/>
                  </a:moveTo>
                  <a:lnTo>
                    <a:pt x="1355" y="6"/>
                  </a:lnTo>
                  <a:cubicBezTo>
                    <a:pt x="1330" y="0"/>
                    <a:pt x="1305" y="16"/>
                    <a:pt x="1299" y="41"/>
                  </a:cubicBezTo>
                  <a:cubicBezTo>
                    <a:pt x="1293" y="71"/>
                    <a:pt x="1280" y="98"/>
                    <a:pt x="1260" y="121"/>
                  </a:cubicBezTo>
                  <a:cubicBezTo>
                    <a:pt x="1228" y="159"/>
                    <a:pt x="1182" y="183"/>
                    <a:pt x="1133" y="187"/>
                  </a:cubicBezTo>
                  <a:cubicBezTo>
                    <a:pt x="1083" y="191"/>
                    <a:pt x="1035" y="176"/>
                    <a:pt x="997" y="143"/>
                  </a:cubicBezTo>
                  <a:cubicBezTo>
                    <a:pt x="987" y="135"/>
                    <a:pt x="978" y="126"/>
                    <a:pt x="970" y="115"/>
                  </a:cubicBezTo>
                  <a:cubicBezTo>
                    <a:pt x="954" y="95"/>
                    <a:pt x="924" y="91"/>
                    <a:pt x="904" y="107"/>
                  </a:cubicBezTo>
                  <a:cubicBezTo>
                    <a:pt x="884" y="123"/>
                    <a:pt x="880" y="152"/>
                    <a:pt x="896" y="173"/>
                  </a:cubicBezTo>
                  <a:cubicBezTo>
                    <a:pt x="908" y="188"/>
                    <a:pt x="921" y="202"/>
                    <a:pt x="936" y="215"/>
                  </a:cubicBezTo>
                  <a:cubicBezTo>
                    <a:pt x="970" y="243"/>
                    <a:pt x="1009" y="263"/>
                    <a:pt x="1051" y="273"/>
                  </a:cubicBezTo>
                  <a:cubicBezTo>
                    <a:pt x="1070" y="426"/>
                    <a:pt x="1036" y="606"/>
                    <a:pt x="917" y="650"/>
                  </a:cubicBezTo>
                  <a:cubicBezTo>
                    <a:pt x="804" y="691"/>
                    <a:pt x="581" y="760"/>
                    <a:pt x="578" y="760"/>
                  </a:cubicBezTo>
                  <a:cubicBezTo>
                    <a:pt x="577" y="761"/>
                    <a:pt x="576" y="761"/>
                    <a:pt x="576" y="761"/>
                  </a:cubicBezTo>
                  <a:cubicBezTo>
                    <a:pt x="156" y="921"/>
                    <a:pt x="82" y="1206"/>
                    <a:pt x="64" y="1490"/>
                  </a:cubicBezTo>
                  <a:cubicBezTo>
                    <a:pt x="64" y="1498"/>
                    <a:pt x="66" y="1506"/>
                    <a:pt x="69" y="1513"/>
                  </a:cubicBezTo>
                  <a:cubicBezTo>
                    <a:pt x="21" y="1576"/>
                    <a:pt x="0" y="1658"/>
                    <a:pt x="18" y="1742"/>
                  </a:cubicBezTo>
                  <a:cubicBezTo>
                    <a:pt x="22" y="1761"/>
                    <a:pt x="28" y="1779"/>
                    <a:pt x="36" y="1797"/>
                  </a:cubicBezTo>
                  <a:cubicBezTo>
                    <a:pt x="44" y="1814"/>
                    <a:pt x="61" y="1824"/>
                    <a:pt x="78" y="1824"/>
                  </a:cubicBezTo>
                  <a:cubicBezTo>
                    <a:pt x="85" y="1824"/>
                    <a:pt x="91" y="1823"/>
                    <a:pt x="97" y="1820"/>
                  </a:cubicBezTo>
                  <a:cubicBezTo>
                    <a:pt x="121" y="1810"/>
                    <a:pt x="132" y="1782"/>
                    <a:pt x="121" y="1759"/>
                  </a:cubicBezTo>
                  <a:cubicBezTo>
                    <a:pt x="116" y="1747"/>
                    <a:pt x="112" y="1735"/>
                    <a:pt x="109" y="1722"/>
                  </a:cubicBezTo>
                  <a:cubicBezTo>
                    <a:pt x="87" y="1621"/>
                    <a:pt x="151" y="1522"/>
                    <a:pt x="252" y="1500"/>
                  </a:cubicBezTo>
                  <a:cubicBezTo>
                    <a:pt x="282" y="1493"/>
                    <a:pt x="312" y="1494"/>
                    <a:pt x="341" y="1502"/>
                  </a:cubicBezTo>
                  <a:cubicBezTo>
                    <a:pt x="366" y="1509"/>
                    <a:pt x="392" y="1494"/>
                    <a:pt x="399" y="1470"/>
                  </a:cubicBezTo>
                  <a:cubicBezTo>
                    <a:pt x="405" y="1445"/>
                    <a:pt x="391" y="1419"/>
                    <a:pt x="366" y="1412"/>
                  </a:cubicBezTo>
                  <a:cubicBezTo>
                    <a:pt x="323" y="1400"/>
                    <a:pt x="276" y="1399"/>
                    <a:pt x="232" y="1408"/>
                  </a:cubicBezTo>
                  <a:cubicBezTo>
                    <a:pt x="207" y="1414"/>
                    <a:pt x="184" y="1423"/>
                    <a:pt x="162" y="1434"/>
                  </a:cubicBezTo>
                  <a:cubicBezTo>
                    <a:pt x="189" y="1166"/>
                    <a:pt x="283" y="973"/>
                    <a:pt x="607" y="849"/>
                  </a:cubicBezTo>
                  <a:cubicBezTo>
                    <a:pt x="609" y="849"/>
                    <a:pt x="611" y="848"/>
                    <a:pt x="614" y="847"/>
                  </a:cubicBezTo>
                  <a:cubicBezTo>
                    <a:pt x="621" y="848"/>
                    <a:pt x="627" y="848"/>
                    <a:pt x="634" y="846"/>
                  </a:cubicBezTo>
                  <a:cubicBezTo>
                    <a:pt x="646" y="842"/>
                    <a:pt x="659" y="840"/>
                    <a:pt x="672" y="839"/>
                  </a:cubicBezTo>
                  <a:cubicBezTo>
                    <a:pt x="775" y="832"/>
                    <a:pt x="865" y="909"/>
                    <a:pt x="872" y="1012"/>
                  </a:cubicBezTo>
                  <a:cubicBezTo>
                    <a:pt x="874" y="1043"/>
                    <a:pt x="869" y="1072"/>
                    <a:pt x="857" y="1100"/>
                  </a:cubicBezTo>
                  <a:cubicBezTo>
                    <a:pt x="847" y="1124"/>
                    <a:pt x="857" y="1151"/>
                    <a:pt x="881" y="1162"/>
                  </a:cubicBezTo>
                  <a:cubicBezTo>
                    <a:pt x="887" y="1164"/>
                    <a:pt x="893" y="1165"/>
                    <a:pt x="900" y="1165"/>
                  </a:cubicBezTo>
                  <a:cubicBezTo>
                    <a:pt x="918" y="1165"/>
                    <a:pt x="935" y="1155"/>
                    <a:pt x="942" y="1137"/>
                  </a:cubicBezTo>
                  <a:cubicBezTo>
                    <a:pt x="960" y="1096"/>
                    <a:pt x="968" y="1051"/>
                    <a:pt x="965" y="1005"/>
                  </a:cubicBezTo>
                  <a:cubicBezTo>
                    <a:pt x="958" y="908"/>
                    <a:pt x="901" y="825"/>
                    <a:pt x="822" y="781"/>
                  </a:cubicBezTo>
                  <a:cubicBezTo>
                    <a:pt x="868" y="766"/>
                    <a:pt x="913" y="750"/>
                    <a:pt x="949" y="737"/>
                  </a:cubicBezTo>
                  <a:cubicBezTo>
                    <a:pt x="1112" y="678"/>
                    <a:pt x="1165" y="470"/>
                    <a:pt x="1146" y="279"/>
                  </a:cubicBezTo>
                  <a:cubicBezTo>
                    <a:pt x="1218" y="272"/>
                    <a:pt x="1284" y="237"/>
                    <a:pt x="1331" y="182"/>
                  </a:cubicBezTo>
                  <a:cubicBezTo>
                    <a:pt x="1360" y="147"/>
                    <a:pt x="1381" y="106"/>
                    <a:pt x="1391" y="62"/>
                  </a:cubicBezTo>
                  <a:cubicBezTo>
                    <a:pt x="1396" y="37"/>
                    <a:pt x="1380" y="12"/>
                    <a:pt x="1355" y="6"/>
                  </a:cubicBezTo>
                  <a:close/>
                </a:path>
              </a:pathLst>
            </a:custGeom>
            <a:grpFill/>
            <a:ln w="0">
              <a:solidFill>
                <a:srgbClr val="0766D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9" name="Freeform 20">
              <a:extLst>
                <a:ext uri="{FF2B5EF4-FFF2-40B4-BE49-F238E27FC236}">
                  <a16:creationId xmlns:a16="http://schemas.microsoft.com/office/drawing/2014/main" id="{383B93C6-85F4-157E-44D8-1C19367ADC5F}"/>
                </a:ext>
              </a:extLst>
            </p:cNvPr>
            <p:cNvSpPr>
              <a:spLocks/>
            </p:cNvSpPr>
            <p:nvPr/>
          </p:nvSpPr>
          <p:spPr bwMode="auto">
            <a:xfrm>
              <a:off x="5759450" y="1905000"/>
              <a:ext cx="292100" cy="322263"/>
            </a:xfrm>
            <a:custGeom>
              <a:avLst/>
              <a:gdLst>
                <a:gd name="T0" fmla="*/ 372 w 872"/>
                <a:gd name="T1" fmla="*/ 172 h 965"/>
                <a:gd name="T2" fmla="*/ 372 w 872"/>
                <a:gd name="T3" fmla="*/ 172 h 965"/>
                <a:gd name="T4" fmla="*/ 412 w 872"/>
                <a:gd name="T5" fmla="*/ 214 h 965"/>
                <a:gd name="T6" fmla="*/ 527 w 872"/>
                <a:gd name="T7" fmla="*/ 272 h 965"/>
                <a:gd name="T8" fmla="*/ 383 w 872"/>
                <a:gd name="T9" fmla="*/ 654 h 965"/>
                <a:gd name="T10" fmla="*/ 274 w 872"/>
                <a:gd name="T11" fmla="*/ 699 h 965"/>
                <a:gd name="T12" fmla="*/ 204 w 872"/>
                <a:gd name="T13" fmla="*/ 505 h 965"/>
                <a:gd name="T14" fmla="*/ 161 w 872"/>
                <a:gd name="T15" fmla="*/ 466 h 965"/>
                <a:gd name="T16" fmla="*/ 96 w 872"/>
                <a:gd name="T17" fmla="*/ 476 h 965"/>
                <a:gd name="T18" fmla="*/ 105 w 872"/>
                <a:gd name="T19" fmla="*/ 541 h 965"/>
                <a:gd name="T20" fmla="*/ 134 w 872"/>
                <a:gd name="T21" fmla="*/ 567 h 965"/>
                <a:gd name="T22" fmla="*/ 119 w 872"/>
                <a:gd name="T23" fmla="*/ 831 h 965"/>
                <a:gd name="T24" fmla="*/ 40 w 872"/>
                <a:gd name="T25" fmla="*/ 873 h 965"/>
                <a:gd name="T26" fmla="*/ 7 w 872"/>
                <a:gd name="T27" fmla="*/ 929 h 965"/>
                <a:gd name="T28" fmla="*/ 52 w 872"/>
                <a:gd name="T29" fmla="*/ 965 h 965"/>
                <a:gd name="T30" fmla="*/ 63 w 872"/>
                <a:gd name="T31" fmla="*/ 963 h 965"/>
                <a:gd name="T32" fmla="*/ 181 w 872"/>
                <a:gd name="T33" fmla="*/ 900 h 965"/>
                <a:gd name="T34" fmla="*/ 254 w 872"/>
                <a:gd name="T35" fmla="*/ 797 h 965"/>
                <a:gd name="T36" fmla="*/ 435 w 872"/>
                <a:gd name="T37" fmla="*/ 731 h 965"/>
                <a:gd name="T38" fmla="*/ 621 w 872"/>
                <a:gd name="T39" fmla="*/ 279 h 965"/>
                <a:gd name="T40" fmla="*/ 807 w 872"/>
                <a:gd name="T41" fmla="*/ 181 h 965"/>
                <a:gd name="T42" fmla="*/ 866 w 872"/>
                <a:gd name="T43" fmla="*/ 61 h 965"/>
                <a:gd name="T44" fmla="*/ 831 w 872"/>
                <a:gd name="T45" fmla="*/ 5 h 965"/>
                <a:gd name="T46" fmla="*/ 775 w 872"/>
                <a:gd name="T47" fmla="*/ 41 h 965"/>
                <a:gd name="T48" fmla="*/ 735 w 872"/>
                <a:gd name="T49" fmla="*/ 121 h 965"/>
                <a:gd name="T50" fmla="*/ 608 w 872"/>
                <a:gd name="T51" fmla="*/ 186 h 965"/>
                <a:gd name="T52" fmla="*/ 472 w 872"/>
                <a:gd name="T53" fmla="*/ 143 h 965"/>
                <a:gd name="T54" fmla="*/ 445 w 872"/>
                <a:gd name="T55" fmla="*/ 115 h 965"/>
                <a:gd name="T56" fmla="*/ 380 w 872"/>
                <a:gd name="T57" fmla="*/ 107 h 965"/>
                <a:gd name="T58" fmla="*/ 372 w 872"/>
                <a:gd name="T59" fmla="*/ 172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2" h="965">
                  <a:moveTo>
                    <a:pt x="372" y="172"/>
                  </a:moveTo>
                  <a:lnTo>
                    <a:pt x="372" y="172"/>
                  </a:lnTo>
                  <a:cubicBezTo>
                    <a:pt x="383" y="187"/>
                    <a:pt x="397" y="201"/>
                    <a:pt x="412" y="214"/>
                  </a:cubicBezTo>
                  <a:cubicBezTo>
                    <a:pt x="446" y="242"/>
                    <a:pt x="485" y="262"/>
                    <a:pt x="527" y="272"/>
                  </a:cubicBezTo>
                  <a:cubicBezTo>
                    <a:pt x="546" y="435"/>
                    <a:pt x="492" y="580"/>
                    <a:pt x="383" y="654"/>
                  </a:cubicBezTo>
                  <a:cubicBezTo>
                    <a:pt x="350" y="676"/>
                    <a:pt x="314" y="691"/>
                    <a:pt x="274" y="699"/>
                  </a:cubicBezTo>
                  <a:cubicBezTo>
                    <a:pt x="276" y="630"/>
                    <a:pt x="253" y="560"/>
                    <a:pt x="204" y="505"/>
                  </a:cubicBezTo>
                  <a:cubicBezTo>
                    <a:pt x="191" y="490"/>
                    <a:pt x="176" y="477"/>
                    <a:pt x="161" y="466"/>
                  </a:cubicBezTo>
                  <a:cubicBezTo>
                    <a:pt x="140" y="450"/>
                    <a:pt x="111" y="455"/>
                    <a:pt x="96" y="476"/>
                  </a:cubicBezTo>
                  <a:cubicBezTo>
                    <a:pt x="80" y="496"/>
                    <a:pt x="85" y="526"/>
                    <a:pt x="105" y="541"/>
                  </a:cubicBezTo>
                  <a:cubicBezTo>
                    <a:pt x="116" y="549"/>
                    <a:pt x="126" y="557"/>
                    <a:pt x="134" y="567"/>
                  </a:cubicBezTo>
                  <a:cubicBezTo>
                    <a:pt x="203" y="644"/>
                    <a:pt x="196" y="762"/>
                    <a:pt x="119" y="831"/>
                  </a:cubicBezTo>
                  <a:cubicBezTo>
                    <a:pt x="96" y="851"/>
                    <a:pt x="70" y="865"/>
                    <a:pt x="40" y="873"/>
                  </a:cubicBezTo>
                  <a:cubicBezTo>
                    <a:pt x="15" y="879"/>
                    <a:pt x="0" y="904"/>
                    <a:pt x="7" y="929"/>
                  </a:cubicBezTo>
                  <a:cubicBezTo>
                    <a:pt x="12" y="950"/>
                    <a:pt x="31" y="965"/>
                    <a:pt x="52" y="965"/>
                  </a:cubicBezTo>
                  <a:cubicBezTo>
                    <a:pt x="56" y="965"/>
                    <a:pt x="59" y="964"/>
                    <a:pt x="63" y="963"/>
                  </a:cubicBezTo>
                  <a:cubicBezTo>
                    <a:pt x="107" y="952"/>
                    <a:pt x="148" y="931"/>
                    <a:pt x="181" y="900"/>
                  </a:cubicBezTo>
                  <a:cubicBezTo>
                    <a:pt x="214" y="871"/>
                    <a:pt x="238" y="835"/>
                    <a:pt x="254" y="797"/>
                  </a:cubicBezTo>
                  <a:cubicBezTo>
                    <a:pt x="321" y="789"/>
                    <a:pt x="382" y="767"/>
                    <a:pt x="435" y="731"/>
                  </a:cubicBezTo>
                  <a:cubicBezTo>
                    <a:pt x="569" y="641"/>
                    <a:pt x="639" y="469"/>
                    <a:pt x="621" y="279"/>
                  </a:cubicBezTo>
                  <a:cubicBezTo>
                    <a:pt x="694" y="271"/>
                    <a:pt x="759" y="237"/>
                    <a:pt x="807" y="181"/>
                  </a:cubicBezTo>
                  <a:cubicBezTo>
                    <a:pt x="836" y="146"/>
                    <a:pt x="856" y="105"/>
                    <a:pt x="866" y="61"/>
                  </a:cubicBezTo>
                  <a:cubicBezTo>
                    <a:pt x="872" y="36"/>
                    <a:pt x="856" y="11"/>
                    <a:pt x="831" y="5"/>
                  </a:cubicBezTo>
                  <a:cubicBezTo>
                    <a:pt x="806" y="0"/>
                    <a:pt x="781" y="16"/>
                    <a:pt x="775" y="41"/>
                  </a:cubicBezTo>
                  <a:cubicBezTo>
                    <a:pt x="768" y="70"/>
                    <a:pt x="755" y="97"/>
                    <a:pt x="735" y="121"/>
                  </a:cubicBezTo>
                  <a:cubicBezTo>
                    <a:pt x="703" y="159"/>
                    <a:pt x="658" y="182"/>
                    <a:pt x="608" y="186"/>
                  </a:cubicBezTo>
                  <a:cubicBezTo>
                    <a:pt x="559" y="190"/>
                    <a:pt x="510" y="175"/>
                    <a:pt x="472" y="143"/>
                  </a:cubicBezTo>
                  <a:cubicBezTo>
                    <a:pt x="462" y="134"/>
                    <a:pt x="453" y="125"/>
                    <a:pt x="445" y="115"/>
                  </a:cubicBezTo>
                  <a:cubicBezTo>
                    <a:pt x="429" y="94"/>
                    <a:pt x="400" y="91"/>
                    <a:pt x="380" y="107"/>
                  </a:cubicBezTo>
                  <a:cubicBezTo>
                    <a:pt x="359" y="122"/>
                    <a:pt x="356" y="152"/>
                    <a:pt x="372" y="172"/>
                  </a:cubicBezTo>
                  <a:close/>
                </a:path>
              </a:pathLst>
            </a:custGeom>
            <a:grpFill/>
            <a:ln w="0">
              <a:solidFill>
                <a:srgbClr val="0766D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grpSp>
      <p:sp>
        <p:nvSpPr>
          <p:cNvPr id="10" name="Freeform 13">
            <a:extLst>
              <a:ext uri="{FF2B5EF4-FFF2-40B4-BE49-F238E27FC236}">
                <a16:creationId xmlns:a16="http://schemas.microsoft.com/office/drawing/2014/main" id="{01D04267-435F-97A1-BEA1-E3AB110ECB4D}"/>
              </a:ext>
            </a:extLst>
          </p:cNvPr>
          <p:cNvSpPr>
            <a:spLocks noChangeAspect="1" noEditPoints="1"/>
          </p:cNvSpPr>
          <p:nvPr/>
        </p:nvSpPr>
        <p:spPr bwMode="auto">
          <a:xfrm>
            <a:off x="4139510" y="1508644"/>
            <a:ext cx="864979" cy="843502"/>
          </a:xfrm>
          <a:custGeom>
            <a:avLst/>
            <a:gdLst>
              <a:gd name="T0" fmla="*/ 1867 w 4799"/>
              <a:gd name="T1" fmla="*/ 784 h 4684"/>
              <a:gd name="T2" fmla="*/ 2097 w 4799"/>
              <a:gd name="T3" fmla="*/ 836 h 4684"/>
              <a:gd name="T4" fmla="*/ 2392 w 4799"/>
              <a:gd name="T5" fmla="*/ 1008 h 4684"/>
              <a:gd name="T6" fmla="*/ 2517 w 4799"/>
              <a:gd name="T7" fmla="*/ 1153 h 4684"/>
              <a:gd name="T8" fmla="*/ 3003 w 4799"/>
              <a:gd name="T9" fmla="*/ 680 h 4684"/>
              <a:gd name="T10" fmla="*/ 2763 w 4799"/>
              <a:gd name="T11" fmla="*/ 594 h 4684"/>
              <a:gd name="T12" fmla="*/ 2614 w 4799"/>
              <a:gd name="T13" fmla="*/ 569 h 4684"/>
              <a:gd name="T14" fmla="*/ 2529 w 4799"/>
              <a:gd name="T15" fmla="*/ 577 h 4684"/>
              <a:gd name="T16" fmla="*/ 2311 w 4799"/>
              <a:gd name="T17" fmla="*/ 613 h 4684"/>
              <a:gd name="T18" fmla="*/ 2131 w 4799"/>
              <a:gd name="T19" fmla="*/ 579 h 4684"/>
              <a:gd name="T20" fmla="*/ 1951 w 4799"/>
              <a:gd name="T21" fmla="*/ 466 h 4684"/>
              <a:gd name="T22" fmla="*/ 1768 w 4799"/>
              <a:gd name="T23" fmla="*/ 701 h 4684"/>
              <a:gd name="T24" fmla="*/ 1964 w 4799"/>
              <a:gd name="T25" fmla="*/ 298 h 4684"/>
              <a:gd name="T26" fmla="*/ 2044 w 4799"/>
              <a:gd name="T27" fmla="*/ 368 h 4684"/>
              <a:gd name="T28" fmla="*/ 2318 w 4799"/>
              <a:gd name="T29" fmla="*/ 482 h 4684"/>
              <a:gd name="T30" fmla="*/ 2572 w 4799"/>
              <a:gd name="T31" fmla="*/ 446 h 4684"/>
              <a:gd name="T32" fmla="*/ 2711 w 4799"/>
              <a:gd name="T33" fmla="*/ 474 h 4684"/>
              <a:gd name="T34" fmla="*/ 2881 w 4799"/>
              <a:gd name="T35" fmla="*/ 499 h 4684"/>
              <a:gd name="T36" fmla="*/ 2487 w 4799"/>
              <a:gd name="T37" fmla="*/ 1287 h 4684"/>
              <a:gd name="T38" fmla="*/ 2487 w 4799"/>
              <a:gd name="T39" fmla="*/ 1287 h 4684"/>
              <a:gd name="T40" fmla="*/ 2405 w 4799"/>
              <a:gd name="T41" fmla="*/ 1271 h 4684"/>
              <a:gd name="T42" fmla="*/ 2267 w 4799"/>
              <a:gd name="T43" fmla="*/ 1153 h 4684"/>
              <a:gd name="T44" fmla="*/ 2062 w 4799"/>
              <a:gd name="T45" fmla="*/ 1019 h 4684"/>
              <a:gd name="T46" fmla="*/ 1915 w 4799"/>
              <a:gd name="T47" fmla="*/ 963 h 4684"/>
              <a:gd name="T48" fmla="*/ 2386 w 4799"/>
              <a:gd name="T49" fmla="*/ 1320 h 4684"/>
              <a:gd name="T50" fmla="*/ 3087 w 4799"/>
              <a:gd name="T51" fmla="*/ 701 h 4684"/>
              <a:gd name="T52" fmla="*/ 2951 w 4799"/>
              <a:gd name="T53" fmla="*/ 3324 h 4684"/>
              <a:gd name="T54" fmla="*/ 2951 w 4799"/>
              <a:gd name="T55" fmla="*/ 3324 h 4684"/>
              <a:gd name="T56" fmla="*/ 2367 w 4799"/>
              <a:gd name="T57" fmla="*/ 4684 h 4684"/>
              <a:gd name="T58" fmla="*/ 3024 w 4799"/>
              <a:gd name="T59" fmla="*/ 3280 h 4684"/>
              <a:gd name="T60" fmla="*/ 4427 w 4799"/>
              <a:gd name="T61" fmla="*/ 1921 h 4684"/>
              <a:gd name="T62" fmla="*/ 4067 w 4799"/>
              <a:gd name="T63" fmla="*/ 2647 h 4684"/>
              <a:gd name="T64" fmla="*/ 4060 w 4799"/>
              <a:gd name="T65" fmla="*/ 2355 h 4684"/>
              <a:gd name="T66" fmla="*/ 4427 w 4799"/>
              <a:gd name="T67" fmla="*/ 2004 h 4684"/>
              <a:gd name="T68" fmla="*/ 4209 w 4799"/>
              <a:gd name="T69" fmla="*/ 2666 h 4684"/>
              <a:gd name="T70" fmla="*/ 786 w 4799"/>
              <a:gd name="T71" fmla="*/ 2445 h 4684"/>
              <a:gd name="T72" fmla="*/ 786 w 4799"/>
              <a:gd name="T73" fmla="*/ 2445 h 4684"/>
              <a:gd name="T74" fmla="*/ 786 w 4799"/>
              <a:gd name="T75" fmla="*/ 1949 h 4684"/>
              <a:gd name="T76" fmla="*/ 687 w 4799"/>
              <a:gd name="T77" fmla="*/ 2772 h 4684"/>
              <a:gd name="T78" fmla="*/ 885 w 4799"/>
              <a:gd name="T79" fmla="*/ 2772 h 4684"/>
              <a:gd name="T80" fmla="*/ 1238 w 4799"/>
              <a:gd name="T81" fmla="*/ 2599 h 4684"/>
              <a:gd name="T82" fmla="*/ 1489 w 4799"/>
              <a:gd name="T83" fmla="*/ 2174 h 4684"/>
              <a:gd name="T84" fmla="*/ 1329 w 4799"/>
              <a:gd name="T85" fmla="*/ 1788 h 4684"/>
              <a:gd name="T86" fmla="*/ 850 w 4799"/>
              <a:gd name="T87" fmla="*/ 1664 h 4684"/>
              <a:gd name="T88" fmla="*/ 478 w 4799"/>
              <a:gd name="T89" fmla="*/ 1791 h 4684"/>
              <a:gd name="T90" fmla="*/ 338 w 4799"/>
              <a:gd name="T91" fmla="*/ 1931 h 4684"/>
              <a:gd name="T92" fmla="*/ 211 w 4799"/>
              <a:gd name="T93" fmla="*/ 2303 h 4684"/>
              <a:gd name="T94" fmla="*/ 334 w 4799"/>
              <a:gd name="T95" fmla="*/ 2781 h 4684"/>
              <a:gd name="T96" fmla="*/ 638 w 4799"/>
              <a:gd name="T97" fmla="*/ 2847 h 4684"/>
              <a:gd name="T98" fmla="*/ 155 w 4799"/>
              <a:gd name="T99" fmla="*/ 2719 h 4684"/>
              <a:gd name="T100" fmla="*/ 0 w 4799"/>
              <a:gd name="T101" fmla="*/ 2345 h 4684"/>
              <a:gd name="T102" fmla="*/ 155 w 4799"/>
              <a:gd name="T103" fmla="*/ 1817 h 4684"/>
              <a:gd name="T104" fmla="*/ 460 w 4799"/>
              <a:gd name="T105" fmla="*/ 1704 h 4684"/>
              <a:gd name="T106" fmla="*/ 934 w 4799"/>
              <a:gd name="T107" fmla="*/ 1494 h 4684"/>
              <a:gd name="T108" fmla="*/ 1417 w 4799"/>
              <a:gd name="T109" fmla="*/ 1758 h 4684"/>
              <a:gd name="T110" fmla="*/ 1572 w 4799"/>
              <a:gd name="T111" fmla="*/ 2132 h 4684"/>
              <a:gd name="T112" fmla="*/ 1417 w 4799"/>
              <a:gd name="T113" fmla="*/ 2660 h 4684"/>
              <a:gd name="T114" fmla="*/ 1112 w 4799"/>
              <a:gd name="T115" fmla="*/ 2774 h 4684"/>
              <a:gd name="T116" fmla="*/ 638 w 4799"/>
              <a:gd name="T117" fmla="*/ 2983 h 4684"/>
              <a:gd name="T118" fmla="*/ 4200 w 4799"/>
              <a:gd name="T119" fmla="*/ 4084 h 4684"/>
              <a:gd name="T120" fmla="*/ 543 w 4799"/>
              <a:gd name="T121" fmla="*/ 4116 h 4684"/>
              <a:gd name="T122" fmla="*/ 483 w 4799"/>
              <a:gd name="T123" fmla="*/ 375 h 4684"/>
              <a:gd name="T124" fmla="*/ 4200 w 4799"/>
              <a:gd name="T125" fmla="*/ 469 h 4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99" h="4684">
                <a:moveTo>
                  <a:pt x="1768" y="701"/>
                </a:moveTo>
                <a:lnTo>
                  <a:pt x="1768" y="701"/>
                </a:lnTo>
                <a:cubicBezTo>
                  <a:pt x="1768" y="743"/>
                  <a:pt x="1772" y="784"/>
                  <a:pt x="1780" y="823"/>
                </a:cubicBezTo>
                <a:cubicBezTo>
                  <a:pt x="1800" y="822"/>
                  <a:pt x="1820" y="822"/>
                  <a:pt x="1842" y="823"/>
                </a:cubicBezTo>
                <a:lnTo>
                  <a:pt x="1867" y="784"/>
                </a:lnTo>
                <a:cubicBezTo>
                  <a:pt x="1880" y="765"/>
                  <a:pt x="1905" y="759"/>
                  <a:pt x="1925" y="772"/>
                </a:cubicBezTo>
                <a:cubicBezTo>
                  <a:pt x="1944" y="785"/>
                  <a:pt x="1949" y="810"/>
                  <a:pt x="1937" y="830"/>
                </a:cubicBezTo>
                <a:lnTo>
                  <a:pt x="1935" y="832"/>
                </a:lnTo>
                <a:cubicBezTo>
                  <a:pt x="1973" y="838"/>
                  <a:pt x="2012" y="848"/>
                  <a:pt x="2052" y="863"/>
                </a:cubicBezTo>
                <a:lnTo>
                  <a:pt x="2097" y="836"/>
                </a:lnTo>
                <a:cubicBezTo>
                  <a:pt x="2117" y="824"/>
                  <a:pt x="2142" y="831"/>
                  <a:pt x="2154" y="851"/>
                </a:cubicBezTo>
                <a:cubicBezTo>
                  <a:pt x="2164" y="868"/>
                  <a:pt x="2160" y="889"/>
                  <a:pt x="2146" y="902"/>
                </a:cubicBezTo>
                <a:cubicBezTo>
                  <a:pt x="2195" y="926"/>
                  <a:pt x="2245" y="957"/>
                  <a:pt x="2296" y="996"/>
                </a:cubicBezTo>
                <a:lnTo>
                  <a:pt x="2339" y="982"/>
                </a:lnTo>
                <a:cubicBezTo>
                  <a:pt x="2361" y="974"/>
                  <a:pt x="2385" y="986"/>
                  <a:pt x="2392" y="1008"/>
                </a:cubicBezTo>
                <a:cubicBezTo>
                  <a:pt x="2399" y="1028"/>
                  <a:pt x="2389" y="1050"/>
                  <a:pt x="2369" y="1059"/>
                </a:cubicBezTo>
                <a:cubicBezTo>
                  <a:pt x="2393" y="1081"/>
                  <a:pt x="2417" y="1105"/>
                  <a:pt x="2441" y="1131"/>
                </a:cubicBezTo>
                <a:cubicBezTo>
                  <a:pt x="2442" y="1132"/>
                  <a:pt x="2446" y="1136"/>
                  <a:pt x="2446" y="1137"/>
                </a:cubicBezTo>
                <a:cubicBezTo>
                  <a:pt x="2454" y="1148"/>
                  <a:pt x="2464" y="1157"/>
                  <a:pt x="2473" y="1166"/>
                </a:cubicBezTo>
                <a:lnTo>
                  <a:pt x="2517" y="1153"/>
                </a:lnTo>
                <a:cubicBezTo>
                  <a:pt x="2539" y="1147"/>
                  <a:pt x="2562" y="1160"/>
                  <a:pt x="2569" y="1182"/>
                </a:cubicBezTo>
                <a:cubicBezTo>
                  <a:pt x="2574" y="1200"/>
                  <a:pt x="2566" y="1218"/>
                  <a:pt x="2551" y="1228"/>
                </a:cubicBezTo>
                <a:cubicBezTo>
                  <a:pt x="2578" y="1244"/>
                  <a:pt x="2608" y="1257"/>
                  <a:pt x="2639" y="1265"/>
                </a:cubicBezTo>
                <a:cubicBezTo>
                  <a:pt x="2854" y="1168"/>
                  <a:pt x="3004" y="952"/>
                  <a:pt x="3004" y="701"/>
                </a:cubicBezTo>
                <a:cubicBezTo>
                  <a:pt x="3004" y="694"/>
                  <a:pt x="3003" y="687"/>
                  <a:pt x="3003" y="680"/>
                </a:cubicBezTo>
                <a:cubicBezTo>
                  <a:pt x="2960" y="631"/>
                  <a:pt x="2905" y="595"/>
                  <a:pt x="2844" y="575"/>
                </a:cubicBezTo>
                <a:lnTo>
                  <a:pt x="2845" y="580"/>
                </a:lnTo>
                <a:cubicBezTo>
                  <a:pt x="2849" y="602"/>
                  <a:pt x="2833" y="624"/>
                  <a:pt x="2811" y="628"/>
                </a:cubicBezTo>
                <a:cubicBezTo>
                  <a:pt x="2808" y="628"/>
                  <a:pt x="2806" y="628"/>
                  <a:pt x="2804" y="628"/>
                </a:cubicBezTo>
                <a:cubicBezTo>
                  <a:pt x="2784" y="628"/>
                  <a:pt x="2766" y="614"/>
                  <a:pt x="2763" y="594"/>
                </a:cubicBezTo>
                <a:lnTo>
                  <a:pt x="2756" y="558"/>
                </a:lnTo>
                <a:cubicBezTo>
                  <a:pt x="2743" y="557"/>
                  <a:pt x="2729" y="557"/>
                  <a:pt x="2715" y="557"/>
                </a:cubicBezTo>
                <a:cubicBezTo>
                  <a:pt x="2715" y="557"/>
                  <a:pt x="2696" y="558"/>
                  <a:pt x="2692" y="558"/>
                </a:cubicBezTo>
                <a:lnTo>
                  <a:pt x="2670" y="560"/>
                </a:lnTo>
                <a:cubicBezTo>
                  <a:pt x="2651" y="564"/>
                  <a:pt x="2633" y="566"/>
                  <a:pt x="2614" y="569"/>
                </a:cubicBezTo>
                <a:lnTo>
                  <a:pt x="2617" y="577"/>
                </a:lnTo>
                <a:cubicBezTo>
                  <a:pt x="2625" y="599"/>
                  <a:pt x="2614" y="623"/>
                  <a:pt x="2592" y="631"/>
                </a:cubicBezTo>
                <a:cubicBezTo>
                  <a:pt x="2587" y="632"/>
                  <a:pt x="2583" y="633"/>
                  <a:pt x="2578" y="633"/>
                </a:cubicBezTo>
                <a:cubicBezTo>
                  <a:pt x="2561" y="633"/>
                  <a:pt x="2545" y="622"/>
                  <a:pt x="2539" y="605"/>
                </a:cubicBezTo>
                <a:lnTo>
                  <a:pt x="2529" y="577"/>
                </a:lnTo>
                <a:cubicBezTo>
                  <a:pt x="2478" y="580"/>
                  <a:pt x="2431" y="580"/>
                  <a:pt x="2386" y="576"/>
                </a:cubicBezTo>
                <a:lnTo>
                  <a:pt x="2389" y="585"/>
                </a:lnTo>
                <a:cubicBezTo>
                  <a:pt x="2397" y="606"/>
                  <a:pt x="2386" y="630"/>
                  <a:pt x="2364" y="638"/>
                </a:cubicBezTo>
                <a:cubicBezTo>
                  <a:pt x="2359" y="639"/>
                  <a:pt x="2355" y="640"/>
                  <a:pt x="2350" y="640"/>
                </a:cubicBezTo>
                <a:cubicBezTo>
                  <a:pt x="2333" y="640"/>
                  <a:pt x="2317" y="630"/>
                  <a:pt x="2311" y="613"/>
                </a:cubicBezTo>
                <a:lnTo>
                  <a:pt x="2293" y="563"/>
                </a:lnTo>
                <a:cubicBezTo>
                  <a:pt x="2249" y="554"/>
                  <a:pt x="2209" y="543"/>
                  <a:pt x="2172" y="529"/>
                </a:cubicBezTo>
                <a:lnTo>
                  <a:pt x="2172" y="536"/>
                </a:lnTo>
                <a:cubicBezTo>
                  <a:pt x="2173" y="559"/>
                  <a:pt x="2155" y="578"/>
                  <a:pt x="2132" y="579"/>
                </a:cubicBezTo>
                <a:cubicBezTo>
                  <a:pt x="2132" y="579"/>
                  <a:pt x="2131" y="579"/>
                  <a:pt x="2131" y="579"/>
                </a:cubicBezTo>
                <a:cubicBezTo>
                  <a:pt x="2108" y="579"/>
                  <a:pt x="2090" y="561"/>
                  <a:pt x="2089" y="539"/>
                </a:cubicBezTo>
                <a:lnTo>
                  <a:pt x="2087" y="492"/>
                </a:lnTo>
                <a:cubicBezTo>
                  <a:pt x="2053" y="474"/>
                  <a:pt x="2022" y="455"/>
                  <a:pt x="1995" y="435"/>
                </a:cubicBezTo>
                <a:cubicBezTo>
                  <a:pt x="1990" y="453"/>
                  <a:pt x="1974" y="466"/>
                  <a:pt x="1956" y="466"/>
                </a:cubicBezTo>
                <a:cubicBezTo>
                  <a:pt x="1954" y="466"/>
                  <a:pt x="1953" y="466"/>
                  <a:pt x="1951" y="466"/>
                </a:cubicBezTo>
                <a:cubicBezTo>
                  <a:pt x="1928" y="463"/>
                  <a:pt x="1912" y="443"/>
                  <a:pt x="1914" y="420"/>
                </a:cubicBezTo>
                <a:lnTo>
                  <a:pt x="1919" y="373"/>
                </a:lnTo>
                <a:cubicBezTo>
                  <a:pt x="1918" y="372"/>
                  <a:pt x="1917" y="371"/>
                  <a:pt x="1916" y="370"/>
                </a:cubicBezTo>
                <a:cubicBezTo>
                  <a:pt x="1906" y="358"/>
                  <a:pt x="1897" y="348"/>
                  <a:pt x="1886" y="340"/>
                </a:cubicBezTo>
                <a:cubicBezTo>
                  <a:pt x="1812" y="441"/>
                  <a:pt x="1768" y="566"/>
                  <a:pt x="1768" y="701"/>
                </a:cubicBezTo>
                <a:lnTo>
                  <a:pt x="1768" y="701"/>
                </a:lnTo>
                <a:close/>
                <a:moveTo>
                  <a:pt x="1939" y="276"/>
                </a:moveTo>
                <a:lnTo>
                  <a:pt x="1939" y="276"/>
                </a:lnTo>
                <a:cubicBezTo>
                  <a:pt x="1947" y="282"/>
                  <a:pt x="1954" y="289"/>
                  <a:pt x="1960" y="296"/>
                </a:cubicBezTo>
                <a:cubicBezTo>
                  <a:pt x="1961" y="297"/>
                  <a:pt x="1963" y="297"/>
                  <a:pt x="1964" y="298"/>
                </a:cubicBezTo>
                <a:cubicBezTo>
                  <a:pt x="1966" y="301"/>
                  <a:pt x="1969" y="304"/>
                  <a:pt x="1972" y="307"/>
                </a:cubicBezTo>
                <a:lnTo>
                  <a:pt x="2013" y="290"/>
                </a:lnTo>
                <a:cubicBezTo>
                  <a:pt x="2034" y="281"/>
                  <a:pt x="2058" y="292"/>
                  <a:pt x="2067" y="313"/>
                </a:cubicBezTo>
                <a:cubicBezTo>
                  <a:pt x="2076" y="334"/>
                  <a:pt x="2066" y="359"/>
                  <a:pt x="2044" y="367"/>
                </a:cubicBezTo>
                <a:lnTo>
                  <a:pt x="2044" y="368"/>
                </a:lnTo>
                <a:cubicBezTo>
                  <a:pt x="2069" y="386"/>
                  <a:pt x="2097" y="403"/>
                  <a:pt x="2129" y="420"/>
                </a:cubicBezTo>
                <a:lnTo>
                  <a:pt x="2169" y="397"/>
                </a:lnTo>
                <a:cubicBezTo>
                  <a:pt x="2189" y="385"/>
                  <a:pt x="2214" y="392"/>
                  <a:pt x="2226" y="412"/>
                </a:cubicBezTo>
                <a:cubicBezTo>
                  <a:pt x="2235" y="427"/>
                  <a:pt x="2233" y="445"/>
                  <a:pt x="2223" y="458"/>
                </a:cubicBezTo>
                <a:cubicBezTo>
                  <a:pt x="2252" y="468"/>
                  <a:pt x="2284" y="476"/>
                  <a:pt x="2318" y="482"/>
                </a:cubicBezTo>
                <a:lnTo>
                  <a:pt x="2344" y="453"/>
                </a:lnTo>
                <a:cubicBezTo>
                  <a:pt x="2359" y="436"/>
                  <a:pt x="2386" y="435"/>
                  <a:pt x="2403" y="450"/>
                </a:cubicBezTo>
                <a:cubicBezTo>
                  <a:pt x="2415" y="462"/>
                  <a:pt x="2419" y="479"/>
                  <a:pt x="2414" y="494"/>
                </a:cubicBezTo>
                <a:cubicBezTo>
                  <a:pt x="2450" y="496"/>
                  <a:pt x="2488" y="496"/>
                  <a:pt x="2528" y="494"/>
                </a:cubicBezTo>
                <a:lnTo>
                  <a:pt x="2572" y="446"/>
                </a:lnTo>
                <a:cubicBezTo>
                  <a:pt x="2587" y="429"/>
                  <a:pt x="2614" y="428"/>
                  <a:pt x="2631" y="443"/>
                </a:cubicBezTo>
                <a:cubicBezTo>
                  <a:pt x="2641" y="453"/>
                  <a:pt x="2645" y="467"/>
                  <a:pt x="2643" y="480"/>
                </a:cubicBezTo>
                <a:cubicBezTo>
                  <a:pt x="2648" y="479"/>
                  <a:pt x="2653" y="479"/>
                  <a:pt x="2658" y="478"/>
                </a:cubicBezTo>
                <a:cubicBezTo>
                  <a:pt x="2661" y="478"/>
                  <a:pt x="2680" y="476"/>
                  <a:pt x="2685" y="475"/>
                </a:cubicBezTo>
                <a:cubicBezTo>
                  <a:pt x="2689" y="475"/>
                  <a:pt x="2711" y="474"/>
                  <a:pt x="2711" y="474"/>
                </a:cubicBezTo>
                <a:cubicBezTo>
                  <a:pt x="2718" y="474"/>
                  <a:pt x="2725" y="473"/>
                  <a:pt x="2732" y="473"/>
                </a:cubicBezTo>
                <a:cubicBezTo>
                  <a:pt x="2748" y="473"/>
                  <a:pt x="2764" y="474"/>
                  <a:pt x="2779" y="476"/>
                </a:cubicBezTo>
                <a:lnTo>
                  <a:pt x="2822" y="442"/>
                </a:lnTo>
                <a:cubicBezTo>
                  <a:pt x="2841" y="428"/>
                  <a:pt x="2867" y="431"/>
                  <a:pt x="2881" y="449"/>
                </a:cubicBezTo>
                <a:cubicBezTo>
                  <a:pt x="2893" y="464"/>
                  <a:pt x="2892" y="485"/>
                  <a:pt x="2881" y="499"/>
                </a:cubicBezTo>
                <a:cubicBezTo>
                  <a:pt x="2918" y="512"/>
                  <a:pt x="2953" y="531"/>
                  <a:pt x="2985" y="553"/>
                </a:cubicBezTo>
                <a:cubicBezTo>
                  <a:pt x="2919" y="284"/>
                  <a:pt x="2676" y="83"/>
                  <a:pt x="2386" y="83"/>
                </a:cubicBezTo>
                <a:cubicBezTo>
                  <a:pt x="2210" y="83"/>
                  <a:pt x="2052" y="158"/>
                  <a:pt x="1939" y="276"/>
                </a:cubicBezTo>
                <a:lnTo>
                  <a:pt x="1939" y="276"/>
                </a:lnTo>
                <a:close/>
                <a:moveTo>
                  <a:pt x="2487" y="1287"/>
                </a:moveTo>
                <a:lnTo>
                  <a:pt x="2487" y="1287"/>
                </a:lnTo>
                <a:lnTo>
                  <a:pt x="2486" y="1289"/>
                </a:lnTo>
                <a:cubicBezTo>
                  <a:pt x="2484" y="1299"/>
                  <a:pt x="2478" y="1307"/>
                  <a:pt x="2471" y="1313"/>
                </a:cubicBezTo>
                <a:cubicBezTo>
                  <a:pt x="2487" y="1311"/>
                  <a:pt x="2503" y="1308"/>
                  <a:pt x="2519" y="1305"/>
                </a:cubicBezTo>
                <a:cubicBezTo>
                  <a:pt x="2508" y="1299"/>
                  <a:pt x="2497" y="1293"/>
                  <a:pt x="2487" y="1287"/>
                </a:cubicBezTo>
                <a:lnTo>
                  <a:pt x="2487" y="1287"/>
                </a:lnTo>
                <a:close/>
                <a:moveTo>
                  <a:pt x="2386" y="1320"/>
                </a:moveTo>
                <a:lnTo>
                  <a:pt x="2386" y="1320"/>
                </a:lnTo>
                <a:cubicBezTo>
                  <a:pt x="2401" y="1320"/>
                  <a:pt x="2415" y="1318"/>
                  <a:pt x="2429" y="1317"/>
                </a:cubicBezTo>
                <a:cubicBezTo>
                  <a:pt x="2411" y="1310"/>
                  <a:pt x="2401" y="1291"/>
                  <a:pt x="2405" y="1271"/>
                </a:cubicBezTo>
                <a:lnTo>
                  <a:pt x="2415" y="1226"/>
                </a:lnTo>
                <a:cubicBezTo>
                  <a:pt x="2403" y="1213"/>
                  <a:pt x="2391" y="1201"/>
                  <a:pt x="2380" y="1188"/>
                </a:cubicBezTo>
                <a:cubicBezTo>
                  <a:pt x="2358" y="1164"/>
                  <a:pt x="2336" y="1142"/>
                  <a:pt x="2314" y="1122"/>
                </a:cubicBezTo>
                <a:cubicBezTo>
                  <a:pt x="2309" y="1140"/>
                  <a:pt x="2293" y="1153"/>
                  <a:pt x="2274" y="1153"/>
                </a:cubicBezTo>
                <a:cubicBezTo>
                  <a:pt x="2272" y="1153"/>
                  <a:pt x="2269" y="1153"/>
                  <a:pt x="2267" y="1153"/>
                </a:cubicBezTo>
                <a:cubicBezTo>
                  <a:pt x="2244" y="1149"/>
                  <a:pt x="2229" y="1127"/>
                  <a:pt x="2233" y="1105"/>
                </a:cubicBezTo>
                <a:lnTo>
                  <a:pt x="2241" y="1060"/>
                </a:lnTo>
                <a:cubicBezTo>
                  <a:pt x="2193" y="1024"/>
                  <a:pt x="2147" y="995"/>
                  <a:pt x="2102" y="974"/>
                </a:cubicBezTo>
                <a:lnTo>
                  <a:pt x="2102" y="975"/>
                </a:lnTo>
                <a:cubicBezTo>
                  <a:pt x="2103" y="998"/>
                  <a:pt x="2085" y="1018"/>
                  <a:pt x="2062" y="1019"/>
                </a:cubicBezTo>
                <a:cubicBezTo>
                  <a:pt x="2061" y="1019"/>
                  <a:pt x="2061" y="1019"/>
                  <a:pt x="2060" y="1019"/>
                </a:cubicBezTo>
                <a:cubicBezTo>
                  <a:pt x="2038" y="1019"/>
                  <a:pt x="2020" y="1001"/>
                  <a:pt x="2019" y="979"/>
                </a:cubicBezTo>
                <a:lnTo>
                  <a:pt x="2017" y="939"/>
                </a:lnTo>
                <a:cubicBezTo>
                  <a:pt x="1989" y="930"/>
                  <a:pt x="1962" y="922"/>
                  <a:pt x="1935" y="917"/>
                </a:cubicBezTo>
                <a:cubicBezTo>
                  <a:pt x="1939" y="935"/>
                  <a:pt x="1932" y="954"/>
                  <a:pt x="1915" y="963"/>
                </a:cubicBezTo>
                <a:cubicBezTo>
                  <a:pt x="1909" y="967"/>
                  <a:pt x="1902" y="968"/>
                  <a:pt x="1896" y="968"/>
                </a:cubicBezTo>
                <a:cubicBezTo>
                  <a:pt x="1881" y="968"/>
                  <a:pt x="1866" y="960"/>
                  <a:pt x="1859" y="947"/>
                </a:cubicBezTo>
                <a:lnTo>
                  <a:pt x="1837" y="906"/>
                </a:lnTo>
                <a:cubicBezTo>
                  <a:pt x="1825" y="905"/>
                  <a:pt x="1814" y="905"/>
                  <a:pt x="1803" y="906"/>
                </a:cubicBezTo>
                <a:cubicBezTo>
                  <a:pt x="1888" y="1146"/>
                  <a:pt x="2117" y="1320"/>
                  <a:pt x="2386" y="1320"/>
                </a:cubicBezTo>
                <a:lnTo>
                  <a:pt x="2386" y="1320"/>
                </a:lnTo>
                <a:close/>
                <a:moveTo>
                  <a:pt x="1685" y="701"/>
                </a:moveTo>
                <a:lnTo>
                  <a:pt x="1685" y="701"/>
                </a:lnTo>
                <a:cubicBezTo>
                  <a:pt x="1685" y="315"/>
                  <a:pt x="1999" y="0"/>
                  <a:pt x="2386" y="0"/>
                </a:cubicBezTo>
                <a:cubicBezTo>
                  <a:pt x="2773" y="0"/>
                  <a:pt x="3087" y="315"/>
                  <a:pt x="3087" y="701"/>
                </a:cubicBezTo>
                <a:cubicBezTo>
                  <a:pt x="3087" y="1088"/>
                  <a:pt x="2773" y="1403"/>
                  <a:pt x="2386" y="1403"/>
                </a:cubicBezTo>
                <a:cubicBezTo>
                  <a:pt x="1999" y="1403"/>
                  <a:pt x="1685" y="1088"/>
                  <a:pt x="1685" y="701"/>
                </a:cubicBezTo>
                <a:lnTo>
                  <a:pt x="1685" y="701"/>
                </a:lnTo>
                <a:close/>
                <a:moveTo>
                  <a:pt x="2951" y="3324"/>
                </a:moveTo>
                <a:lnTo>
                  <a:pt x="2951" y="3324"/>
                </a:lnTo>
                <a:cubicBezTo>
                  <a:pt x="2804" y="3155"/>
                  <a:pt x="2593" y="3058"/>
                  <a:pt x="2369" y="3058"/>
                </a:cubicBezTo>
                <a:cubicBezTo>
                  <a:pt x="2143" y="3058"/>
                  <a:pt x="1930" y="3156"/>
                  <a:pt x="1783" y="3327"/>
                </a:cubicBezTo>
                <a:cubicBezTo>
                  <a:pt x="1779" y="3438"/>
                  <a:pt x="1773" y="4209"/>
                  <a:pt x="2367" y="4593"/>
                </a:cubicBezTo>
                <a:cubicBezTo>
                  <a:pt x="2976" y="4200"/>
                  <a:pt x="2955" y="3402"/>
                  <a:pt x="2951" y="3324"/>
                </a:cubicBezTo>
                <a:lnTo>
                  <a:pt x="2951" y="3324"/>
                </a:lnTo>
                <a:close/>
                <a:moveTo>
                  <a:pt x="3034" y="3312"/>
                </a:moveTo>
                <a:lnTo>
                  <a:pt x="3034" y="3312"/>
                </a:lnTo>
                <a:cubicBezTo>
                  <a:pt x="3035" y="3321"/>
                  <a:pt x="3092" y="4246"/>
                  <a:pt x="2389" y="4677"/>
                </a:cubicBezTo>
                <a:cubicBezTo>
                  <a:pt x="2382" y="4682"/>
                  <a:pt x="2375" y="4684"/>
                  <a:pt x="2367" y="4684"/>
                </a:cubicBezTo>
                <a:cubicBezTo>
                  <a:pt x="2367" y="4684"/>
                  <a:pt x="2367" y="4684"/>
                  <a:pt x="2367" y="4684"/>
                </a:cubicBezTo>
                <a:cubicBezTo>
                  <a:pt x="2357" y="4682"/>
                  <a:pt x="2352" y="4682"/>
                  <a:pt x="2345" y="4677"/>
                </a:cubicBezTo>
                <a:cubicBezTo>
                  <a:pt x="1642" y="4246"/>
                  <a:pt x="1699" y="3321"/>
                  <a:pt x="1700" y="3311"/>
                </a:cubicBezTo>
                <a:cubicBezTo>
                  <a:pt x="1701" y="3303"/>
                  <a:pt x="1704" y="3291"/>
                  <a:pt x="1710" y="3284"/>
                </a:cubicBezTo>
                <a:cubicBezTo>
                  <a:pt x="1873" y="3088"/>
                  <a:pt x="2113" y="2975"/>
                  <a:pt x="2369" y="2975"/>
                </a:cubicBezTo>
                <a:cubicBezTo>
                  <a:pt x="2622" y="2975"/>
                  <a:pt x="2861" y="3086"/>
                  <a:pt x="3024" y="3280"/>
                </a:cubicBezTo>
                <a:cubicBezTo>
                  <a:pt x="3030" y="3287"/>
                  <a:pt x="3033" y="3296"/>
                  <a:pt x="3034" y="3305"/>
                </a:cubicBezTo>
                <a:lnTo>
                  <a:pt x="3034" y="3312"/>
                </a:lnTo>
                <a:lnTo>
                  <a:pt x="3034" y="3312"/>
                </a:lnTo>
                <a:close/>
                <a:moveTo>
                  <a:pt x="4427" y="1921"/>
                </a:moveTo>
                <a:lnTo>
                  <a:pt x="4427" y="1921"/>
                </a:lnTo>
                <a:lnTo>
                  <a:pt x="3637" y="1921"/>
                </a:lnTo>
                <a:cubicBezTo>
                  <a:pt x="3432" y="1921"/>
                  <a:pt x="3265" y="2088"/>
                  <a:pt x="3265" y="2294"/>
                </a:cubicBezTo>
                <a:cubicBezTo>
                  <a:pt x="3265" y="2499"/>
                  <a:pt x="3432" y="2666"/>
                  <a:pt x="3637" y="2666"/>
                </a:cubicBezTo>
                <a:lnTo>
                  <a:pt x="4032" y="2666"/>
                </a:lnTo>
                <a:cubicBezTo>
                  <a:pt x="4046" y="2666"/>
                  <a:pt x="4060" y="2659"/>
                  <a:pt x="4067" y="2647"/>
                </a:cubicBezTo>
                <a:cubicBezTo>
                  <a:pt x="4070" y="2642"/>
                  <a:pt x="4143" y="2525"/>
                  <a:pt x="4143" y="2355"/>
                </a:cubicBezTo>
                <a:cubicBezTo>
                  <a:pt x="4143" y="2186"/>
                  <a:pt x="4094" y="2117"/>
                  <a:pt x="4089" y="2109"/>
                </a:cubicBezTo>
                <a:cubicBezTo>
                  <a:pt x="4075" y="2091"/>
                  <a:pt x="4050" y="2088"/>
                  <a:pt x="4031" y="2101"/>
                </a:cubicBezTo>
                <a:cubicBezTo>
                  <a:pt x="4013" y="2114"/>
                  <a:pt x="4009" y="2140"/>
                  <a:pt x="4022" y="2159"/>
                </a:cubicBezTo>
                <a:cubicBezTo>
                  <a:pt x="4022" y="2159"/>
                  <a:pt x="4060" y="2215"/>
                  <a:pt x="4060" y="2355"/>
                </a:cubicBezTo>
                <a:cubicBezTo>
                  <a:pt x="4060" y="2463"/>
                  <a:pt x="4025" y="2547"/>
                  <a:pt x="4007" y="2583"/>
                </a:cubicBezTo>
                <a:lnTo>
                  <a:pt x="3637" y="2583"/>
                </a:lnTo>
                <a:cubicBezTo>
                  <a:pt x="3478" y="2583"/>
                  <a:pt x="3348" y="2453"/>
                  <a:pt x="3348" y="2294"/>
                </a:cubicBezTo>
                <a:cubicBezTo>
                  <a:pt x="3348" y="2134"/>
                  <a:pt x="3478" y="2004"/>
                  <a:pt x="3637" y="2004"/>
                </a:cubicBezTo>
                <a:lnTo>
                  <a:pt x="4427" y="2004"/>
                </a:lnTo>
                <a:cubicBezTo>
                  <a:pt x="4586" y="2004"/>
                  <a:pt x="4716" y="2134"/>
                  <a:pt x="4716" y="2294"/>
                </a:cubicBezTo>
                <a:cubicBezTo>
                  <a:pt x="4716" y="2453"/>
                  <a:pt x="4586" y="2583"/>
                  <a:pt x="4427" y="2583"/>
                </a:cubicBezTo>
                <a:lnTo>
                  <a:pt x="4209" y="2583"/>
                </a:lnTo>
                <a:cubicBezTo>
                  <a:pt x="4186" y="2583"/>
                  <a:pt x="4168" y="2602"/>
                  <a:pt x="4168" y="2625"/>
                </a:cubicBezTo>
                <a:cubicBezTo>
                  <a:pt x="4168" y="2648"/>
                  <a:pt x="4186" y="2666"/>
                  <a:pt x="4209" y="2666"/>
                </a:cubicBezTo>
                <a:lnTo>
                  <a:pt x="4427" y="2666"/>
                </a:lnTo>
                <a:cubicBezTo>
                  <a:pt x="4632" y="2666"/>
                  <a:pt x="4799" y="2499"/>
                  <a:pt x="4799" y="2294"/>
                </a:cubicBezTo>
                <a:cubicBezTo>
                  <a:pt x="4799" y="2088"/>
                  <a:pt x="4632" y="1921"/>
                  <a:pt x="4427" y="1921"/>
                </a:cubicBezTo>
                <a:lnTo>
                  <a:pt x="4427" y="1921"/>
                </a:lnTo>
                <a:close/>
                <a:moveTo>
                  <a:pt x="786" y="2445"/>
                </a:moveTo>
                <a:lnTo>
                  <a:pt x="786" y="2445"/>
                </a:lnTo>
                <a:cubicBezTo>
                  <a:pt x="900" y="2445"/>
                  <a:pt x="992" y="2353"/>
                  <a:pt x="992" y="2239"/>
                </a:cubicBezTo>
                <a:cubicBezTo>
                  <a:pt x="992" y="2125"/>
                  <a:pt x="900" y="2032"/>
                  <a:pt x="786" y="2032"/>
                </a:cubicBezTo>
                <a:cubicBezTo>
                  <a:pt x="672" y="2032"/>
                  <a:pt x="579" y="2125"/>
                  <a:pt x="579" y="2239"/>
                </a:cubicBezTo>
                <a:cubicBezTo>
                  <a:pt x="579" y="2353"/>
                  <a:pt x="672" y="2445"/>
                  <a:pt x="786" y="2445"/>
                </a:cubicBezTo>
                <a:lnTo>
                  <a:pt x="786" y="2445"/>
                </a:lnTo>
                <a:close/>
                <a:moveTo>
                  <a:pt x="786" y="2529"/>
                </a:moveTo>
                <a:lnTo>
                  <a:pt x="786" y="2529"/>
                </a:lnTo>
                <a:cubicBezTo>
                  <a:pt x="626" y="2529"/>
                  <a:pt x="496" y="2398"/>
                  <a:pt x="496" y="2239"/>
                </a:cubicBezTo>
                <a:cubicBezTo>
                  <a:pt x="496" y="2079"/>
                  <a:pt x="626" y="1949"/>
                  <a:pt x="786" y="1949"/>
                </a:cubicBezTo>
                <a:cubicBezTo>
                  <a:pt x="946" y="1949"/>
                  <a:pt x="1076" y="2079"/>
                  <a:pt x="1076" y="2239"/>
                </a:cubicBezTo>
                <a:cubicBezTo>
                  <a:pt x="1076" y="2398"/>
                  <a:pt x="946" y="2529"/>
                  <a:pt x="786" y="2529"/>
                </a:cubicBezTo>
                <a:lnTo>
                  <a:pt x="786" y="2529"/>
                </a:lnTo>
                <a:close/>
                <a:moveTo>
                  <a:pt x="687" y="2772"/>
                </a:moveTo>
                <a:lnTo>
                  <a:pt x="687" y="2772"/>
                </a:lnTo>
                <a:cubicBezTo>
                  <a:pt x="707" y="2776"/>
                  <a:pt x="721" y="2793"/>
                  <a:pt x="721" y="2813"/>
                </a:cubicBezTo>
                <a:lnTo>
                  <a:pt x="721" y="2942"/>
                </a:lnTo>
                <a:lnTo>
                  <a:pt x="850" y="2942"/>
                </a:lnTo>
                <a:lnTo>
                  <a:pt x="850" y="2813"/>
                </a:lnTo>
                <a:cubicBezTo>
                  <a:pt x="850" y="2793"/>
                  <a:pt x="865" y="2776"/>
                  <a:pt x="885" y="2772"/>
                </a:cubicBezTo>
                <a:cubicBezTo>
                  <a:pt x="960" y="2759"/>
                  <a:pt x="1030" y="2730"/>
                  <a:pt x="1093" y="2686"/>
                </a:cubicBezTo>
                <a:cubicBezTo>
                  <a:pt x="1110" y="2675"/>
                  <a:pt x="1132" y="2677"/>
                  <a:pt x="1147" y="2691"/>
                </a:cubicBezTo>
                <a:lnTo>
                  <a:pt x="1237" y="2781"/>
                </a:lnTo>
                <a:lnTo>
                  <a:pt x="1329" y="2690"/>
                </a:lnTo>
                <a:lnTo>
                  <a:pt x="1238" y="2599"/>
                </a:lnTo>
                <a:cubicBezTo>
                  <a:pt x="1224" y="2585"/>
                  <a:pt x="1222" y="2563"/>
                  <a:pt x="1233" y="2546"/>
                </a:cubicBezTo>
                <a:cubicBezTo>
                  <a:pt x="1277" y="2484"/>
                  <a:pt x="1306" y="2413"/>
                  <a:pt x="1320" y="2337"/>
                </a:cubicBezTo>
                <a:cubicBezTo>
                  <a:pt x="1323" y="2318"/>
                  <a:pt x="1341" y="2303"/>
                  <a:pt x="1361" y="2303"/>
                </a:cubicBezTo>
                <a:lnTo>
                  <a:pt x="1489" y="2303"/>
                </a:lnTo>
                <a:lnTo>
                  <a:pt x="1489" y="2174"/>
                </a:lnTo>
                <a:lnTo>
                  <a:pt x="1361" y="2174"/>
                </a:lnTo>
                <a:cubicBezTo>
                  <a:pt x="1341" y="2174"/>
                  <a:pt x="1323" y="2160"/>
                  <a:pt x="1320" y="2140"/>
                </a:cubicBezTo>
                <a:cubicBezTo>
                  <a:pt x="1306" y="2064"/>
                  <a:pt x="1277" y="1994"/>
                  <a:pt x="1233" y="1931"/>
                </a:cubicBezTo>
                <a:cubicBezTo>
                  <a:pt x="1222" y="1915"/>
                  <a:pt x="1224" y="1892"/>
                  <a:pt x="1238" y="1878"/>
                </a:cubicBezTo>
                <a:lnTo>
                  <a:pt x="1329" y="1788"/>
                </a:lnTo>
                <a:lnTo>
                  <a:pt x="1237" y="1696"/>
                </a:lnTo>
                <a:lnTo>
                  <a:pt x="1147" y="1786"/>
                </a:lnTo>
                <a:cubicBezTo>
                  <a:pt x="1132" y="1801"/>
                  <a:pt x="1110" y="1803"/>
                  <a:pt x="1093" y="1791"/>
                </a:cubicBezTo>
                <a:cubicBezTo>
                  <a:pt x="1030" y="1748"/>
                  <a:pt x="960" y="1719"/>
                  <a:pt x="885" y="1705"/>
                </a:cubicBezTo>
                <a:cubicBezTo>
                  <a:pt x="865" y="1701"/>
                  <a:pt x="850" y="1684"/>
                  <a:pt x="850" y="1664"/>
                </a:cubicBezTo>
                <a:lnTo>
                  <a:pt x="850" y="1536"/>
                </a:lnTo>
                <a:lnTo>
                  <a:pt x="721" y="1536"/>
                </a:lnTo>
                <a:lnTo>
                  <a:pt x="721" y="1664"/>
                </a:lnTo>
                <a:cubicBezTo>
                  <a:pt x="721" y="1684"/>
                  <a:pt x="707" y="1701"/>
                  <a:pt x="687" y="1705"/>
                </a:cubicBezTo>
                <a:cubicBezTo>
                  <a:pt x="611" y="1719"/>
                  <a:pt x="541" y="1748"/>
                  <a:pt x="478" y="1791"/>
                </a:cubicBezTo>
                <a:cubicBezTo>
                  <a:pt x="461" y="1803"/>
                  <a:pt x="439" y="1801"/>
                  <a:pt x="425" y="1786"/>
                </a:cubicBezTo>
                <a:lnTo>
                  <a:pt x="334" y="1696"/>
                </a:lnTo>
                <a:lnTo>
                  <a:pt x="243" y="1788"/>
                </a:lnTo>
                <a:lnTo>
                  <a:pt x="333" y="1878"/>
                </a:lnTo>
                <a:cubicBezTo>
                  <a:pt x="348" y="1892"/>
                  <a:pt x="350" y="1915"/>
                  <a:pt x="338" y="1931"/>
                </a:cubicBezTo>
                <a:cubicBezTo>
                  <a:pt x="295" y="1994"/>
                  <a:pt x="266" y="2064"/>
                  <a:pt x="252" y="2140"/>
                </a:cubicBezTo>
                <a:cubicBezTo>
                  <a:pt x="248" y="2160"/>
                  <a:pt x="231" y="2174"/>
                  <a:pt x="211" y="2174"/>
                </a:cubicBezTo>
                <a:lnTo>
                  <a:pt x="83" y="2174"/>
                </a:lnTo>
                <a:lnTo>
                  <a:pt x="83" y="2303"/>
                </a:lnTo>
                <a:lnTo>
                  <a:pt x="211" y="2303"/>
                </a:lnTo>
                <a:cubicBezTo>
                  <a:pt x="231" y="2303"/>
                  <a:pt x="248" y="2318"/>
                  <a:pt x="252" y="2337"/>
                </a:cubicBezTo>
                <a:cubicBezTo>
                  <a:pt x="266" y="2413"/>
                  <a:pt x="295" y="2484"/>
                  <a:pt x="338" y="2546"/>
                </a:cubicBezTo>
                <a:cubicBezTo>
                  <a:pt x="350" y="2563"/>
                  <a:pt x="348" y="2585"/>
                  <a:pt x="333" y="2599"/>
                </a:cubicBezTo>
                <a:lnTo>
                  <a:pt x="243" y="2690"/>
                </a:lnTo>
                <a:lnTo>
                  <a:pt x="334" y="2781"/>
                </a:lnTo>
                <a:lnTo>
                  <a:pt x="425" y="2691"/>
                </a:lnTo>
                <a:cubicBezTo>
                  <a:pt x="439" y="2677"/>
                  <a:pt x="461" y="2675"/>
                  <a:pt x="478" y="2686"/>
                </a:cubicBezTo>
                <a:cubicBezTo>
                  <a:pt x="541" y="2730"/>
                  <a:pt x="611" y="2759"/>
                  <a:pt x="687" y="2772"/>
                </a:cubicBezTo>
                <a:lnTo>
                  <a:pt x="687" y="2772"/>
                </a:lnTo>
                <a:close/>
                <a:moveTo>
                  <a:pt x="638" y="2847"/>
                </a:moveTo>
                <a:lnTo>
                  <a:pt x="638" y="2847"/>
                </a:lnTo>
                <a:cubicBezTo>
                  <a:pt x="575" y="2832"/>
                  <a:pt x="515" y="2807"/>
                  <a:pt x="460" y="2774"/>
                </a:cubicBezTo>
                <a:lnTo>
                  <a:pt x="364" y="2870"/>
                </a:lnTo>
                <a:cubicBezTo>
                  <a:pt x="348" y="2885"/>
                  <a:pt x="321" y="2886"/>
                  <a:pt x="305" y="2870"/>
                </a:cubicBezTo>
                <a:lnTo>
                  <a:pt x="155" y="2719"/>
                </a:lnTo>
                <a:cubicBezTo>
                  <a:pt x="138" y="2703"/>
                  <a:pt x="138" y="2677"/>
                  <a:pt x="155" y="2660"/>
                </a:cubicBezTo>
                <a:lnTo>
                  <a:pt x="251" y="2564"/>
                </a:lnTo>
                <a:cubicBezTo>
                  <a:pt x="217" y="2509"/>
                  <a:pt x="192" y="2450"/>
                  <a:pt x="177" y="2387"/>
                </a:cubicBezTo>
                <a:lnTo>
                  <a:pt x="41" y="2387"/>
                </a:lnTo>
                <a:cubicBezTo>
                  <a:pt x="18" y="2387"/>
                  <a:pt x="0" y="2368"/>
                  <a:pt x="0" y="2345"/>
                </a:cubicBezTo>
                <a:lnTo>
                  <a:pt x="0" y="2132"/>
                </a:lnTo>
                <a:cubicBezTo>
                  <a:pt x="0" y="2109"/>
                  <a:pt x="18" y="2091"/>
                  <a:pt x="41" y="2091"/>
                </a:cubicBezTo>
                <a:lnTo>
                  <a:pt x="177" y="2091"/>
                </a:lnTo>
                <a:cubicBezTo>
                  <a:pt x="192" y="2027"/>
                  <a:pt x="217" y="1968"/>
                  <a:pt x="251" y="1913"/>
                </a:cubicBezTo>
                <a:lnTo>
                  <a:pt x="155" y="1817"/>
                </a:lnTo>
                <a:cubicBezTo>
                  <a:pt x="138" y="1801"/>
                  <a:pt x="138" y="1774"/>
                  <a:pt x="155" y="1758"/>
                </a:cubicBezTo>
                <a:lnTo>
                  <a:pt x="305" y="1608"/>
                </a:lnTo>
                <a:cubicBezTo>
                  <a:pt x="313" y="1600"/>
                  <a:pt x="323" y="1595"/>
                  <a:pt x="334" y="1595"/>
                </a:cubicBezTo>
                <a:cubicBezTo>
                  <a:pt x="346" y="1595"/>
                  <a:pt x="356" y="1600"/>
                  <a:pt x="364" y="1608"/>
                </a:cubicBezTo>
                <a:lnTo>
                  <a:pt x="460" y="1704"/>
                </a:lnTo>
                <a:cubicBezTo>
                  <a:pt x="515" y="1670"/>
                  <a:pt x="575" y="1645"/>
                  <a:pt x="638" y="1630"/>
                </a:cubicBezTo>
                <a:lnTo>
                  <a:pt x="638" y="1494"/>
                </a:lnTo>
                <a:cubicBezTo>
                  <a:pt x="638" y="1471"/>
                  <a:pt x="656" y="1453"/>
                  <a:pt x="679" y="1453"/>
                </a:cubicBezTo>
                <a:lnTo>
                  <a:pt x="892" y="1453"/>
                </a:lnTo>
                <a:cubicBezTo>
                  <a:pt x="915" y="1453"/>
                  <a:pt x="934" y="1471"/>
                  <a:pt x="934" y="1494"/>
                </a:cubicBezTo>
                <a:lnTo>
                  <a:pt x="934" y="1630"/>
                </a:lnTo>
                <a:cubicBezTo>
                  <a:pt x="997" y="1645"/>
                  <a:pt x="1056" y="1670"/>
                  <a:pt x="1112" y="1704"/>
                </a:cubicBezTo>
                <a:lnTo>
                  <a:pt x="1208" y="1608"/>
                </a:lnTo>
                <a:cubicBezTo>
                  <a:pt x="1223" y="1592"/>
                  <a:pt x="1251" y="1592"/>
                  <a:pt x="1267" y="1608"/>
                </a:cubicBezTo>
                <a:lnTo>
                  <a:pt x="1417" y="1758"/>
                </a:lnTo>
                <a:cubicBezTo>
                  <a:pt x="1433" y="1774"/>
                  <a:pt x="1433" y="1801"/>
                  <a:pt x="1417" y="1817"/>
                </a:cubicBezTo>
                <a:lnTo>
                  <a:pt x="1321" y="1913"/>
                </a:lnTo>
                <a:cubicBezTo>
                  <a:pt x="1355" y="1968"/>
                  <a:pt x="1379" y="2027"/>
                  <a:pt x="1394" y="2091"/>
                </a:cubicBezTo>
                <a:lnTo>
                  <a:pt x="1530" y="2091"/>
                </a:lnTo>
                <a:cubicBezTo>
                  <a:pt x="1553" y="2091"/>
                  <a:pt x="1572" y="2109"/>
                  <a:pt x="1572" y="2132"/>
                </a:cubicBezTo>
                <a:lnTo>
                  <a:pt x="1572" y="2345"/>
                </a:lnTo>
                <a:cubicBezTo>
                  <a:pt x="1572" y="2368"/>
                  <a:pt x="1553" y="2387"/>
                  <a:pt x="1530" y="2387"/>
                </a:cubicBezTo>
                <a:lnTo>
                  <a:pt x="1394" y="2387"/>
                </a:lnTo>
                <a:cubicBezTo>
                  <a:pt x="1379" y="2450"/>
                  <a:pt x="1355" y="2509"/>
                  <a:pt x="1321" y="2564"/>
                </a:cubicBezTo>
                <a:lnTo>
                  <a:pt x="1417" y="2660"/>
                </a:lnTo>
                <a:cubicBezTo>
                  <a:pt x="1433" y="2677"/>
                  <a:pt x="1433" y="2703"/>
                  <a:pt x="1417" y="2719"/>
                </a:cubicBezTo>
                <a:lnTo>
                  <a:pt x="1267" y="2870"/>
                </a:lnTo>
                <a:cubicBezTo>
                  <a:pt x="1259" y="2878"/>
                  <a:pt x="1248" y="2882"/>
                  <a:pt x="1237" y="2882"/>
                </a:cubicBezTo>
                <a:cubicBezTo>
                  <a:pt x="1226" y="2882"/>
                  <a:pt x="1215" y="2878"/>
                  <a:pt x="1208" y="2870"/>
                </a:cubicBezTo>
                <a:lnTo>
                  <a:pt x="1112" y="2774"/>
                </a:lnTo>
                <a:cubicBezTo>
                  <a:pt x="1056" y="2807"/>
                  <a:pt x="997" y="2832"/>
                  <a:pt x="934" y="2847"/>
                </a:cubicBezTo>
                <a:lnTo>
                  <a:pt x="934" y="2983"/>
                </a:lnTo>
                <a:cubicBezTo>
                  <a:pt x="934" y="3006"/>
                  <a:pt x="915" y="3025"/>
                  <a:pt x="892" y="3025"/>
                </a:cubicBezTo>
                <a:lnTo>
                  <a:pt x="679" y="3025"/>
                </a:lnTo>
                <a:cubicBezTo>
                  <a:pt x="656" y="3025"/>
                  <a:pt x="638" y="3006"/>
                  <a:pt x="638" y="2983"/>
                </a:cubicBezTo>
                <a:lnTo>
                  <a:pt x="638" y="2847"/>
                </a:lnTo>
                <a:lnTo>
                  <a:pt x="638" y="2847"/>
                </a:lnTo>
                <a:close/>
                <a:moveTo>
                  <a:pt x="4199" y="3990"/>
                </a:moveTo>
                <a:lnTo>
                  <a:pt x="4199" y="3990"/>
                </a:lnTo>
                <a:cubicBezTo>
                  <a:pt x="4225" y="4016"/>
                  <a:pt x="4225" y="4058"/>
                  <a:pt x="4200" y="4084"/>
                </a:cubicBezTo>
                <a:cubicBezTo>
                  <a:pt x="4186" y="4097"/>
                  <a:pt x="4169" y="4104"/>
                  <a:pt x="4152" y="4104"/>
                </a:cubicBezTo>
                <a:cubicBezTo>
                  <a:pt x="4135" y="4104"/>
                  <a:pt x="4118" y="4097"/>
                  <a:pt x="4105" y="4085"/>
                </a:cubicBezTo>
                <a:lnTo>
                  <a:pt x="2348" y="2330"/>
                </a:lnTo>
                <a:lnTo>
                  <a:pt x="590" y="4097"/>
                </a:lnTo>
                <a:cubicBezTo>
                  <a:pt x="577" y="4110"/>
                  <a:pt x="560" y="4116"/>
                  <a:pt x="543" y="4116"/>
                </a:cubicBezTo>
                <a:cubicBezTo>
                  <a:pt x="526" y="4116"/>
                  <a:pt x="509" y="4110"/>
                  <a:pt x="496" y="4097"/>
                </a:cubicBezTo>
                <a:cubicBezTo>
                  <a:pt x="470" y="4071"/>
                  <a:pt x="470" y="4029"/>
                  <a:pt x="496" y="4003"/>
                </a:cubicBezTo>
                <a:lnTo>
                  <a:pt x="2253" y="2236"/>
                </a:lnTo>
                <a:lnTo>
                  <a:pt x="483" y="469"/>
                </a:lnTo>
                <a:cubicBezTo>
                  <a:pt x="457" y="443"/>
                  <a:pt x="457" y="401"/>
                  <a:pt x="483" y="375"/>
                </a:cubicBezTo>
                <a:cubicBezTo>
                  <a:pt x="509" y="348"/>
                  <a:pt x="552" y="349"/>
                  <a:pt x="578" y="374"/>
                </a:cubicBezTo>
                <a:lnTo>
                  <a:pt x="2347" y="2141"/>
                </a:lnTo>
                <a:lnTo>
                  <a:pt x="4105" y="375"/>
                </a:lnTo>
                <a:cubicBezTo>
                  <a:pt x="4131" y="349"/>
                  <a:pt x="4173" y="348"/>
                  <a:pt x="4199" y="374"/>
                </a:cubicBezTo>
                <a:cubicBezTo>
                  <a:pt x="4225" y="400"/>
                  <a:pt x="4226" y="443"/>
                  <a:pt x="4200" y="469"/>
                </a:cubicBezTo>
                <a:lnTo>
                  <a:pt x="2442" y="2235"/>
                </a:lnTo>
                <a:lnTo>
                  <a:pt x="4199" y="3990"/>
                </a:lnTo>
                <a:close/>
              </a:path>
            </a:pathLst>
          </a:custGeom>
          <a:solidFill>
            <a:srgbClr val="0766D1"/>
          </a:solidFill>
          <a:ln w="0">
            <a:solidFill>
              <a:srgbClr val="0766D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14" name="Freeform 9">
            <a:extLst>
              <a:ext uri="{FF2B5EF4-FFF2-40B4-BE49-F238E27FC236}">
                <a16:creationId xmlns:a16="http://schemas.microsoft.com/office/drawing/2014/main" id="{CF49F19E-AE48-612E-D91C-F01F13624EA1}"/>
              </a:ext>
            </a:extLst>
          </p:cNvPr>
          <p:cNvSpPr>
            <a:spLocks noChangeAspect="1" noEditPoints="1"/>
          </p:cNvSpPr>
          <p:nvPr/>
        </p:nvSpPr>
        <p:spPr bwMode="auto">
          <a:xfrm>
            <a:off x="1528537" y="1459512"/>
            <a:ext cx="740409" cy="904944"/>
          </a:xfrm>
          <a:custGeom>
            <a:avLst/>
            <a:gdLst>
              <a:gd name="T0" fmla="*/ 3439 w 3978"/>
              <a:gd name="T1" fmla="*/ 4412 h 4862"/>
              <a:gd name="T2" fmla="*/ 3274 w 3978"/>
              <a:gd name="T3" fmla="*/ 4370 h 4862"/>
              <a:gd name="T4" fmla="*/ 3470 w 3978"/>
              <a:gd name="T5" fmla="*/ 4504 h 4862"/>
              <a:gd name="T6" fmla="*/ 3686 w 3978"/>
              <a:gd name="T7" fmla="*/ 4165 h 4862"/>
              <a:gd name="T8" fmla="*/ 783 w 3978"/>
              <a:gd name="T9" fmla="*/ 2532 h 4862"/>
              <a:gd name="T10" fmla="*/ 592 w 3978"/>
              <a:gd name="T11" fmla="*/ 1811 h 4862"/>
              <a:gd name="T12" fmla="*/ 1925 w 3978"/>
              <a:gd name="T13" fmla="*/ 724 h 4862"/>
              <a:gd name="T14" fmla="*/ 2210 w 3978"/>
              <a:gd name="T15" fmla="*/ 2366 h 4862"/>
              <a:gd name="T16" fmla="*/ 2368 w 3978"/>
              <a:gd name="T17" fmla="*/ 345 h 4862"/>
              <a:gd name="T18" fmla="*/ 1279 w 3978"/>
              <a:gd name="T19" fmla="*/ 236 h 4862"/>
              <a:gd name="T20" fmla="*/ 783 w 3978"/>
              <a:gd name="T21" fmla="*/ 2532 h 4862"/>
              <a:gd name="T22" fmla="*/ 1995 w 3978"/>
              <a:gd name="T23" fmla="*/ 861 h 4862"/>
              <a:gd name="T24" fmla="*/ 969 w 3978"/>
              <a:gd name="T25" fmla="*/ 1780 h 4862"/>
              <a:gd name="T26" fmla="*/ 1306 w 3978"/>
              <a:gd name="T27" fmla="*/ 2423 h 4862"/>
              <a:gd name="T28" fmla="*/ 1758 w 3978"/>
              <a:gd name="T29" fmla="*/ 2595 h 4862"/>
              <a:gd name="T30" fmla="*/ 1959 w 3978"/>
              <a:gd name="T31" fmla="*/ 2462 h 4862"/>
              <a:gd name="T32" fmla="*/ 2191 w 3978"/>
              <a:gd name="T33" fmla="*/ 2722 h 4862"/>
              <a:gd name="T34" fmla="*/ 1758 w 3978"/>
              <a:gd name="T35" fmla="*/ 2733 h 4862"/>
              <a:gd name="T36" fmla="*/ 1129 w 3978"/>
              <a:gd name="T37" fmla="*/ 2665 h 4862"/>
              <a:gd name="T38" fmla="*/ 1702 w 3978"/>
              <a:gd name="T39" fmla="*/ 3068 h 4862"/>
              <a:gd name="T40" fmla="*/ 148 w 3978"/>
              <a:gd name="T41" fmla="*/ 3581 h 4862"/>
              <a:gd name="T42" fmla="*/ 555 w 3978"/>
              <a:gd name="T43" fmla="*/ 4320 h 4862"/>
              <a:gd name="T44" fmla="*/ 2018 w 3978"/>
              <a:gd name="T45" fmla="*/ 4468 h 4862"/>
              <a:gd name="T46" fmla="*/ 0 w 3978"/>
              <a:gd name="T47" fmla="*/ 3581 h 4862"/>
              <a:gd name="T48" fmla="*/ 679 w 3978"/>
              <a:gd name="T49" fmla="*/ 2624 h 4862"/>
              <a:gd name="T50" fmla="*/ 1987 w 3978"/>
              <a:gd name="T51" fmla="*/ 163 h 4862"/>
              <a:gd name="T52" fmla="*/ 2436 w 3978"/>
              <a:gd name="T53" fmla="*/ 2407 h 4862"/>
              <a:gd name="T54" fmla="*/ 2530 w 3978"/>
              <a:gd name="T55" fmla="*/ 2697 h 4862"/>
              <a:gd name="T56" fmla="*/ 2864 w 3978"/>
              <a:gd name="T57" fmla="*/ 3002 h 4862"/>
              <a:gd name="T58" fmla="*/ 1702 w 3978"/>
              <a:gd name="T59" fmla="*/ 3216 h 4862"/>
              <a:gd name="T60" fmla="*/ 148 w 3978"/>
              <a:gd name="T61" fmla="*/ 3581 h 4862"/>
              <a:gd name="T62" fmla="*/ 2482 w 3978"/>
              <a:gd name="T63" fmla="*/ 3797 h 4862"/>
              <a:gd name="T64" fmla="*/ 2720 w 3978"/>
              <a:gd name="T65" fmla="*/ 3693 h 4862"/>
              <a:gd name="T66" fmla="*/ 2482 w 3978"/>
              <a:gd name="T67" fmla="*/ 3797 h 4862"/>
              <a:gd name="T68" fmla="*/ 2870 w 3978"/>
              <a:gd name="T69" fmla="*/ 3797 h 4862"/>
              <a:gd name="T70" fmla="*/ 3490 w 3978"/>
              <a:gd name="T71" fmla="*/ 3693 h 4862"/>
              <a:gd name="T72" fmla="*/ 2870 w 3978"/>
              <a:gd name="T73" fmla="*/ 3797 h 4862"/>
              <a:gd name="T74" fmla="*/ 2817 w 3978"/>
              <a:gd name="T75" fmla="*/ 4254 h 4862"/>
              <a:gd name="T76" fmla="*/ 2478 w 3978"/>
              <a:gd name="T77" fmla="*/ 4358 h 4862"/>
              <a:gd name="T78" fmla="*/ 2817 w 3978"/>
              <a:gd name="T79" fmla="*/ 4254 h 4862"/>
              <a:gd name="T80" fmla="*/ 3839 w 3978"/>
              <a:gd name="T81" fmla="*/ 4075 h 4862"/>
              <a:gd name="T82" fmla="*/ 3470 w 3978"/>
              <a:gd name="T83" fmla="*/ 3908 h 4862"/>
              <a:gd name="T84" fmla="*/ 3468 w 3978"/>
              <a:gd name="T85" fmla="*/ 4751 h 4862"/>
              <a:gd name="T86" fmla="*/ 3127 w 3978"/>
              <a:gd name="T87" fmla="*/ 4547 h 4862"/>
              <a:gd name="T88" fmla="*/ 2959 w 3978"/>
              <a:gd name="T89" fmla="*/ 4077 h 4862"/>
              <a:gd name="T90" fmla="*/ 2481 w 3978"/>
              <a:gd name="T91" fmla="*/ 3973 h 4862"/>
              <a:gd name="T92" fmla="*/ 3469 w 3978"/>
              <a:gd name="T93" fmla="*/ 3807 h 4862"/>
              <a:gd name="T94" fmla="*/ 3630 w 3978"/>
              <a:gd name="T95" fmla="*/ 3541 h 4862"/>
              <a:gd name="T96" fmla="*/ 2464 w 3978"/>
              <a:gd name="T97" fmla="*/ 4547 h 4862"/>
              <a:gd name="T98" fmla="*/ 2351 w 3978"/>
              <a:gd name="T99" fmla="*/ 3381 h 4862"/>
              <a:gd name="T100" fmla="*/ 3630 w 3978"/>
              <a:gd name="T101" fmla="*/ 3437 h 4862"/>
              <a:gd name="T102" fmla="*/ 2464 w 3978"/>
              <a:gd name="T103" fmla="*/ 3268 h 4862"/>
              <a:gd name="T104" fmla="*/ 3494 w 3978"/>
              <a:gd name="T105" fmla="*/ 4854 h 4862"/>
              <a:gd name="T106" fmla="*/ 3468 w 3978"/>
              <a:gd name="T107" fmla="*/ 4862 h 4862"/>
              <a:gd name="T108" fmla="*/ 2464 w 3978"/>
              <a:gd name="T109" fmla="*/ 4651 h 4862"/>
              <a:gd name="T110" fmla="*/ 2464 w 3978"/>
              <a:gd name="T111" fmla="*/ 3163 h 4862"/>
              <a:gd name="T112" fmla="*/ 3734 w 3978"/>
              <a:gd name="T113" fmla="*/ 3870 h 4862"/>
              <a:gd name="T114" fmla="*/ 3494 w 3978"/>
              <a:gd name="T115" fmla="*/ 4854 h 4862"/>
              <a:gd name="T116" fmla="*/ 2061 w 3978"/>
              <a:gd name="T117" fmla="*/ 1344 h 4862"/>
              <a:gd name="T118" fmla="*/ 1971 w 3978"/>
              <a:gd name="T119" fmla="*/ 1254 h 4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78" h="4862">
                <a:moveTo>
                  <a:pt x="3686" y="4165"/>
                </a:moveTo>
                <a:lnTo>
                  <a:pt x="3686" y="4165"/>
                </a:lnTo>
                <a:lnTo>
                  <a:pt x="3439" y="4412"/>
                </a:lnTo>
                <a:lnTo>
                  <a:pt x="3336" y="4308"/>
                </a:lnTo>
                <a:cubicBezTo>
                  <a:pt x="3319" y="4291"/>
                  <a:pt x="3291" y="4291"/>
                  <a:pt x="3274" y="4308"/>
                </a:cubicBezTo>
                <a:cubicBezTo>
                  <a:pt x="3257" y="4325"/>
                  <a:pt x="3257" y="4353"/>
                  <a:pt x="3274" y="4370"/>
                </a:cubicBezTo>
                <a:lnTo>
                  <a:pt x="3408" y="4504"/>
                </a:lnTo>
                <a:cubicBezTo>
                  <a:pt x="3417" y="4512"/>
                  <a:pt x="3428" y="4516"/>
                  <a:pt x="3439" y="4516"/>
                </a:cubicBezTo>
                <a:cubicBezTo>
                  <a:pt x="3450" y="4516"/>
                  <a:pt x="3461" y="4512"/>
                  <a:pt x="3470" y="4504"/>
                </a:cubicBezTo>
                <a:lnTo>
                  <a:pt x="3747" y="4226"/>
                </a:lnTo>
                <a:cubicBezTo>
                  <a:pt x="3764" y="4209"/>
                  <a:pt x="3764" y="4182"/>
                  <a:pt x="3747" y="4165"/>
                </a:cubicBezTo>
                <a:cubicBezTo>
                  <a:pt x="3730" y="4148"/>
                  <a:pt x="3703" y="4148"/>
                  <a:pt x="3686" y="4165"/>
                </a:cubicBezTo>
                <a:lnTo>
                  <a:pt x="3686" y="4165"/>
                </a:lnTo>
                <a:close/>
                <a:moveTo>
                  <a:pt x="783" y="2532"/>
                </a:moveTo>
                <a:lnTo>
                  <a:pt x="783" y="2532"/>
                </a:lnTo>
                <a:cubicBezTo>
                  <a:pt x="823" y="2557"/>
                  <a:pt x="981" y="2640"/>
                  <a:pt x="1158" y="2477"/>
                </a:cubicBezTo>
                <a:cubicBezTo>
                  <a:pt x="1048" y="2373"/>
                  <a:pt x="819" y="2120"/>
                  <a:pt x="827" y="1816"/>
                </a:cubicBezTo>
                <a:cubicBezTo>
                  <a:pt x="684" y="1846"/>
                  <a:pt x="604" y="1816"/>
                  <a:pt x="592" y="1811"/>
                </a:cubicBezTo>
                <a:cubicBezTo>
                  <a:pt x="557" y="1796"/>
                  <a:pt x="540" y="1756"/>
                  <a:pt x="555" y="1720"/>
                </a:cubicBezTo>
                <a:cubicBezTo>
                  <a:pt x="569" y="1685"/>
                  <a:pt x="609" y="1669"/>
                  <a:pt x="644" y="1682"/>
                </a:cubicBezTo>
                <a:cubicBezTo>
                  <a:pt x="655" y="1686"/>
                  <a:pt x="1103" y="1823"/>
                  <a:pt x="1925" y="724"/>
                </a:cubicBezTo>
                <a:cubicBezTo>
                  <a:pt x="1946" y="695"/>
                  <a:pt x="1985" y="688"/>
                  <a:pt x="2016" y="706"/>
                </a:cubicBezTo>
                <a:cubicBezTo>
                  <a:pt x="2032" y="716"/>
                  <a:pt x="2418" y="952"/>
                  <a:pt x="2493" y="1411"/>
                </a:cubicBezTo>
                <a:cubicBezTo>
                  <a:pt x="2542" y="1711"/>
                  <a:pt x="2447" y="2032"/>
                  <a:pt x="2210" y="2366"/>
                </a:cubicBezTo>
                <a:cubicBezTo>
                  <a:pt x="2260" y="2345"/>
                  <a:pt x="2314" y="2318"/>
                  <a:pt x="2370" y="2285"/>
                </a:cubicBezTo>
                <a:cubicBezTo>
                  <a:pt x="2618" y="2140"/>
                  <a:pt x="2767" y="1948"/>
                  <a:pt x="2813" y="1715"/>
                </a:cubicBezTo>
                <a:cubicBezTo>
                  <a:pt x="2900" y="1280"/>
                  <a:pt x="2671" y="575"/>
                  <a:pt x="2368" y="345"/>
                </a:cubicBezTo>
                <a:cubicBezTo>
                  <a:pt x="2250" y="256"/>
                  <a:pt x="2136" y="242"/>
                  <a:pt x="2018" y="302"/>
                </a:cubicBezTo>
                <a:cubicBezTo>
                  <a:pt x="1998" y="312"/>
                  <a:pt x="1973" y="311"/>
                  <a:pt x="1954" y="301"/>
                </a:cubicBezTo>
                <a:cubicBezTo>
                  <a:pt x="1950" y="299"/>
                  <a:pt x="1629" y="129"/>
                  <a:pt x="1279" y="236"/>
                </a:cubicBezTo>
                <a:cubicBezTo>
                  <a:pt x="1037" y="310"/>
                  <a:pt x="836" y="497"/>
                  <a:pt x="680" y="792"/>
                </a:cubicBezTo>
                <a:cubicBezTo>
                  <a:pt x="212" y="1680"/>
                  <a:pt x="716" y="2437"/>
                  <a:pt x="783" y="2532"/>
                </a:cubicBezTo>
                <a:lnTo>
                  <a:pt x="783" y="2532"/>
                </a:lnTo>
                <a:close/>
                <a:moveTo>
                  <a:pt x="2356" y="1435"/>
                </a:moveTo>
                <a:lnTo>
                  <a:pt x="2356" y="1435"/>
                </a:lnTo>
                <a:cubicBezTo>
                  <a:pt x="2307" y="1132"/>
                  <a:pt x="2094" y="937"/>
                  <a:pt x="1995" y="861"/>
                </a:cubicBezTo>
                <a:cubicBezTo>
                  <a:pt x="1637" y="1330"/>
                  <a:pt x="1301" y="1633"/>
                  <a:pt x="996" y="1763"/>
                </a:cubicBezTo>
                <a:cubicBezTo>
                  <a:pt x="987" y="1767"/>
                  <a:pt x="978" y="1770"/>
                  <a:pt x="970" y="1774"/>
                </a:cubicBezTo>
                <a:cubicBezTo>
                  <a:pt x="970" y="1776"/>
                  <a:pt x="969" y="1778"/>
                  <a:pt x="969" y="1780"/>
                </a:cubicBezTo>
                <a:cubicBezTo>
                  <a:pt x="929" y="2119"/>
                  <a:pt x="1297" y="2415"/>
                  <a:pt x="1301" y="2418"/>
                </a:cubicBezTo>
                <a:cubicBezTo>
                  <a:pt x="1302" y="2419"/>
                  <a:pt x="1303" y="2420"/>
                  <a:pt x="1304" y="2421"/>
                </a:cubicBezTo>
                <a:cubicBezTo>
                  <a:pt x="1305" y="2421"/>
                  <a:pt x="1306" y="2422"/>
                  <a:pt x="1306" y="2423"/>
                </a:cubicBezTo>
                <a:lnTo>
                  <a:pt x="1330" y="2446"/>
                </a:lnTo>
                <a:cubicBezTo>
                  <a:pt x="1417" y="2516"/>
                  <a:pt x="1531" y="2595"/>
                  <a:pt x="1639" y="2595"/>
                </a:cubicBezTo>
                <a:lnTo>
                  <a:pt x="1758" y="2595"/>
                </a:lnTo>
                <a:cubicBezTo>
                  <a:pt x="1824" y="2595"/>
                  <a:pt x="1891" y="2579"/>
                  <a:pt x="1958" y="2549"/>
                </a:cubicBezTo>
                <a:cubicBezTo>
                  <a:pt x="1956" y="2546"/>
                  <a:pt x="1954" y="2545"/>
                  <a:pt x="1953" y="2542"/>
                </a:cubicBezTo>
                <a:cubicBezTo>
                  <a:pt x="1937" y="2517"/>
                  <a:pt x="1940" y="2484"/>
                  <a:pt x="1959" y="2462"/>
                </a:cubicBezTo>
                <a:cubicBezTo>
                  <a:pt x="2273" y="2094"/>
                  <a:pt x="2407" y="1748"/>
                  <a:pt x="2356" y="1435"/>
                </a:cubicBezTo>
                <a:lnTo>
                  <a:pt x="2356" y="1435"/>
                </a:lnTo>
                <a:close/>
                <a:moveTo>
                  <a:pt x="2191" y="2722"/>
                </a:moveTo>
                <a:lnTo>
                  <a:pt x="2191" y="2722"/>
                </a:lnTo>
                <a:cubicBezTo>
                  <a:pt x="2170" y="2677"/>
                  <a:pt x="2158" y="2634"/>
                  <a:pt x="2153" y="2595"/>
                </a:cubicBezTo>
                <a:cubicBezTo>
                  <a:pt x="2024" y="2686"/>
                  <a:pt x="1892" y="2733"/>
                  <a:pt x="1758" y="2733"/>
                </a:cubicBezTo>
                <a:lnTo>
                  <a:pt x="1639" y="2733"/>
                </a:lnTo>
                <a:cubicBezTo>
                  <a:pt x="1497" y="2733"/>
                  <a:pt x="1365" y="2649"/>
                  <a:pt x="1262" y="2569"/>
                </a:cubicBezTo>
                <a:cubicBezTo>
                  <a:pt x="1218" y="2612"/>
                  <a:pt x="1173" y="2643"/>
                  <a:pt x="1129" y="2665"/>
                </a:cubicBezTo>
                <a:cubicBezTo>
                  <a:pt x="1138" y="2666"/>
                  <a:pt x="1143" y="2666"/>
                  <a:pt x="1144" y="2666"/>
                </a:cubicBezTo>
                <a:cubicBezTo>
                  <a:pt x="1175" y="2667"/>
                  <a:pt x="1202" y="2687"/>
                  <a:pt x="1211" y="2716"/>
                </a:cubicBezTo>
                <a:cubicBezTo>
                  <a:pt x="1283" y="2926"/>
                  <a:pt x="1480" y="3068"/>
                  <a:pt x="1702" y="3068"/>
                </a:cubicBezTo>
                <a:cubicBezTo>
                  <a:pt x="1923" y="3068"/>
                  <a:pt x="2118" y="2929"/>
                  <a:pt x="2191" y="2722"/>
                </a:cubicBezTo>
                <a:lnTo>
                  <a:pt x="2191" y="2722"/>
                </a:lnTo>
                <a:close/>
                <a:moveTo>
                  <a:pt x="148" y="3581"/>
                </a:moveTo>
                <a:lnTo>
                  <a:pt x="148" y="3581"/>
                </a:lnTo>
                <a:lnTo>
                  <a:pt x="147" y="3912"/>
                </a:lnTo>
                <a:cubicBezTo>
                  <a:pt x="147" y="4137"/>
                  <a:pt x="330" y="4320"/>
                  <a:pt x="555" y="4320"/>
                </a:cubicBezTo>
                <a:lnTo>
                  <a:pt x="2018" y="4320"/>
                </a:lnTo>
                <a:cubicBezTo>
                  <a:pt x="2059" y="4320"/>
                  <a:pt x="2092" y="4353"/>
                  <a:pt x="2092" y="4394"/>
                </a:cubicBezTo>
                <a:cubicBezTo>
                  <a:pt x="2092" y="4435"/>
                  <a:pt x="2059" y="4468"/>
                  <a:pt x="2018" y="4468"/>
                </a:cubicBezTo>
                <a:lnTo>
                  <a:pt x="555" y="4468"/>
                </a:lnTo>
                <a:cubicBezTo>
                  <a:pt x="249" y="4468"/>
                  <a:pt x="0" y="4219"/>
                  <a:pt x="0" y="3912"/>
                </a:cubicBezTo>
                <a:lnTo>
                  <a:pt x="0" y="3581"/>
                </a:lnTo>
                <a:cubicBezTo>
                  <a:pt x="4" y="3076"/>
                  <a:pt x="427" y="2853"/>
                  <a:pt x="848" y="2705"/>
                </a:cubicBezTo>
                <a:cubicBezTo>
                  <a:pt x="783" y="2692"/>
                  <a:pt x="729" y="2665"/>
                  <a:pt x="693" y="2638"/>
                </a:cubicBezTo>
                <a:cubicBezTo>
                  <a:pt x="687" y="2634"/>
                  <a:pt x="683" y="2630"/>
                  <a:pt x="679" y="2624"/>
                </a:cubicBezTo>
                <a:cubicBezTo>
                  <a:pt x="672" y="2616"/>
                  <a:pt x="26" y="1736"/>
                  <a:pt x="558" y="727"/>
                </a:cubicBezTo>
                <a:cubicBezTo>
                  <a:pt x="732" y="397"/>
                  <a:pt x="961" y="187"/>
                  <a:pt x="1240" y="103"/>
                </a:cubicBezTo>
                <a:cubicBezTo>
                  <a:pt x="1581" y="0"/>
                  <a:pt x="1889" y="117"/>
                  <a:pt x="1987" y="163"/>
                </a:cubicBezTo>
                <a:cubicBezTo>
                  <a:pt x="2143" y="97"/>
                  <a:pt x="2303" y="122"/>
                  <a:pt x="2452" y="235"/>
                </a:cubicBezTo>
                <a:cubicBezTo>
                  <a:pt x="2835" y="526"/>
                  <a:pt x="3038" y="1298"/>
                  <a:pt x="2949" y="1742"/>
                </a:cubicBezTo>
                <a:cubicBezTo>
                  <a:pt x="2896" y="2013"/>
                  <a:pt x="2718" y="2243"/>
                  <a:pt x="2436" y="2407"/>
                </a:cubicBezTo>
                <a:cubicBezTo>
                  <a:pt x="2386" y="2436"/>
                  <a:pt x="2338" y="2461"/>
                  <a:pt x="2292" y="2482"/>
                </a:cubicBezTo>
                <a:cubicBezTo>
                  <a:pt x="2284" y="2517"/>
                  <a:pt x="2278" y="2587"/>
                  <a:pt x="2315" y="2664"/>
                </a:cubicBezTo>
                <a:cubicBezTo>
                  <a:pt x="2371" y="2666"/>
                  <a:pt x="2462" y="2673"/>
                  <a:pt x="2530" y="2697"/>
                </a:cubicBezTo>
                <a:cubicBezTo>
                  <a:pt x="2697" y="2755"/>
                  <a:pt x="2827" y="2811"/>
                  <a:pt x="2937" y="2874"/>
                </a:cubicBezTo>
                <a:cubicBezTo>
                  <a:pt x="2972" y="2894"/>
                  <a:pt x="2985" y="2939"/>
                  <a:pt x="2965" y="2975"/>
                </a:cubicBezTo>
                <a:cubicBezTo>
                  <a:pt x="2944" y="3010"/>
                  <a:pt x="2899" y="3023"/>
                  <a:pt x="2864" y="3002"/>
                </a:cubicBezTo>
                <a:cubicBezTo>
                  <a:pt x="2762" y="2945"/>
                  <a:pt x="2640" y="2892"/>
                  <a:pt x="2481" y="2837"/>
                </a:cubicBezTo>
                <a:cubicBezTo>
                  <a:pt x="2436" y="2821"/>
                  <a:pt x="2365" y="2815"/>
                  <a:pt x="2315" y="2812"/>
                </a:cubicBezTo>
                <a:cubicBezTo>
                  <a:pt x="2210" y="3056"/>
                  <a:pt x="1971" y="3216"/>
                  <a:pt x="1702" y="3216"/>
                </a:cubicBezTo>
                <a:cubicBezTo>
                  <a:pt x="1435" y="3216"/>
                  <a:pt x="1195" y="3056"/>
                  <a:pt x="1090" y="2813"/>
                </a:cubicBezTo>
                <a:cubicBezTo>
                  <a:pt x="1040" y="2815"/>
                  <a:pt x="968" y="2820"/>
                  <a:pt x="919" y="2837"/>
                </a:cubicBezTo>
                <a:cubicBezTo>
                  <a:pt x="374" y="3026"/>
                  <a:pt x="151" y="3242"/>
                  <a:pt x="148" y="3581"/>
                </a:cubicBezTo>
                <a:lnTo>
                  <a:pt x="148" y="3581"/>
                </a:lnTo>
                <a:close/>
                <a:moveTo>
                  <a:pt x="2482" y="3797"/>
                </a:moveTo>
                <a:lnTo>
                  <a:pt x="2482" y="3797"/>
                </a:lnTo>
                <a:lnTo>
                  <a:pt x="2720" y="3797"/>
                </a:lnTo>
                <a:cubicBezTo>
                  <a:pt x="2749" y="3797"/>
                  <a:pt x="2772" y="3774"/>
                  <a:pt x="2772" y="3745"/>
                </a:cubicBezTo>
                <a:cubicBezTo>
                  <a:pt x="2772" y="3716"/>
                  <a:pt x="2749" y="3693"/>
                  <a:pt x="2720" y="3693"/>
                </a:cubicBezTo>
                <a:lnTo>
                  <a:pt x="2482" y="3693"/>
                </a:lnTo>
                <a:cubicBezTo>
                  <a:pt x="2453" y="3693"/>
                  <a:pt x="2430" y="3716"/>
                  <a:pt x="2430" y="3745"/>
                </a:cubicBezTo>
                <a:cubicBezTo>
                  <a:pt x="2430" y="3774"/>
                  <a:pt x="2453" y="3797"/>
                  <a:pt x="2482" y="3797"/>
                </a:cubicBezTo>
                <a:lnTo>
                  <a:pt x="2482" y="3797"/>
                </a:lnTo>
                <a:close/>
                <a:moveTo>
                  <a:pt x="2870" y="3797"/>
                </a:moveTo>
                <a:lnTo>
                  <a:pt x="2870" y="3797"/>
                </a:lnTo>
                <a:lnTo>
                  <a:pt x="3490" y="3797"/>
                </a:lnTo>
                <a:cubicBezTo>
                  <a:pt x="3518" y="3797"/>
                  <a:pt x="3542" y="3774"/>
                  <a:pt x="3542" y="3745"/>
                </a:cubicBezTo>
                <a:cubicBezTo>
                  <a:pt x="3542" y="3716"/>
                  <a:pt x="3518" y="3693"/>
                  <a:pt x="3490" y="3693"/>
                </a:cubicBezTo>
                <a:lnTo>
                  <a:pt x="2870" y="3693"/>
                </a:lnTo>
                <a:cubicBezTo>
                  <a:pt x="2841" y="3693"/>
                  <a:pt x="2818" y="3716"/>
                  <a:pt x="2818" y="3745"/>
                </a:cubicBezTo>
                <a:cubicBezTo>
                  <a:pt x="2818" y="3774"/>
                  <a:pt x="2841" y="3797"/>
                  <a:pt x="2870" y="3797"/>
                </a:cubicBezTo>
                <a:lnTo>
                  <a:pt x="2870" y="3797"/>
                </a:lnTo>
                <a:close/>
                <a:moveTo>
                  <a:pt x="2817" y="4254"/>
                </a:moveTo>
                <a:lnTo>
                  <a:pt x="2817" y="4254"/>
                </a:lnTo>
                <a:lnTo>
                  <a:pt x="2478" y="4254"/>
                </a:lnTo>
                <a:cubicBezTo>
                  <a:pt x="2449" y="4254"/>
                  <a:pt x="2426" y="4277"/>
                  <a:pt x="2426" y="4306"/>
                </a:cubicBezTo>
                <a:cubicBezTo>
                  <a:pt x="2426" y="4335"/>
                  <a:pt x="2449" y="4358"/>
                  <a:pt x="2478" y="4358"/>
                </a:cubicBezTo>
                <a:lnTo>
                  <a:pt x="2817" y="4358"/>
                </a:lnTo>
                <a:cubicBezTo>
                  <a:pt x="2846" y="4358"/>
                  <a:pt x="2869" y="4335"/>
                  <a:pt x="2869" y="4306"/>
                </a:cubicBezTo>
                <a:cubicBezTo>
                  <a:pt x="2869" y="4277"/>
                  <a:pt x="2846" y="4254"/>
                  <a:pt x="2817" y="4254"/>
                </a:cubicBezTo>
                <a:lnTo>
                  <a:pt x="2817" y="4254"/>
                </a:lnTo>
                <a:close/>
                <a:moveTo>
                  <a:pt x="3839" y="4075"/>
                </a:moveTo>
                <a:lnTo>
                  <a:pt x="3839" y="4075"/>
                </a:lnTo>
                <a:cubicBezTo>
                  <a:pt x="3792" y="4022"/>
                  <a:pt x="3735" y="3981"/>
                  <a:pt x="3672" y="3952"/>
                </a:cubicBezTo>
                <a:cubicBezTo>
                  <a:pt x="3666" y="3951"/>
                  <a:pt x="3659" y="3949"/>
                  <a:pt x="3654" y="3945"/>
                </a:cubicBezTo>
                <a:cubicBezTo>
                  <a:pt x="3596" y="3921"/>
                  <a:pt x="3534" y="3908"/>
                  <a:pt x="3470" y="3908"/>
                </a:cubicBezTo>
                <a:cubicBezTo>
                  <a:pt x="3470" y="3908"/>
                  <a:pt x="3469" y="3908"/>
                  <a:pt x="3469" y="3908"/>
                </a:cubicBezTo>
                <a:cubicBezTo>
                  <a:pt x="3326" y="3909"/>
                  <a:pt x="3192" y="3969"/>
                  <a:pt x="3098" y="4075"/>
                </a:cubicBezTo>
                <a:cubicBezTo>
                  <a:pt x="3095" y="4154"/>
                  <a:pt x="3104" y="4512"/>
                  <a:pt x="3468" y="4751"/>
                </a:cubicBezTo>
                <a:cubicBezTo>
                  <a:pt x="3830" y="4511"/>
                  <a:pt x="3841" y="4155"/>
                  <a:pt x="3839" y="4075"/>
                </a:cubicBezTo>
                <a:lnTo>
                  <a:pt x="3839" y="4075"/>
                </a:lnTo>
                <a:close/>
                <a:moveTo>
                  <a:pt x="3127" y="4547"/>
                </a:moveTo>
                <a:lnTo>
                  <a:pt x="3127" y="4547"/>
                </a:lnTo>
                <a:cubicBezTo>
                  <a:pt x="2992" y="4327"/>
                  <a:pt x="2995" y="4111"/>
                  <a:pt x="2997" y="4061"/>
                </a:cubicBezTo>
                <a:cubicBezTo>
                  <a:pt x="2988" y="4071"/>
                  <a:pt x="2974" y="4077"/>
                  <a:pt x="2959" y="4077"/>
                </a:cubicBezTo>
                <a:lnTo>
                  <a:pt x="2481" y="4077"/>
                </a:lnTo>
                <a:cubicBezTo>
                  <a:pt x="2453" y="4077"/>
                  <a:pt x="2429" y="4054"/>
                  <a:pt x="2429" y="4025"/>
                </a:cubicBezTo>
                <a:cubicBezTo>
                  <a:pt x="2429" y="3997"/>
                  <a:pt x="2453" y="3973"/>
                  <a:pt x="2481" y="3973"/>
                </a:cubicBezTo>
                <a:lnTo>
                  <a:pt x="2959" y="3973"/>
                </a:lnTo>
                <a:cubicBezTo>
                  <a:pt x="2987" y="3973"/>
                  <a:pt x="3009" y="3994"/>
                  <a:pt x="3011" y="4021"/>
                </a:cubicBezTo>
                <a:cubicBezTo>
                  <a:pt x="3124" y="3886"/>
                  <a:pt x="3291" y="3807"/>
                  <a:pt x="3469" y="3807"/>
                </a:cubicBezTo>
                <a:cubicBezTo>
                  <a:pt x="3469" y="3807"/>
                  <a:pt x="3470" y="3807"/>
                  <a:pt x="3470" y="3807"/>
                </a:cubicBezTo>
                <a:cubicBezTo>
                  <a:pt x="3525" y="3807"/>
                  <a:pt x="3578" y="3815"/>
                  <a:pt x="3630" y="3830"/>
                </a:cubicBezTo>
                <a:lnTo>
                  <a:pt x="3630" y="3541"/>
                </a:lnTo>
                <a:lnTo>
                  <a:pt x="2351" y="3541"/>
                </a:lnTo>
                <a:lnTo>
                  <a:pt x="2351" y="4434"/>
                </a:lnTo>
                <a:cubicBezTo>
                  <a:pt x="2351" y="4496"/>
                  <a:pt x="2401" y="4547"/>
                  <a:pt x="2464" y="4547"/>
                </a:cubicBezTo>
                <a:lnTo>
                  <a:pt x="3127" y="4547"/>
                </a:lnTo>
                <a:lnTo>
                  <a:pt x="3127" y="4547"/>
                </a:lnTo>
                <a:close/>
                <a:moveTo>
                  <a:pt x="2351" y="3381"/>
                </a:moveTo>
                <a:lnTo>
                  <a:pt x="2351" y="3381"/>
                </a:lnTo>
                <a:lnTo>
                  <a:pt x="2351" y="3437"/>
                </a:lnTo>
                <a:lnTo>
                  <a:pt x="3630" y="3437"/>
                </a:lnTo>
                <a:lnTo>
                  <a:pt x="3630" y="3381"/>
                </a:lnTo>
                <a:cubicBezTo>
                  <a:pt x="3630" y="3318"/>
                  <a:pt x="3579" y="3268"/>
                  <a:pt x="3517" y="3268"/>
                </a:cubicBezTo>
                <a:lnTo>
                  <a:pt x="2464" y="3268"/>
                </a:lnTo>
                <a:cubicBezTo>
                  <a:pt x="2401" y="3268"/>
                  <a:pt x="2351" y="3318"/>
                  <a:pt x="2351" y="3381"/>
                </a:cubicBezTo>
                <a:lnTo>
                  <a:pt x="2351" y="3381"/>
                </a:lnTo>
                <a:close/>
                <a:moveTo>
                  <a:pt x="3494" y="4854"/>
                </a:moveTo>
                <a:lnTo>
                  <a:pt x="3494" y="4854"/>
                </a:lnTo>
                <a:cubicBezTo>
                  <a:pt x="3486" y="4859"/>
                  <a:pt x="3477" y="4862"/>
                  <a:pt x="3468" y="4862"/>
                </a:cubicBezTo>
                <a:lnTo>
                  <a:pt x="3468" y="4862"/>
                </a:lnTo>
                <a:cubicBezTo>
                  <a:pt x="3458" y="4862"/>
                  <a:pt x="3449" y="4859"/>
                  <a:pt x="3441" y="4854"/>
                </a:cubicBezTo>
                <a:cubicBezTo>
                  <a:pt x="3341" y="4793"/>
                  <a:pt x="3263" y="4723"/>
                  <a:pt x="3203" y="4651"/>
                </a:cubicBezTo>
                <a:lnTo>
                  <a:pt x="2464" y="4651"/>
                </a:lnTo>
                <a:cubicBezTo>
                  <a:pt x="2344" y="4651"/>
                  <a:pt x="2247" y="4554"/>
                  <a:pt x="2247" y="4434"/>
                </a:cubicBezTo>
                <a:lnTo>
                  <a:pt x="2247" y="3381"/>
                </a:lnTo>
                <a:cubicBezTo>
                  <a:pt x="2247" y="3261"/>
                  <a:pt x="2344" y="3163"/>
                  <a:pt x="2464" y="3163"/>
                </a:cubicBezTo>
                <a:lnTo>
                  <a:pt x="3517" y="3163"/>
                </a:lnTo>
                <a:cubicBezTo>
                  <a:pt x="3637" y="3163"/>
                  <a:pt x="3734" y="3261"/>
                  <a:pt x="3734" y="3381"/>
                </a:cubicBezTo>
                <a:lnTo>
                  <a:pt x="3734" y="3870"/>
                </a:lnTo>
                <a:cubicBezTo>
                  <a:pt x="3807" y="3906"/>
                  <a:pt x="3873" y="3957"/>
                  <a:pt x="3927" y="4022"/>
                </a:cubicBezTo>
                <a:cubicBezTo>
                  <a:pt x="3934" y="4030"/>
                  <a:pt x="3938" y="4040"/>
                  <a:pt x="3939" y="4050"/>
                </a:cubicBezTo>
                <a:cubicBezTo>
                  <a:pt x="3941" y="4071"/>
                  <a:pt x="3978" y="4556"/>
                  <a:pt x="3494" y="4854"/>
                </a:cubicBezTo>
                <a:lnTo>
                  <a:pt x="3494" y="4854"/>
                </a:lnTo>
                <a:close/>
                <a:moveTo>
                  <a:pt x="2061" y="1344"/>
                </a:moveTo>
                <a:lnTo>
                  <a:pt x="2061" y="1344"/>
                </a:lnTo>
                <a:cubicBezTo>
                  <a:pt x="2061" y="1393"/>
                  <a:pt x="2021" y="1433"/>
                  <a:pt x="1971" y="1433"/>
                </a:cubicBezTo>
                <a:cubicBezTo>
                  <a:pt x="1922" y="1433"/>
                  <a:pt x="1882" y="1393"/>
                  <a:pt x="1882" y="1344"/>
                </a:cubicBezTo>
                <a:cubicBezTo>
                  <a:pt x="1882" y="1294"/>
                  <a:pt x="1922" y="1254"/>
                  <a:pt x="1971" y="1254"/>
                </a:cubicBezTo>
                <a:cubicBezTo>
                  <a:pt x="2021" y="1254"/>
                  <a:pt x="2061" y="1294"/>
                  <a:pt x="2061" y="1344"/>
                </a:cubicBezTo>
                <a:close/>
              </a:path>
            </a:pathLst>
          </a:custGeom>
          <a:solidFill>
            <a:srgbClr val="0766D1"/>
          </a:solidFill>
          <a:ln w="0">
            <a:solidFill>
              <a:srgbClr val="0766D1"/>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nova Light"/>
              <a:ea typeface="+mn-ea"/>
              <a:cs typeface="+mn-cs"/>
            </a:endParaRPr>
          </a:p>
        </p:txBody>
      </p:sp>
      <p:sp>
        <p:nvSpPr>
          <p:cNvPr id="15" name="Rettangolo 1">
            <a:extLst>
              <a:ext uri="{FF2B5EF4-FFF2-40B4-BE49-F238E27FC236}">
                <a16:creationId xmlns:a16="http://schemas.microsoft.com/office/drawing/2014/main" id="{16AFA043-5653-C46C-9216-337599F35268}"/>
              </a:ext>
            </a:extLst>
          </p:cNvPr>
          <p:cNvSpPr/>
          <p:nvPr/>
        </p:nvSpPr>
        <p:spPr>
          <a:xfrm>
            <a:off x="658716" y="2483680"/>
            <a:ext cx="2414016" cy="313932"/>
          </a:xfrm>
          <a:prstGeom prst="rect">
            <a:avLst/>
          </a:prstGeom>
        </p:spPr>
        <p:txBody>
          <a:bodyPr wrap="square">
            <a:sp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766D1"/>
                </a:solidFill>
                <a:effectLst/>
                <a:uLnTx/>
                <a:uFillTx/>
                <a:latin typeface="Anova Light"/>
                <a:ea typeface="+mn-ea"/>
                <a:cs typeface="+mn-cs"/>
              </a:rPr>
              <a:t>RESPONSIBLE</a:t>
            </a:r>
          </a:p>
        </p:txBody>
      </p:sp>
      <p:sp>
        <p:nvSpPr>
          <p:cNvPr id="16" name="Rettangolo 1">
            <a:extLst>
              <a:ext uri="{FF2B5EF4-FFF2-40B4-BE49-F238E27FC236}">
                <a16:creationId xmlns:a16="http://schemas.microsoft.com/office/drawing/2014/main" id="{E0401C55-6A06-16DA-4EAF-E71CDAF44FB1}"/>
              </a:ext>
            </a:extLst>
          </p:cNvPr>
          <p:cNvSpPr/>
          <p:nvPr/>
        </p:nvSpPr>
        <p:spPr>
          <a:xfrm>
            <a:off x="3362996" y="2487079"/>
            <a:ext cx="2413140" cy="313932"/>
          </a:xfrm>
          <a:prstGeom prst="rect">
            <a:avLst/>
          </a:prstGeom>
        </p:spPr>
        <p:txBody>
          <a:bodyPr wrap="square">
            <a:sp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766D1"/>
                </a:solidFill>
                <a:effectLst/>
                <a:uLnTx/>
                <a:uFillTx/>
                <a:latin typeface="Anova Light"/>
                <a:ea typeface="+mn-ea"/>
                <a:cs typeface="+mn-cs"/>
              </a:rPr>
              <a:t>CAREER READY</a:t>
            </a:r>
          </a:p>
        </p:txBody>
      </p:sp>
      <p:sp>
        <p:nvSpPr>
          <p:cNvPr id="17" name="Rettangolo 1">
            <a:extLst>
              <a:ext uri="{FF2B5EF4-FFF2-40B4-BE49-F238E27FC236}">
                <a16:creationId xmlns:a16="http://schemas.microsoft.com/office/drawing/2014/main" id="{896CBFE8-2103-EB8B-E4CC-4AB9ACC6639C}"/>
              </a:ext>
            </a:extLst>
          </p:cNvPr>
          <p:cNvSpPr/>
          <p:nvPr/>
        </p:nvSpPr>
        <p:spPr>
          <a:xfrm>
            <a:off x="6098900" y="2485302"/>
            <a:ext cx="2414016" cy="313932"/>
          </a:xfrm>
          <a:prstGeom prst="rect">
            <a:avLst/>
          </a:prstGeom>
        </p:spPr>
        <p:txBody>
          <a:bodyPr wrap="square">
            <a:sp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766D1"/>
                </a:solidFill>
                <a:effectLst/>
                <a:uLnTx/>
                <a:uFillTx/>
                <a:latin typeface="Anova Light"/>
                <a:ea typeface="+mn-ea"/>
                <a:cs typeface="+mn-cs"/>
              </a:rPr>
              <a:t>THOUGHT-LEADERS</a:t>
            </a:r>
          </a:p>
        </p:txBody>
      </p:sp>
    </p:spTree>
    <p:custDataLst>
      <p:tags r:id="rId1"/>
    </p:custDataLst>
    <p:extLst>
      <p:ext uri="{BB962C8B-B14F-4D97-AF65-F5344CB8AC3E}">
        <p14:creationId xmlns:p14="http://schemas.microsoft.com/office/powerpoint/2010/main" val="46905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7AC8C4A-5AF8-6E06-D3D7-DD2EE7056FA5}"/>
              </a:ext>
            </a:extLst>
          </p:cNvPr>
          <p:cNvGraphicFramePr/>
          <p:nvPr>
            <p:extLst>
              <p:ext uri="{D42A27DB-BD31-4B8C-83A1-F6EECF244321}">
                <p14:modId xmlns:p14="http://schemas.microsoft.com/office/powerpoint/2010/main" val="1567104934"/>
              </p:ext>
            </p:extLst>
          </p:nvPr>
        </p:nvGraphicFramePr>
        <p:xfrm>
          <a:off x="-166255" y="833950"/>
          <a:ext cx="5806379" cy="38334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Diagram 3">
            <a:extLst>
              <a:ext uri="{FF2B5EF4-FFF2-40B4-BE49-F238E27FC236}">
                <a16:creationId xmlns:a16="http://schemas.microsoft.com/office/drawing/2014/main" id="{9A12F09F-8E67-F503-9491-15BB4BB4909E}"/>
              </a:ext>
            </a:extLst>
          </p:cNvPr>
          <p:cNvGraphicFramePr/>
          <p:nvPr/>
        </p:nvGraphicFramePr>
        <p:xfrm>
          <a:off x="4200891" y="476085"/>
          <a:ext cx="4776133" cy="466741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Title 4">
            <a:extLst>
              <a:ext uri="{FF2B5EF4-FFF2-40B4-BE49-F238E27FC236}">
                <a16:creationId xmlns:a16="http://schemas.microsoft.com/office/drawing/2014/main" id="{AD167883-DDD5-27B1-0A9B-42C26E61DA6A}"/>
              </a:ext>
            </a:extLst>
          </p:cNvPr>
          <p:cNvSpPr txBox="1">
            <a:spLocks/>
          </p:cNvSpPr>
          <p:nvPr/>
        </p:nvSpPr>
        <p:spPr>
          <a:xfrm>
            <a:off x="257541" y="200601"/>
            <a:ext cx="7886700" cy="387798"/>
          </a:xfrm>
          <a:prstGeom prst="rect">
            <a:avLst/>
          </a:prstGeom>
        </p:spPr>
        <p:txBody>
          <a:bodyPr vert="horz" lIns="0" tIns="0" rIns="0" bIns="0" rtlCol="0" anchor="ctr">
            <a:normAutofit/>
          </a:bodyPr>
          <a:lstStyle>
            <a:lvl1pPr algn="l" defTabSz="685800" rtl="0" eaLnBrk="1" latinLnBrk="0" hangingPunct="1">
              <a:lnSpc>
                <a:spcPct val="90000"/>
              </a:lnSpc>
              <a:spcBef>
                <a:spcPct val="0"/>
              </a:spcBef>
              <a:buNone/>
              <a:defRPr sz="2800" b="1" i="0" kern="1200">
                <a:solidFill>
                  <a:schemeClr val="accent5"/>
                </a:solidFill>
                <a:latin typeface="Anova Bold" panose="020B0503020203020204" pitchFamily="34" charset="0"/>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a:ln>
                  <a:noFill/>
                </a:ln>
                <a:solidFill>
                  <a:srgbClr val="7E889A"/>
                </a:solidFill>
                <a:effectLst/>
                <a:uLnTx/>
                <a:uFillTx/>
                <a:latin typeface="Anova Bold" panose="020B0503020203020204" pitchFamily="34" charset="0"/>
                <a:ea typeface="+mj-ea"/>
                <a:cs typeface="+mj-cs"/>
              </a:rPr>
              <a:t>The Responsible Innovation Journey</a:t>
            </a:r>
          </a:p>
        </p:txBody>
      </p:sp>
    </p:spTree>
    <p:extLst>
      <p:ext uri="{BB962C8B-B14F-4D97-AF65-F5344CB8AC3E}">
        <p14:creationId xmlns:p14="http://schemas.microsoft.com/office/powerpoint/2010/main" val="1820022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9.xml><?xml version="1.0" encoding="utf-8"?>
<p:tagLst xmlns:a="http://schemas.openxmlformats.org/drawingml/2006/main" xmlns:r="http://schemas.openxmlformats.org/officeDocument/2006/relationships" xmlns:p="http://schemas.openxmlformats.org/presentationml/2006/main">
  <p:tag name="TIMING" val="|19.9|2.4|14.2|8.6"/>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3.xml><?xml version="1.0" encoding="utf-8"?>
<p:tagLst xmlns:a="http://schemas.openxmlformats.org/drawingml/2006/main" xmlns:r="http://schemas.openxmlformats.org/officeDocument/2006/relationships" xmlns:p="http://schemas.openxmlformats.org/presentationml/2006/main">
  <p:tag name="TIMING" val="|5.1|31.9|39.2|80.4"/>
</p:tagLst>
</file>

<file path=ppt/tags/tag1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5.xml><?xml version="1.0" encoding="utf-8"?>
<p:tagLst xmlns:a="http://schemas.openxmlformats.org/drawingml/2006/main" xmlns:r="http://schemas.openxmlformats.org/officeDocument/2006/relationships" xmlns:p="http://schemas.openxmlformats.org/presentationml/2006/main">
  <p:tag name="TIMING" val="|0.9|41.6|33.8|34.5"/>
</p:tagLst>
</file>

<file path=ppt/tags/tag196.xml><?xml version="1.0" encoding="utf-8"?>
<p:tagLst xmlns:a="http://schemas.openxmlformats.org/drawingml/2006/main" xmlns:r="http://schemas.openxmlformats.org/officeDocument/2006/relationships" xmlns:p="http://schemas.openxmlformats.org/presentationml/2006/main">
  <p:tag name="TIMING" val="|1.2|21.3|19.5|40.8"/>
</p:tagLst>
</file>

<file path=ppt/tags/tag197.xml><?xml version="1.0" encoding="utf-8"?>
<p:tagLst xmlns:a="http://schemas.openxmlformats.org/drawingml/2006/main" xmlns:r="http://schemas.openxmlformats.org/officeDocument/2006/relationships" xmlns:p="http://schemas.openxmlformats.org/presentationml/2006/main">
  <p:tag name="TIMING" val="|0.3|18.2|32.9|62.2"/>
</p:tagLst>
</file>

<file path=ppt/tags/tag1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9.xml><?xml version="1.0" encoding="utf-8"?>
<p:tagLst xmlns:a="http://schemas.openxmlformats.org/drawingml/2006/main" xmlns:r="http://schemas.openxmlformats.org/officeDocument/2006/relationships" xmlns:p="http://schemas.openxmlformats.org/presentationml/2006/main">
  <p:tag name="TIMING" val="|0.4|34.7|37.1|20"/>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2020-Template-External">
  <a:themeElements>
    <a:clrScheme name="SAS 2020">
      <a:dk1>
        <a:srgbClr val="012036"/>
      </a:dk1>
      <a:lt1>
        <a:srgbClr val="FFFFFF"/>
      </a:lt1>
      <a:dk2>
        <a:srgbClr val="012036"/>
      </a:dk2>
      <a:lt2>
        <a:srgbClr val="768396"/>
      </a:lt2>
      <a:accent1>
        <a:srgbClr val="33A3FF"/>
      </a:accent1>
      <a:accent2>
        <a:srgbClr val="29D6CD"/>
      </a:accent2>
      <a:accent3>
        <a:srgbClr val="15B57B"/>
      </a:accent3>
      <a:accent4>
        <a:srgbClr val="6D69FF"/>
      </a:accent4>
      <a:accent5>
        <a:srgbClr val="86134F"/>
      </a:accent5>
      <a:accent6>
        <a:srgbClr val="FFCC32"/>
      </a:accent6>
      <a:hlink>
        <a:srgbClr val="6D69FF"/>
      </a:hlink>
      <a:folHlink>
        <a:srgbClr val="FFCC3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a:solidFill>
              <a:schemeClr val="bg1"/>
            </a:solidFill>
            <a:latin typeface="+mj-lt"/>
          </a:defRPr>
        </a:defPPr>
      </a:lstStyle>
    </a:txDef>
  </a:objectDefaults>
  <a:extraClrSchemeLst/>
  <a:extLst>
    <a:ext uri="{05A4C25C-085E-4340-85A3-A5531E510DB2}">
      <thm15:themeFamily xmlns:thm15="http://schemas.microsoft.com/office/thememl/2012/main" name="Presentation1" id="{B073ED02-2935-B44A-A6CB-DDD09AF28534}" vid="{3D556F1D-43AC-9A44-A933-3CB7A027B220}"/>
    </a:ext>
  </a:extLst>
</a:theme>
</file>

<file path=ppt/theme/theme10.xml><?xml version="1.0" encoding="utf-8"?>
<a:theme xmlns:a="http://schemas.openxmlformats.org/drawingml/2006/main" name="4_SAS - EXTERNAL">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smtClean="0">
            <a:solidFill>
              <a:schemeClr val="tx1"/>
            </a:solidFill>
          </a:defRPr>
        </a:defPPr>
      </a:lstStyle>
    </a:txDef>
  </a:objectDefaults>
  <a:extraClrSchemeLst/>
  <a:extLst>
    <a:ext uri="{05A4C25C-085E-4340-85A3-A5531E510DB2}">
      <thm15:themeFamily xmlns:thm15="http://schemas.microsoft.com/office/thememl/2012/main" name="EXTERNAL_Template_2023.potx" id="{9BB2892E-DE89-414A-875A-80A709567DEE}" vid="{B5C9AC60-7206-46E0-BCAD-36CBE0ECBC0B}"/>
    </a:ext>
  </a:extLst>
</a:theme>
</file>

<file path=ppt/theme/theme11.xml><?xml version="1.0" encoding="utf-8"?>
<a:theme xmlns:a="http://schemas.openxmlformats.org/drawingml/2006/main" name="5_SAS - EXTERNAL">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SAS-Fonts">
      <a:majorFont>
        <a:latin typeface="Calibri"/>
        <a:ea typeface=""/>
        <a:cs typeface=""/>
      </a:majorFont>
      <a:minorFont>
        <a:latin typeface="Calibr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smtClean="0">
            <a:solidFill>
              <a:schemeClr val="tx1"/>
            </a:solidFill>
          </a:defRPr>
        </a:defPPr>
      </a:lstStyle>
    </a:txDef>
  </a:objectDefaults>
  <a:extraClrSchemeLst/>
  <a:extLst>
    <a:ext uri="{05A4C25C-085E-4340-85A3-A5531E510DB2}">
      <thm15:themeFamily xmlns:thm15="http://schemas.microsoft.com/office/thememl/2012/main" name="EXTERNAL_Template_2023.potx" id="{2EA8CE33-CC8D-491A-8407-3C6ED769A2DD}" vid="{4D26F06B-4A77-4C47-863E-04711AA87A0D}"/>
    </a:ext>
  </a:extLst>
</a:theme>
</file>

<file path=ppt/theme/theme12.xml><?xml version="1.0" encoding="utf-8"?>
<a:theme xmlns:a="http://schemas.openxmlformats.org/drawingml/2006/main" name="8_SAS - EXTERNAL">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smtClean="0">
            <a:solidFill>
              <a:schemeClr val="tx1"/>
            </a:solidFill>
          </a:defRPr>
        </a:defPPr>
      </a:lstStyle>
    </a:txDef>
  </a:objectDefaults>
  <a:extraClrSchemeLst/>
  <a:extLst>
    <a:ext uri="{05A4C25C-085E-4340-85A3-A5531E510DB2}">
      <thm15:themeFamily xmlns:thm15="http://schemas.microsoft.com/office/thememl/2012/main" name="EXTERNAL_Template_2023.potx" id="{9BB2892E-DE89-414A-875A-80A709567DEE}" vid="{B5C9AC60-7206-46E0-BCAD-36CBE0ECBC0B}"/>
    </a:ext>
  </a:extLst>
</a:theme>
</file>

<file path=ppt/theme/theme13.xml><?xml version="1.0" encoding="utf-8"?>
<a:theme xmlns:a="http://schemas.openxmlformats.org/drawingml/2006/main" name="SAS - Confidential">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smtClean="0">
            <a:solidFill>
              <a:schemeClr val="tx1"/>
            </a:solidFill>
          </a:defRPr>
        </a:defPPr>
      </a:lstStyle>
    </a:txDef>
  </a:objectDefaults>
  <a:extraClrSchemeLst/>
  <a:extLst>
    <a:ext uri="{05A4C25C-085E-4340-85A3-A5531E510DB2}">
      <thm15:themeFamily xmlns:thm15="http://schemas.microsoft.com/office/thememl/2012/main" name="2025_Innovate_Booth_Template" id="{36C64DE6-7CBA-BF47-9B60-4AD3CEE75FC8}" vid="{311163B0-E07D-8442-82DF-5CAABEB10ECD}"/>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S - EXTERNAL">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smtClean="0">
            <a:solidFill>
              <a:schemeClr val="tx1"/>
            </a:solidFill>
          </a:defRPr>
        </a:defPPr>
      </a:lstStyle>
    </a:txDef>
  </a:objectDefaults>
  <a:extraClrSchemeLst/>
  <a:extLst>
    <a:ext uri="{05A4C25C-085E-4340-85A3-A5531E510DB2}">
      <thm15:themeFamily xmlns:thm15="http://schemas.microsoft.com/office/thememl/2012/main" name="EXTERNAL_Template_2023.potx" id="{2EA8CE33-CC8D-491A-8407-3C6ED769A2DD}" vid="{4D26F06B-4A77-4C47-863E-04711AA87A0D}"/>
    </a:ext>
  </a:extLst>
</a:theme>
</file>

<file path=ppt/theme/theme3.xml><?xml version="1.0" encoding="utf-8"?>
<a:theme xmlns:a="http://schemas.openxmlformats.org/drawingml/2006/main" name="1_SAS - EXTERNAL">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smtClean="0">
            <a:solidFill>
              <a:schemeClr val="tx1"/>
            </a:solidFill>
          </a:defRPr>
        </a:defPPr>
      </a:lstStyle>
    </a:txDef>
  </a:objectDefaults>
  <a:extraClrSchemeLst/>
  <a:extLst>
    <a:ext uri="{05A4C25C-085E-4340-85A3-A5531E510DB2}">
      <thm15:themeFamily xmlns:thm15="http://schemas.microsoft.com/office/thememl/2012/main" name="EXTERNAL_Template_2023.potx" id="{08D5F2D1-DBB5-4AEE-941F-34CB2A13B2EC}" vid="{27F17200-2178-4291-85E7-7CB6C586EC60}"/>
    </a:ext>
  </a:extLst>
</a:theme>
</file>

<file path=ppt/theme/theme4.xml><?xml version="1.0" encoding="utf-8"?>
<a:theme xmlns:a="http://schemas.openxmlformats.org/drawingml/2006/main" name="3_SAS - EXTERNAL">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dirty="0" smtClean="0">
            <a:solidFill>
              <a:schemeClr val="accent4"/>
            </a:solidFill>
          </a:defRPr>
        </a:defPPr>
      </a:lstStyle>
    </a:txDef>
  </a:objectDefaults>
  <a:extraClrSchemeLst/>
  <a:extLst>
    <a:ext uri="{05A4C25C-085E-4340-85A3-A5531E510DB2}">
      <thm15:themeFamily xmlns:thm15="http://schemas.microsoft.com/office/thememl/2012/main" name="Devices_Maps.potx" id="{D65CDB24-208A-4F76-AD38-5FAFC00CFD74}" vid="{317A9135-89F5-4E16-9654-0A6218259AC6}"/>
    </a:ext>
  </a:extLst>
</a:theme>
</file>

<file path=ppt/theme/theme5.xml><?xml version="1.0" encoding="utf-8"?>
<a:theme xmlns:a="http://schemas.openxmlformats.org/drawingml/2006/main" name="6_SAS - EXTERNAL">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SAS-Fonts">
      <a:majorFont>
        <a:latin typeface="Calibri"/>
        <a:ea typeface=""/>
        <a:cs typeface=""/>
      </a:majorFont>
      <a:minorFont>
        <a:latin typeface="Calibr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smtClean="0">
            <a:solidFill>
              <a:schemeClr val="tx1"/>
            </a:solidFill>
          </a:defRPr>
        </a:defPPr>
      </a:lstStyle>
    </a:txDef>
  </a:objectDefaults>
  <a:extraClrSchemeLst/>
  <a:extLst>
    <a:ext uri="{05A4C25C-085E-4340-85A3-A5531E510DB2}">
      <thm15:themeFamily xmlns:thm15="http://schemas.microsoft.com/office/thememl/2012/main" name="EXTERNAL_Template_2023.potx" id="{2EA8CE33-CC8D-491A-8407-3C6ED769A2DD}" vid="{4D26F06B-4A77-4C47-863E-04711AA87A0D}"/>
    </a:ext>
  </a:extLst>
</a:theme>
</file>

<file path=ppt/theme/theme6.xml><?xml version="1.0" encoding="utf-8"?>
<a:theme xmlns:a="http://schemas.openxmlformats.org/drawingml/2006/main" name="7_SAS - EXTERNAL">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smtClean="0">
            <a:solidFill>
              <a:schemeClr val="tx1"/>
            </a:solidFill>
          </a:defRPr>
        </a:defPPr>
      </a:lstStyle>
    </a:txDef>
  </a:objectDefaults>
  <a:extraClrSchemeLst/>
  <a:extLst>
    <a:ext uri="{05A4C25C-085E-4340-85A3-A5531E510DB2}">
      <thm15:themeFamily xmlns:thm15="http://schemas.microsoft.com/office/thememl/2012/main" name="EXTERNAL_Template_2023.potx" id="{2EA8CE33-CC8D-491A-8407-3C6ED769A2DD}" vid="{4D26F06B-4A77-4C47-863E-04711AA87A0D}"/>
    </a:ext>
  </a:extLst>
</a:theme>
</file>

<file path=ppt/theme/theme7.xml><?xml version="1.0" encoding="utf-8"?>
<a:theme xmlns:a="http://schemas.openxmlformats.org/drawingml/2006/main" name="9_SAS - EXTERNAL">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dirty="0" smtClean="0">
            <a:solidFill>
              <a:schemeClr val="accent4"/>
            </a:solidFill>
          </a:defRPr>
        </a:defPPr>
      </a:lstStyle>
    </a:txDef>
  </a:objectDefaults>
  <a:extraClrSchemeLst/>
  <a:extLst>
    <a:ext uri="{05A4C25C-085E-4340-85A3-A5531E510DB2}">
      <thm15:themeFamily xmlns:thm15="http://schemas.microsoft.com/office/thememl/2012/main" name="Agendas_Timelines.potx" id="{7FAD2CAB-61E6-4EB4-BD85-5F9D336F333C}" vid="{82039967-2DEC-495D-8B19-F3D6E4473D46}"/>
    </a:ext>
  </a:extLst>
</a:theme>
</file>

<file path=ppt/theme/theme8.xml><?xml version="1.0" encoding="utf-8"?>
<a:theme xmlns:a="http://schemas.openxmlformats.org/drawingml/2006/main" name="10_SAS - EXTERNAL">
  <a:themeElements>
    <a:clrScheme name="SAS-202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4398F9"/>
      </a:hlink>
      <a:folHlink>
        <a:srgbClr val="C4DEFD"/>
      </a:folHlink>
    </a:clrScheme>
    <a:fontScheme name="Anova">
      <a:majorFont>
        <a:latin typeface="Anova Bold"/>
        <a:ea typeface=""/>
        <a:cs typeface=""/>
      </a:majorFont>
      <a:minorFont>
        <a:latin typeface="A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dirty="0" smtClean="0">
            <a:solidFill>
              <a:schemeClr val="accent4"/>
            </a:solidFill>
          </a:defRPr>
        </a:defPPr>
      </a:lstStyle>
    </a:txDef>
  </a:objectDefaults>
  <a:extraClrSchemeLst/>
  <a:extLst>
    <a:ext uri="{05A4C25C-085E-4340-85A3-A5531E510DB2}">
      <thm15:themeFamily xmlns:thm15="http://schemas.microsoft.com/office/thememl/2012/main" name="BulletAlternatives.potx" id="{04268C80-7673-4B7A-BC31-CE791D21EAFF}" vid="{E2FC6A0D-DDEA-40A1-B7FA-0EFAAF95C9F0}"/>
    </a:ext>
  </a:extLst>
</a:theme>
</file>

<file path=ppt/theme/theme9.xml><?xml version="1.0" encoding="utf-8"?>
<a:theme xmlns:a="http://schemas.openxmlformats.org/drawingml/2006/main" name="2_SAS - EXTERNAL">
  <a:themeElements>
    <a:clrScheme name="Custom 3">
      <a:dk1>
        <a:srgbClr val="000000"/>
      </a:dk1>
      <a:lt1>
        <a:srgbClr val="FFFFFF"/>
      </a:lt1>
      <a:dk2>
        <a:srgbClr val="032954"/>
      </a:dk2>
      <a:lt2>
        <a:srgbClr val="0766D1"/>
      </a:lt2>
      <a:accent1>
        <a:srgbClr val="0766D1"/>
      </a:accent1>
      <a:accent2>
        <a:srgbClr val="4398F9"/>
      </a:accent2>
      <a:accent3>
        <a:srgbClr val="C4DEFD"/>
      </a:accent3>
      <a:accent4>
        <a:srgbClr val="032954"/>
      </a:accent4>
      <a:accent5>
        <a:srgbClr val="7E889A"/>
      </a:accent5>
      <a:accent6>
        <a:srgbClr val="BAC0C9"/>
      </a:accent6>
      <a:hlink>
        <a:srgbClr val="0766D1"/>
      </a:hlink>
      <a:folHlink>
        <a:srgbClr val="838E9E"/>
      </a:folHlink>
    </a:clrScheme>
    <a:fontScheme name="Anova">
      <a:majorFont>
        <a:latin typeface="Anova Bold"/>
        <a:ea typeface=""/>
        <a:cs typeface=""/>
      </a:majorFont>
      <a:minorFont>
        <a:latin typeface="Anova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dirty="0" smtClean="0">
            <a:solidFill>
              <a:schemeClr val="tx1"/>
            </a:solidFill>
          </a:defRPr>
        </a:defPPr>
      </a:lstStyle>
    </a:txDef>
  </a:objectDefaults>
  <a:extraClrSchemeLst/>
  <a:extLst>
    <a:ext uri="{05A4C25C-085E-4340-85A3-A5531E510DB2}">
      <thm15:themeFamily xmlns:thm15="http://schemas.microsoft.com/office/thememl/2012/main" name="SAS EDU PowerPoint 2023.potx" id="{11A40C7F-A284-421B-9DBB-0AB2BF557913}" vid="{219E7DE5-889D-4AAF-A1A9-6C76C5E27C25}"/>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CF274A5674C34494B1F4FD6B561D4B" ma:contentTypeVersion="10" ma:contentTypeDescription="Create a new document." ma:contentTypeScope="" ma:versionID="7dcbfdd4cb01b5c8b96cab0319f0ee3c">
  <xsd:schema xmlns:xsd="http://www.w3.org/2001/XMLSchema" xmlns:xs="http://www.w3.org/2001/XMLSchema" xmlns:p="http://schemas.microsoft.com/office/2006/metadata/properties" xmlns:ns2="d50b0d73-3ad4-4fad-b010-361969a3efb6" targetNamespace="http://schemas.microsoft.com/office/2006/metadata/properties" ma:root="true" ma:fieldsID="46af06778b39cf38f617568c5fc77dd5" ns2:_="">
    <xsd:import namespace="d50b0d73-3ad4-4fad-b010-361969a3efb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50b0d73-3ad4-4fad-b010-361969a3ef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B28CD0-B6B2-4E4D-865C-A1D65DD0B012}">
  <ds:schemaRefs>
    <ds:schemaRef ds:uri="http://schemas.microsoft.com/office/infopath/2007/PartnerControls"/>
    <ds:schemaRef ds:uri="http://schemas.microsoft.com/office/2006/metadata/properties"/>
    <ds:schemaRef ds:uri="d50b0d73-3ad4-4fad-b010-361969a3efb6"/>
    <ds:schemaRef ds:uri="http://www.w3.org/XML/1998/namespace"/>
    <ds:schemaRef ds:uri="http://schemas.openxmlformats.org/package/2006/metadata/core-properties"/>
    <ds:schemaRef ds:uri="http://purl.org/dc/terms/"/>
    <ds:schemaRef ds:uri="http://purl.org/dc/elements/1.1/"/>
    <ds:schemaRef ds:uri="http://schemas.microsoft.com/office/2006/documentManagement/types"/>
    <ds:schemaRef ds:uri="http://purl.org/dc/dcmitype/"/>
  </ds:schemaRefs>
</ds:datastoreItem>
</file>

<file path=customXml/itemProps2.xml><?xml version="1.0" encoding="utf-8"?>
<ds:datastoreItem xmlns:ds="http://schemas.openxmlformats.org/officeDocument/2006/customXml" ds:itemID="{C5504B2F-A479-4F3F-9F4F-5A40F78F034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50b0d73-3ad4-4fad-b010-361969a3efb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7160644-5877-41C6-949B-F32D16BC0A7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SAS-External-16x9</Template>
  <TotalTime>4827</TotalTime>
  <Words>5817</Words>
  <Application>Microsoft Office PowerPoint</Application>
  <PresentationFormat>On-screen Show (16:9)</PresentationFormat>
  <Paragraphs>624</Paragraphs>
  <Slides>67</Slides>
  <Notes>54</Notes>
  <HiddenSlides>3</HiddenSlides>
  <MMClips>0</MMClips>
  <ScaleCrop>false</ScaleCrop>
  <HeadingPairs>
    <vt:vector size="4" baseType="variant">
      <vt:variant>
        <vt:lpstr>Theme</vt:lpstr>
      </vt:variant>
      <vt:variant>
        <vt:i4>13</vt:i4>
      </vt:variant>
      <vt:variant>
        <vt:lpstr>Slide Titles</vt:lpstr>
      </vt:variant>
      <vt:variant>
        <vt:i4>67</vt:i4>
      </vt:variant>
    </vt:vector>
  </HeadingPairs>
  <TitlesOfParts>
    <vt:vector size="80" baseType="lpstr">
      <vt:lpstr>1_2020-Template-External</vt:lpstr>
      <vt:lpstr>SAS - EXTERNAL</vt:lpstr>
      <vt:lpstr>1_SAS - EXTERNAL</vt:lpstr>
      <vt:lpstr>3_SAS - EXTERNAL</vt:lpstr>
      <vt:lpstr>6_SAS - EXTERNAL</vt:lpstr>
      <vt:lpstr>7_SAS - EXTERNAL</vt:lpstr>
      <vt:lpstr>9_SAS - EXTERNAL</vt:lpstr>
      <vt:lpstr>10_SAS - EXTERNAL</vt:lpstr>
      <vt:lpstr>2_SAS - EXTERNAL</vt:lpstr>
      <vt:lpstr>4_SAS - EXTERNAL</vt:lpstr>
      <vt:lpstr>5_SAS - EXTERNAL</vt:lpstr>
      <vt:lpstr>8_SAS - EXTERNAL</vt:lpstr>
      <vt:lpstr>SAS - Confidential</vt:lpstr>
      <vt:lpstr>From Principles to Practice: Responsible Innovation</vt:lpstr>
      <vt:lpstr>Who We Are</vt:lpstr>
      <vt:lpstr>Global Academic Programs</vt:lpstr>
      <vt:lpstr>Resources for Teaching and Learning</vt:lpstr>
      <vt:lpstr>Agenda</vt:lpstr>
      <vt:lpstr>Responsible and Ethical  Data Use</vt:lpstr>
      <vt:lpstr>PowerPoint Presentation</vt:lpstr>
      <vt:lpstr>Responsible Innovation in Academia</vt:lpstr>
      <vt:lpstr>PowerPoint Presentation</vt:lpstr>
      <vt:lpstr>AI and Analytics Life Cycle</vt:lpstr>
      <vt:lpstr>Manage Data</vt:lpstr>
      <vt:lpstr>Develop Models</vt:lpstr>
      <vt:lpstr>Deploy Insights</vt:lpstr>
      <vt:lpstr>PowerPoint Presentation</vt:lpstr>
      <vt:lpstr>Responsible Innovation Across the Data Supply Chain</vt:lpstr>
      <vt:lpstr>Responsible Innovation Across the Data Supply Chain</vt:lpstr>
      <vt:lpstr>PowerPoint Presentation</vt:lpstr>
      <vt:lpstr>Human Bias</vt:lpstr>
      <vt:lpstr>PowerPoint Presentation</vt:lpstr>
      <vt:lpstr>PowerPoint Presentation</vt:lpstr>
      <vt:lpstr>PowerPoint Presentation</vt:lpstr>
      <vt:lpstr>PowerPoint Presentation</vt:lpstr>
      <vt:lpstr>The Data Supply Chain, or the Data Chain of Custody</vt:lpstr>
      <vt:lpstr>Bias Across The Data Supply Chain</vt:lpstr>
      <vt:lpstr>PowerPoint Presentation</vt:lpstr>
      <vt:lpstr>Bias Across The Data Supply Chain</vt:lpstr>
      <vt:lpstr>PowerPoint Presentation</vt:lpstr>
      <vt:lpstr>PowerPoint Presentation</vt:lpstr>
      <vt:lpstr>PowerPoint Presentation</vt:lpstr>
      <vt:lpstr>Bias Across The Data Supply Chain</vt:lpstr>
      <vt:lpstr>PowerPoint Presentation</vt:lpstr>
      <vt:lpstr>Principles of Responsible Innovation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Striving for Excellence across the AI and Analytics Life Cycle</vt:lpstr>
      <vt:lpstr>PowerPoint Presentation</vt:lpstr>
      <vt:lpstr>PowerPoint Presentation</vt:lpstr>
      <vt:lpstr>Identifying and Addressing Bias in SAS</vt:lpstr>
      <vt:lpstr>SAS Viya for Learners</vt:lpstr>
      <vt:lpstr>Software for Teaching and Learning</vt:lpstr>
      <vt:lpstr>PowerPoint Presentation</vt:lpstr>
      <vt:lpstr>SAS Viya for Learners Launch Page</vt:lpstr>
      <vt:lpstr>SAS Viya for Learners</vt:lpstr>
      <vt:lpstr>Ethical Data Analysis</vt:lpstr>
      <vt:lpstr>Welcome to iLink University!</vt:lpstr>
      <vt:lpstr>Portals</vt:lpstr>
      <vt:lpstr>SAS Skill Builder for Students</vt:lpstr>
      <vt:lpstr>PowerPoint Presentation</vt:lpstr>
      <vt:lpstr>PowerPoint Presentation</vt:lpstr>
      <vt:lpstr>Portals</vt:lpstr>
      <vt:lpstr>Free e-Learning Courses</vt:lpstr>
      <vt:lpstr>Learn More!</vt:lpstr>
      <vt:lpstr>SAS Educate 2025</vt:lpstr>
      <vt:lpstr>SAS Academic Specializations</vt:lpstr>
      <vt:lpstr>More Resources</vt:lpstr>
      <vt:lpstr>Free Academic Workshops</vt:lpstr>
      <vt:lpstr>SAS Communities</vt:lpstr>
      <vt:lpstr>PowerPoint Presentation</vt:lpstr>
      <vt:lpstr>SAS® Digital Badges</vt:lpstr>
      <vt:lpstr>SAS® Digital Badges</vt:lpstr>
      <vt:lpstr>Helpful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Angela Fullenkamp</dc:creator>
  <cp:lastModifiedBy>Rachel McLawhon</cp:lastModifiedBy>
  <cp:revision>80</cp:revision>
  <dcterms:created xsi:type="dcterms:W3CDTF">2023-01-02T18:16:52Z</dcterms:created>
  <dcterms:modified xsi:type="dcterms:W3CDTF">2025-05-06T13:40:08Z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451006F2-8E20-4D4E-B05C-4B5D02827FD6</vt:lpwstr>
  </property>
  <property fmtid="{D5CDD505-2E9C-101B-9397-08002B2CF9AE}" pid="3" name="ArticulatePath">
    <vt:lpwstr>2020-Template-External</vt:lpwstr>
  </property>
  <property fmtid="{D5CDD505-2E9C-101B-9397-08002B2CF9AE}" pid="4" name="ContentTypeId">
    <vt:lpwstr>0x010100D3CF274A5674C34494B1F4FD6B561D4B</vt:lpwstr>
  </property>
  <property fmtid="{D5CDD505-2E9C-101B-9397-08002B2CF9AE}" pid="5" name="MediaServiceImageTags">
    <vt:lpwstr/>
  </property>
</Properties>
</file>